
<file path=[Content_Types].xml><?xml version="1.0" encoding="utf-8"?>
<Types xmlns="http://schemas.openxmlformats.org/package/2006/content-types">
  <Default ContentType="application/vnd.openxmlformats-officedocument.vmlDrawing" Extension="vml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oleObject" PartName="/ppt/embeddings/oleObject37.bin"/>
  <Override ContentType="application/vnd.openxmlformats-officedocument.oleObject" PartName="/ppt/embeddings/oleObject9.bin"/>
  <Override ContentType="application/vnd.openxmlformats-officedocument.oleObject" PartName="/ppt/embeddings/oleObject32.bin"/>
  <Override ContentType="application/vnd.openxmlformats-officedocument.oleObject" PartName="/ppt/embeddings/oleObject15.bin"/>
  <Override ContentType="application/vnd.openxmlformats-officedocument.oleObject" PartName="/ppt/embeddings/oleObject29.bin"/>
  <Override ContentType="application/vnd.openxmlformats-officedocument.oleObject" PartName="/ppt/embeddings/oleObject40.bin"/>
  <Override ContentType="application/vnd.openxmlformats-officedocument.oleObject" PartName="/ppt/embeddings/oleObject4.bin"/>
  <Override ContentType="application/vnd.openxmlformats-officedocument.oleObject" PartName="/ppt/embeddings/oleObject28.bin"/>
  <Override ContentType="application/vnd.openxmlformats-officedocument.oleObject" PartName="/ppt/embeddings/oleObject41.bin"/>
  <Override ContentType="application/vnd.openxmlformats-officedocument.oleObject" PartName="/ppt/embeddings/oleObject11.bin"/>
  <Override ContentType="application/vnd.openxmlformats-officedocument.oleObject" PartName="/ppt/embeddings/oleObject8.bin"/>
  <Override ContentType="application/vnd.openxmlformats-officedocument.oleObject" PartName="/ppt/embeddings/oleObject33.bin"/>
  <Override ContentType="application/vnd.openxmlformats-officedocument.oleObject" PartName="/ppt/embeddings/oleObject24.bin"/>
  <Override ContentType="application/vnd.openxmlformats-officedocument.oleObject" PartName="/ppt/embeddings/oleObject25.bin"/>
  <Override ContentType="application/vnd.openxmlformats-officedocument.oleObject" PartName="/ppt/embeddings/oleObject20.bin"/>
  <Override ContentType="application/vnd.openxmlformats-officedocument.oleObject" PartName="/ppt/embeddings/oleObject12.bin"/>
  <Override ContentType="application/vnd.openxmlformats-officedocument.oleObject" PartName="/ppt/embeddings/oleObject3.bin"/>
  <Override ContentType="application/vnd.openxmlformats-officedocument.oleObject" PartName="/ppt/embeddings/oleObject17.bin"/>
  <Override ContentType="application/vnd.openxmlformats-officedocument.oleObject" PartName="/ppt/embeddings/oleObject7.bin"/>
  <Override ContentType="application/vnd.openxmlformats-officedocument.oleObject" PartName="/ppt/embeddings/oleObject16.bin"/>
  <Override ContentType="application/vnd.openxmlformats-officedocument.oleObject" PartName="/ppt/embeddings/oleObject2.bin"/>
  <Override ContentType="application/vnd.openxmlformats-officedocument.oleObject" PartName="/ppt/embeddings/oleObject34.bin"/>
  <Override ContentType="application/vnd.openxmlformats-officedocument.oleObject" PartName="/ppt/embeddings/oleObject21.bin"/>
  <Override ContentType="application/vnd.openxmlformats-officedocument.oleObject" PartName="/ppt/embeddings/oleObject38.bin"/>
  <Override ContentType="application/vnd.openxmlformats-officedocument.oleObject" PartName="/ppt/embeddings/oleObject13.bin"/>
  <Override ContentType="application/vnd.openxmlformats-officedocument.oleObject" PartName="/ppt/embeddings/oleObject26.bin"/>
  <Override ContentType="application/vnd.openxmlformats-officedocument.oleObject" PartName="/ppt/embeddings/oleObject6.bin"/>
  <Override ContentType="application/vnd.openxmlformats-officedocument.oleObject" PartName="/ppt/embeddings/oleObject30.bin"/>
  <Override ContentType="application/vnd.openxmlformats-officedocument.oleObject" PartName="/ppt/embeddings/oleObject18.bin"/>
  <Override ContentType="application/vnd.openxmlformats-officedocument.oleObject" PartName="/ppt/embeddings/oleObject1.bin"/>
  <Override ContentType="application/vnd.openxmlformats-officedocument.oleObject" PartName="/ppt/embeddings/oleObject39.bin"/>
  <Override ContentType="application/vnd.openxmlformats-officedocument.oleObject" PartName="/ppt/embeddings/oleObject35.bin"/>
  <Override ContentType="application/vnd.openxmlformats-officedocument.oleObject" PartName="/ppt/embeddings/oleObject22.bin"/>
  <Override ContentType="application/vnd.openxmlformats-officedocument.oleObject" PartName="/ppt/embeddings/oleObject19.bin"/>
  <Override ContentType="application/vnd.openxmlformats-officedocument.oleObject" PartName="/ppt/embeddings/oleObject14.bin"/>
  <Override ContentType="application/vnd.openxmlformats-officedocument.oleObject" PartName="/ppt/embeddings/oleObject31.bin"/>
  <Override ContentType="application/vnd.openxmlformats-officedocument.oleObject" PartName="/ppt/embeddings/oleObject5.bin"/>
  <Override ContentType="application/vnd.openxmlformats-officedocument.oleObject" PartName="/ppt/embeddings/oleObject10.bin"/>
  <Override ContentType="application/vnd.openxmlformats-officedocument.oleObject" PartName="/ppt/embeddings/oleObject27.bin"/>
  <Override ContentType="application/vnd.openxmlformats-officedocument.oleObject" PartName="/ppt/embeddings/oleObject23.bin"/>
  <Override ContentType="application/vnd.openxmlformats-officedocument.oleObject" PartName="/ppt/embeddings/oleObject36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9144000" cx="685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20" roundtripDataSignature="AMtx7miB2zMCN9ClmWuMPWhCWb5Zp9Wc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F9AD97A-9D46-4BD7-A328-500E7F03C07F}">
  <a:tblStyle styleId="{0F9AD97A-9D46-4BD7-A328-500E7F03C07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15.png"/><Relationship Id="rId3" Type="http://schemas.openxmlformats.org/officeDocument/2006/relationships/image" Target="../media/image24.png"/></Relationships>
</file>

<file path=ppt/drawings/_rels/vmlDrawing2.vml.rels><?xml version="1.0" encoding="UTF-8" standalone="yes"?>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14.png"/><Relationship Id="rId3" Type="http://schemas.openxmlformats.org/officeDocument/2006/relationships/image" Target="../media/image34.png"/><Relationship Id="rId4" Type="http://schemas.openxmlformats.org/officeDocument/2006/relationships/image" Target="../media/image12.png"/></Relationships>
</file>

<file path=ppt/drawings/_rels/vmlDrawing3.vml.rels><?xml version="1.0" encoding="UTF-8" standalone="yes"?>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19.png"/><Relationship Id="rId4" Type="http://schemas.openxmlformats.org/officeDocument/2006/relationships/image" Target="../media/image23.png"/><Relationship Id="rId5" Type="http://schemas.openxmlformats.org/officeDocument/2006/relationships/image" Target="../media/image16.png"/><Relationship Id="rId6" Type="http://schemas.openxmlformats.org/officeDocument/2006/relationships/image" Target="../media/image10.png"/></Relationships>
</file>

<file path=ppt/drawings/_rels/vmlDrawing4.vml.rels><?xml version="1.0" encoding="UTF-8" standalone="yes"?>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18.png"/><Relationship Id="rId3" Type="http://schemas.openxmlformats.org/officeDocument/2006/relationships/image" Target="../media/image28.png"/><Relationship Id="rId4" Type="http://schemas.openxmlformats.org/officeDocument/2006/relationships/image" Target="../media/image40.png"/><Relationship Id="rId5" Type="http://schemas.openxmlformats.org/officeDocument/2006/relationships/image" Target="../media/image36.png"/><Relationship Id="rId6" Type="http://schemas.openxmlformats.org/officeDocument/2006/relationships/image" Target="../media/image25.png"/></Relationships>
</file>

<file path=ppt/drawings/_rels/vmlDrawing5.vml.rels><?xml version="1.0" encoding="UTF-8" standalone="yes"?>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5.png"/><Relationship Id="rId3" Type="http://schemas.openxmlformats.org/officeDocument/2006/relationships/image" Target="../media/image46.png"/><Relationship Id="rId4" Type="http://schemas.openxmlformats.org/officeDocument/2006/relationships/image" Target="../media/image29.png"/></Relationships>
</file>

<file path=ppt/drawings/_rels/vmlDrawing6.vml.rels><?xml version="1.0" encoding="UTF-8" standalone="yes"?>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58.png"/><Relationship Id="rId3" Type="http://schemas.openxmlformats.org/officeDocument/2006/relationships/image" Target="../media/image32.png"/><Relationship Id="rId4" Type="http://schemas.openxmlformats.org/officeDocument/2006/relationships/image" Target="../media/image41.png"/><Relationship Id="rId5" Type="http://schemas.openxmlformats.org/officeDocument/2006/relationships/image" Target="../media/image38.png"/><Relationship Id="rId6" Type="http://schemas.openxmlformats.org/officeDocument/2006/relationships/image" Target="../media/image27.png"/></Relationships>
</file>

<file path=ppt/drawings/_rels/vmlDrawing7.vml.rels><?xml version="1.0" encoding="UTF-8" standalone="yes"?>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45.png"/><Relationship Id="rId3" Type="http://schemas.openxmlformats.org/officeDocument/2006/relationships/image" Target="../media/image57.png"/><Relationship Id="rId4" Type="http://schemas.openxmlformats.org/officeDocument/2006/relationships/image" Target="../media/image56.png"/><Relationship Id="rId5" Type="http://schemas.openxmlformats.org/officeDocument/2006/relationships/image" Target="../media/image43.png"/><Relationship Id="rId6" Type="http://schemas.openxmlformats.org/officeDocument/2006/relationships/image" Target="../media/image50.png"/></Relationships>
</file>

<file path=ppt/drawings/_rels/vmlDrawing8.vml.rels><?xml version="1.0" encoding="UTF-8" standalone="yes"?>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image" Target="../media/image44.png"/><Relationship Id="rId3" Type="http://schemas.openxmlformats.org/officeDocument/2006/relationships/image" Target="../media/image52.png"/><Relationship Id="rId4" Type="http://schemas.openxmlformats.org/officeDocument/2006/relationships/image" Target="../media/image48.png"/><Relationship Id="rId5" Type="http://schemas.openxmlformats.org/officeDocument/2006/relationships/image" Target="../media/image42.png"/></Relationships>
</file>

<file path=ppt/drawings/_rels/vmlDrawing9.vml.rels><?xml version="1.0" encoding="UTF-8" standalone="yes"?><Relationships xmlns="http://schemas.openxmlformats.org/package/2006/relationships"><Relationship Id="rId1" Type="http://schemas.openxmlformats.org/officeDocument/2006/relationships/image" Target="../media/image51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271713" y="1143000"/>
            <a:ext cx="23145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40:notes"/>
          <p:cNvSpPr/>
          <p:nvPr>
            <p:ph idx="2" type="sldImg"/>
          </p:nvPr>
        </p:nvSpPr>
        <p:spPr>
          <a:xfrm>
            <a:off x="2271713" y="1143000"/>
            <a:ext cx="23145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0" name="Google Shape;340;p5:notes"/>
          <p:cNvSpPr/>
          <p:nvPr>
            <p:ph idx="2" type="sldImg"/>
          </p:nvPr>
        </p:nvSpPr>
        <p:spPr>
          <a:xfrm>
            <a:off x="2271713" y="1143000"/>
            <a:ext cx="23145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af9c33b4a4_0_4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6" name="Google Shape;356;g2af9c33b4a4_0_411:notes"/>
          <p:cNvSpPr/>
          <p:nvPr>
            <p:ph idx="2" type="sldImg"/>
          </p:nvPr>
        </p:nvSpPr>
        <p:spPr>
          <a:xfrm>
            <a:off x="2271713" y="1143000"/>
            <a:ext cx="23145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af9c33b4a4_0_4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0" name="Google Shape;370;g2af9c33b4a4_0_470:notes"/>
          <p:cNvSpPr/>
          <p:nvPr>
            <p:ph idx="2" type="sldImg"/>
          </p:nvPr>
        </p:nvSpPr>
        <p:spPr>
          <a:xfrm>
            <a:off x="2271713" y="1143000"/>
            <a:ext cx="23145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4:notes"/>
          <p:cNvSpPr/>
          <p:nvPr>
            <p:ph idx="2" type="sldImg"/>
          </p:nvPr>
        </p:nvSpPr>
        <p:spPr>
          <a:xfrm>
            <a:off x="2271713" y="1143000"/>
            <a:ext cx="23145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8" name="Google Shape;388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p41:notes"/>
          <p:cNvSpPr/>
          <p:nvPr>
            <p:ph idx="2" type="sldImg"/>
          </p:nvPr>
        </p:nvSpPr>
        <p:spPr>
          <a:xfrm>
            <a:off x="2271713" y="1143000"/>
            <a:ext cx="23145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p42:notes"/>
          <p:cNvSpPr/>
          <p:nvPr>
            <p:ph idx="2" type="sldImg"/>
          </p:nvPr>
        </p:nvSpPr>
        <p:spPr>
          <a:xfrm>
            <a:off x="2271713" y="1143000"/>
            <a:ext cx="23145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af9c33b4a4_0_490:notes"/>
          <p:cNvSpPr/>
          <p:nvPr>
            <p:ph idx="2" type="sldImg"/>
          </p:nvPr>
        </p:nvSpPr>
        <p:spPr>
          <a:xfrm>
            <a:off x="2271713" y="1143000"/>
            <a:ext cx="23145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g2af9c33b4a4_0_4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1" name="Google Shape;251;g2af9c33b4a4_0_49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4" name="Google Shape;264;p44:notes"/>
          <p:cNvSpPr/>
          <p:nvPr>
            <p:ph idx="2" type="sldImg"/>
          </p:nvPr>
        </p:nvSpPr>
        <p:spPr>
          <a:xfrm>
            <a:off x="2271713" y="1143000"/>
            <a:ext cx="23145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af9c33b4a4_0_163:notes"/>
          <p:cNvSpPr/>
          <p:nvPr>
            <p:ph idx="2" type="sldImg"/>
          </p:nvPr>
        </p:nvSpPr>
        <p:spPr>
          <a:xfrm>
            <a:off x="2271713" y="1143000"/>
            <a:ext cx="23145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g2af9c33b4a4_0_1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8" name="Google Shape;278;g2af9c33b4a4_0_1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af9c33b4a4_0_1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5" name="Google Shape;295;g2af9c33b4a4_0_181:notes"/>
          <p:cNvSpPr/>
          <p:nvPr>
            <p:ph idx="2" type="sldImg"/>
          </p:nvPr>
        </p:nvSpPr>
        <p:spPr>
          <a:xfrm>
            <a:off x="2271713" y="1143000"/>
            <a:ext cx="23145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af9c33b4a4_0_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1" name="Google Shape;311;g2af9c33b4a4_0_57:notes"/>
          <p:cNvSpPr/>
          <p:nvPr>
            <p:ph idx="2" type="sldImg"/>
          </p:nvPr>
        </p:nvSpPr>
        <p:spPr>
          <a:xfrm>
            <a:off x="2271713" y="1143000"/>
            <a:ext cx="23145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3" name="Google Shape;323;p3:notes"/>
          <p:cNvSpPr/>
          <p:nvPr>
            <p:ph idx="2" type="sldImg"/>
          </p:nvPr>
        </p:nvSpPr>
        <p:spPr>
          <a:xfrm>
            <a:off x="2271713" y="1143000"/>
            <a:ext cx="23145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ctrTitle"/>
          </p:nvPr>
        </p:nvSpPr>
        <p:spPr>
          <a:xfrm>
            <a:off x="514350" y="1496484"/>
            <a:ext cx="5829300" cy="3183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" type="subTitle"/>
          </p:nvPr>
        </p:nvSpPr>
        <p:spPr>
          <a:xfrm>
            <a:off x="857250" y="4802717"/>
            <a:ext cx="5143500" cy="220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20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/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 txBox="1"/>
          <p:nvPr>
            <p:ph idx="1" type="body"/>
          </p:nvPr>
        </p:nvSpPr>
        <p:spPr>
          <a:xfrm rot="5400000">
            <a:off x="528108" y="2377546"/>
            <a:ext cx="5801784" cy="5915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9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/>
          <p:nvPr>
            <p:ph type="title"/>
          </p:nvPr>
        </p:nvSpPr>
        <p:spPr>
          <a:xfrm rot="5400000">
            <a:off x="1772577" y="3622015"/>
            <a:ext cx="7749117" cy="147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0"/>
          <p:cNvSpPr txBox="1"/>
          <p:nvPr>
            <p:ph idx="1" type="body"/>
          </p:nvPr>
        </p:nvSpPr>
        <p:spPr>
          <a:xfrm rot="5400000">
            <a:off x="-1227798" y="2186121"/>
            <a:ext cx="7749117" cy="4350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0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6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6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/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" type="body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1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1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/>
          <p:nvPr>
            <p:ph type="title"/>
          </p:nvPr>
        </p:nvSpPr>
        <p:spPr>
          <a:xfrm>
            <a:off x="467916" y="2279653"/>
            <a:ext cx="5915025" cy="38036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2"/>
          <p:cNvSpPr txBox="1"/>
          <p:nvPr>
            <p:ph idx="1" type="body"/>
          </p:nvPr>
        </p:nvSpPr>
        <p:spPr>
          <a:xfrm>
            <a:off x="467916" y="6119286"/>
            <a:ext cx="5915025" cy="200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2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/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" type="body"/>
          </p:nvPr>
        </p:nvSpPr>
        <p:spPr>
          <a:xfrm>
            <a:off x="471488" y="2434167"/>
            <a:ext cx="2914650" cy="5801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2" type="body"/>
          </p:nvPr>
        </p:nvSpPr>
        <p:spPr>
          <a:xfrm>
            <a:off x="3471863" y="2434167"/>
            <a:ext cx="2914650" cy="5801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3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3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/>
          <p:nvPr>
            <p:ph type="title"/>
          </p:nvPr>
        </p:nvSpPr>
        <p:spPr>
          <a:xfrm>
            <a:off x="472381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1" type="body"/>
          </p:nvPr>
        </p:nvSpPr>
        <p:spPr>
          <a:xfrm>
            <a:off x="472381" y="2241551"/>
            <a:ext cx="2901255" cy="10985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7" name="Google Shape;47;p24"/>
          <p:cNvSpPr txBox="1"/>
          <p:nvPr>
            <p:ph idx="2" type="body"/>
          </p:nvPr>
        </p:nvSpPr>
        <p:spPr>
          <a:xfrm>
            <a:off x="472381" y="3340100"/>
            <a:ext cx="2901255" cy="4912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3" type="body"/>
          </p:nvPr>
        </p:nvSpPr>
        <p:spPr>
          <a:xfrm>
            <a:off x="3471863" y="2241551"/>
            <a:ext cx="2915543" cy="10985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9" name="Google Shape;49;p24"/>
          <p:cNvSpPr txBox="1"/>
          <p:nvPr>
            <p:ph idx="4" type="body"/>
          </p:nvPr>
        </p:nvSpPr>
        <p:spPr>
          <a:xfrm>
            <a:off x="3471863" y="3340100"/>
            <a:ext cx="2915543" cy="4912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4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/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5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5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/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" type="body"/>
          </p:nvPr>
        </p:nvSpPr>
        <p:spPr>
          <a:xfrm>
            <a:off x="2915543" y="1316569"/>
            <a:ext cx="3471863" cy="64981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1" name="Google Shape;61;p27"/>
          <p:cNvSpPr txBox="1"/>
          <p:nvPr>
            <p:ph idx="2" type="body"/>
          </p:nvPr>
        </p:nvSpPr>
        <p:spPr>
          <a:xfrm>
            <a:off x="472381" y="2743200"/>
            <a:ext cx="2211884" cy="5082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2" name="Google Shape;62;p27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/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/>
          <p:nvPr>
            <p:ph idx="2" type="pic"/>
          </p:nvPr>
        </p:nvSpPr>
        <p:spPr>
          <a:xfrm>
            <a:off x="2915543" y="1316569"/>
            <a:ext cx="3471863" cy="6498167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8"/>
          <p:cNvSpPr txBox="1"/>
          <p:nvPr>
            <p:ph idx="1" type="body"/>
          </p:nvPr>
        </p:nvSpPr>
        <p:spPr>
          <a:xfrm>
            <a:off x="472381" y="2743200"/>
            <a:ext cx="2211884" cy="5082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9" name="Google Shape;69;p28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20" Type="http://schemas.openxmlformats.org/officeDocument/2006/relationships/oleObject" Target="../embeddings/oleObject35.bin"/><Relationship Id="rId11" Type="http://schemas.openxmlformats.org/officeDocument/2006/relationships/oleObject" Target="../embeddings/oleObject32.bin"/><Relationship Id="rId10" Type="http://schemas.openxmlformats.org/officeDocument/2006/relationships/oleObject" Target="../embeddings/oleObject32.bin"/><Relationship Id="rId21" Type="http://schemas.openxmlformats.org/officeDocument/2006/relationships/image" Target="../media/image50.png"/><Relationship Id="rId13" Type="http://schemas.openxmlformats.org/officeDocument/2006/relationships/oleObject" Target="../embeddings/oleObject33.bin"/><Relationship Id="rId1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vmlDrawing" Target="../drawings/vmlDrawing7.vml"/><Relationship Id="rId4" Type="http://schemas.openxmlformats.org/officeDocument/2006/relationships/oleObject" Target="../embeddings/oleObject30.bin"/><Relationship Id="rId9" Type="http://schemas.openxmlformats.org/officeDocument/2006/relationships/image" Target="../media/image45.png"/><Relationship Id="rId15" Type="http://schemas.openxmlformats.org/officeDocument/2006/relationships/image" Target="../media/image56.png"/><Relationship Id="rId14" Type="http://schemas.openxmlformats.org/officeDocument/2006/relationships/oleObject" Target="../embeddings/oleObject33.bin"/><Relationship Id="rId17" Type="http://schemas.openxmlformats.org/officeDocument/2006/relationships/oleObject" Target="../embeddings/oleObject34.bin"/><Relationship Id="rId16" Type="http://schemas.openxmlformats.org/officeDocument/2006/relationships/oleObject" Target="../embeddings/oleObject34.bin"/><Relationship Id="rId5" Type="http://schemas.openxmlformats.org/officeDocument/2006/relationships/oleObject" Target="../embeddings/oleObject30.bin"/><Relationship Id="rId19" Type="http://schemas.openxmlformats.org/officeDocument/2006/relationships/oleObject" Target="../embeddings/oleObject35.bin"/><Relationship Id="rId6" Type="http://schemas.openxmlformats.org/officeDocument/2006/relationships/image" Target="../media/image37.png"/><Relationship Id="rId18" Type="http://schemas.openxmlformats.org/officeDocument/2006/relationships/image" Target="../media/image43.png"/><Relationship Id="rId7" Type="http://schemas.openxmlformats.org/officeDocument/2006/relationships/oleObject" Target="../embeddings/oleObject31.bin"/><Relationship Id="rId8" Type="http://schemas.openxmlformats.org/officeDocument/2006/relationships/oleObject" Target="../embeddings/oleObject31.bin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oleObject" Target="../embeddings/oleObject38.bin"/><Relationship Id="rId10" Type="http://schemas.openxmlformats.org/officeDocument/2006/relationships/oleObject" Target="../embeddings/oleObject38.bin"/><Relationship Id="rId13" Type="http://schemas.openxmlformats.org/officeDocument/2006/relationships/oleObject" Target="../embeddings/oleObject39.bin"/><Relationship Id="rId1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vmlDrawing" Target="../drawings/vmlDrawing8.vml"/><Relationship Id="rId4" Type="http://schemas.openxmlformats.org/officeDocument/2006/relationships/oleObject" Target="../embeddings/oleObject36.bin"/><Relationship Id="rId9" Type="http://schemas.openxmlformats.org/officeDocument/2006/relationships/image" Target="../media/image44.png"/><Relationship Id="rId15" Type="http://schemas.openxmlformats.org/officeDocument/2006/relationships/image" Target="../media/image48.png"/><Relationship Id="rId14" Type="http://schemas.openxmlformats.org/officeDocument/2006/relationships/oleObject" Target="../embeddings/oleObject39.bin"/><Relationship Id="rId17" Type="http://schemas.openxmlformats.org/officeDocument/2006/relationships/oleObject" Target="../embeddings/oleObject40.bin"/><Relationship Id="rId16" Type="http://schemas.openxmlformats.org/officeDocument/2006/relationships/oleObject" Target="../embeddings/oleObject40.bin"/><Relationship Id="rId5" Type="http://schemas.openxmlformats.org/officeDocument/2006/relationships/oleObject" Target="../embeddings/oleObject36.bin"/><Relationship Id="rId6" Type="http://schemas.openxmlformats.org/officeDocument/2006/relationships/image" Target="../media/image64.png"/><Relationship Id="rId18" Type="http://schemas.openxmlformats.org/officeDocument/2006/relationships/image" Target="../media/image42.png"/><Relationship Id="rId7" Type="http://schemas.openxmlformats.org/officeDocument/2006/relationships/oleObject" Target="../embeddings/oleObject37.bin"/><Relationship Id="rId8" Type="http://schemas.openxmlformats.org/officeDocument/2006/relationships/oleObject" Target="../embeddings/oleObject37.bin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9.png"/><Relationship Id="rId4" Type="http://schemas.openxmlformats.org/officeDocument/2006/relationships/image" Target="../media/image47.png"/><Relationship Id="rId5" Type="http://schemas.openxmlformats.org/officeDocument/2006/relationships/image" Target="../media/image39.png"/><Relationship Id="rId6" Type="http://schemas.openxmlformats.org/officeDocument/2006/relationships/image" Target="../media/image54.png"/><Relationship Id="rId7" Type="http://schemas.openxmlformats.org/officeDocument/2006/relationships/image" Target="../media/image53.png"/><Relationship Id="rId8" Type="http://schemas.openxmlformats.org/officeDocument/2006/relationships/image" Target="../media/image55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66.png"/><Relationship Id="rId10" Type="http://schemas.openxmlformats.org/officeDocument/2006/relationships/image" Target="../media/image60.png"/><Relationship Id="rId13" Type="http://schemas.openxmlformats.org/officeDocument/2006/relationships/image" Target="../media/image63.png"/><Relationship Id="rId1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vmlDrawing" Target="../drawings/vmlDrawing9.vml"/><Relationship Id="rId4" Type="http://schemas.openxmlformats.org/officeDocument/2006/relationships/image" Target="../media/image68.png"/><Relationship Id="rId9" Type="http://schemas.openxmlformats.org/officeDocument/2006/relationships/image" Target="../media/image49.png"/><Relationship Id="rId15" Type="http://schemas.openxmlformats.org/officeDocument/2006/relationships/image" Target="../media/image67.png"/><Relationship Id="rId14" Type="http://schemas.openxmlformats.org/officeDocument/2006/relationships/image" Target="../media/image65.png"/><Relationship Id="rId5" Type="http://schemas.openxmlformats.org/officeDocument/2006/relationships/image" Target="../media/image62.png"/><Relationship Id="rId6" Type="http://schemas.openxmlformats.org/officeDocument/2006/relationships/oleObject" Target="../embeddings/oleObject41.bin"/><Relationship Id="rId7" Type="http://schemas.openxmlformats.org/officeDocument/2006/relationships/oleObject" Target="../embeddings/oleObject41.bin"/><Relationship Id="rId8" Type="http://schemas.openxmlformats.org/officeDocument/2006/relationships/image" Target="../media/image5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oleObject" Target="../embeddings/oleObject3.bin"/><Relationship Id="rId10" Type="http://schemas.openxmlformats.org/officeDocument/2006/relationships/oleObject" Target="../embeddings/oleObject3.bin"/><Relationship Id="rId13" Type="http://schemas.openxmlformats.org/officeDocument/2006/relationships/image" Target="../media/image17.png"/><Relationship Id="rId1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vmlDrawing" Target="../drawings/vmlDrawing1.v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31.png"/><Relationship Id="rId7" Type="http://schemas.openxmlformats.org/officeDocument/2006/relationships/oleObject" Target="../embeddings/oleObject2.bin"/><Relationship Id="rId8" Type="http://schemas.openxmlformats.org/officeDocument/2006/relationships/oleObject" Target="../embeddings/oleObject2.bin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oleObject" Target="../embeddings/oleObject6.bin"/><Relationship Id="rId10" Type="http://schemas.openxmlformats.org/officeDocument/2006/relationships/oleObject" Target="../embeddings/oleObject6.bin"/><Relationship Id="rId13" Type="http://schemas.openxmlformats.org/officeDocument/2006/relationships/oleObject" Target="../embeddings/oleObject7.bin"/><Relationship Id="rId1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vmlDrawing" Target="../drawings/vmlDrawing2.vml"/><Relationship Id="rId4" Type="http://schemas.openxmlformats.org/officeDocument/2006/relationships/oleObject" Target="../embeddings/oleObject4.bin"/><Relationship Id="rId9" Type="http://schemas.openxmlformats.org/officeDocument/2006/relationships/image" Target="../media/image14.png"/><Relationship Id="rId15" Type="http://schemas.openxmlformats.org/officeDocument/2006/relationships/image" Target="../media/image12.png"/><Relationship Id="rId14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6" Type="http://schemas.openxmlformats.org/officeDocument/2006/relationships/image" Target="../media/image20.png"/><Relationship Id="rId7" Type="http://schemas.openxmlformats.org/officeDocument/2006/relationships/oleObject" Target="../embeddings/oleObject5.bin"/><Relationship Id="rId8" Type="http://schemas.openxmlformats.org/officeDocument/2006/relationships/oleObject" Target="../embeddings/oleObject5.bin"/></Relationships>
</file>

<file path=ppt/slides/_rels/slide6.xml.rels><?xml version="1.0" encoding="UTF-8" standalone="yes"?><Relationships xmlns="http://schemas.openxmlformats.org/package/2006/relationships"><Relationship Id="rId20" Type="http://schemas.openxmlformats.org/officeDocument/2006/relationships/oleObject" Target="../embeddings/oleObject13.bin"/><Relationship Id="rId11" Type="http://schemas.openxmlformats.org/officeDocument/2006/relationships/oleObject" Target="../embeddings/oleObject10.bin"/><Relationship Id="rId10" Type="http://schemas.openxmlformats.org/officeDocument/2006/relationships/oleObject" Target="../embeddings/oleObject10.bin"/><Relationship Id="rId21" Type="http://schemas.openxmlformats.org/officeDocument/2006/relationships/image" Target="../media/image10.png"/><Relationship Id="rId13" Type="http://schemas.openxmlformats.org/officeDocument/2006/relationships/oleObject" Target="../embeddings/oleObject11.bin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vmlDrawing" Target="../drawings/vmlDrawing3.vml"/><Relationship Id="rId4" Type="http://schemas.openxmlformats.org/officeDocument/2006/relationships/oleObject" Target="../embeddings/oleObject8.bin"/><Relationship Id="rId9" Type="http://schemas.openxmlformats.org/officeDocument/2006/relationships/image" Target="../media/image22.png"/><Relationship Id="rId15" Type="http://schemas.openxmlformats.org/officeDocument/2006/relationships/image" Target="../media/image23.png"/><Relationship Id="rId14" Type="http://schemas.openxmlformats.org/officeDocument/2006/relationships/oleObject" Target="../embeddings/oleObject11.bin"/><Relationship Id="rId17" Type="http://schemas.openxmlformats.org/officeDocument/2006/relationships/oleObject" Target="../embeddings/oleObject12.bin"/><Relationship Id="rId16" Type="http://schemas.openxmlformats.org/officeDocument/2006/relationships/oleObject" Target="../embeddings/oleObject12.bin"/><Relationship Id="rId5" Type="http://schemas.openxmlformats.org/officeDocument/2006/relationships/oleObject" Target="../embeddings/oleObject8.bin"/><Relationship Id="rId19" Type="http://schemas.openxmlformats.org/officeDocument/2006/relationships/oleObject" Target="../embeddings/oleObject13.bin"/><Relationship Id="rId6" Type="http://schemas.openxmlformats.org/officeDocument/2006/relationships/image" Target="../media/image21.png"/><Relationship Id="rId18" Type="http://schemas.openxmlformats.org/officeDocument/2006/relationships/image" Target="../media/image16.png"/><Relationship Id="rId7" Type="http://schemas.openxmlformats.org/officeDocument/2006/relationships/oleObject" Target="../embeddings/oleObject9.bin"/><Relationship Id="rId8" Type="http://schemas.openxmlformats.org/officeDocument/2006/relationships/oleObject" Target="../embeddings/oleObject9.bin"/></Relationships>
</file>

<file path=ppt/slides/_rels/slide7.xml.rels><?xml version="1.0" encoding="UTF-8" standalone="yes"?><Relationships xmlns="http://schemas.openxmlformats.org/package/2006/relationships"><Relationship Id="rId20" Type="http://schemas.openxmlformats.org/officeDocument/2006/relationships/oleObject" Target="../embeddings/oleObject19.bin"/><Relationship Id="rId11" Type="http://schemas.openxmlformats.org/officeDocument/2006/relationships/oleObject" Target="../embeddings/oleObject16.bin"/><Relationship Id="rId10" Type="http://schemas.openxmlformats.org/officeDocument/2006/relationships/oleObject" Target="../embeddings/oleObject16.bin"/><Relationship Id="rId21" Type="http://schemas.openxmlformats.org/officeDocument/2006/relationships/image" Target="../media/image25.png"/><Relationship Id="rId13" Type="http://schemas.openxmlformats.org/officeDocument/2006/relationships/oleObject" Target="../embeddings/oleObject17.bin"/><Relationship Id="rId1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vmlDrawing" Target="../drawings/vmlDrawing4.vml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8.png"/><Relationship Id="rId15" Type="http://schemas.openxmlformats.org/officeDocument/2006/relationships/image" Target="../media/image40.png"/><Relationship Id="rId14" Type="http://schemas.openxmlformats.org/officeDocument/2006/relationships/oleObject" Target="../embeddings/oleObject17.bin"/><Relationship Id="rId17" Type="http://schemas.openxmlformats.org/officeDocument/2006/relationships/oleObject" Target="../embeddings/oleObject18.bin"/><Relationship Id="rId16" Type="http://schemas.openxmlformats.org/officeDocument/2006/relationships/oleObject" Target="../embeddings/oleObject18.bin"/><Relationship Id="rId5" Type="http://schemas.openxmlformats.org/officeDocument/2006/relationships/oleObject" Target="../embeddings/oleObject14.bin"/><Relationship Id="rId19" Type="http://schemas.openxmlformats.org/officeDocument/2006/relationships/oleObject" Target="../embeddings/oleObject19.bin"/><Relationship Id="rId6" Type="http://schemas.openxmlformats.org/officeDocument/2006/relationships/image" Target="../media/image30.png"/><Relationship Id="rId18" Type="http://schemas.openxmlformats.org/officeDocument/2006/relationships/image" Target="../media/image36.png"/><Relationship Id="rId7" Type="http://schemas.openxmlformats.org/officeDocument/2006/relationships/oleObject" Target="../embeddings/oleObject15.bin"/><Relationship Id="rId8" Type="http://schemas.openxmlformats.org/officeDocument/2006/relationships/oleObject" Target="../embeddings/oleObject15.bin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oleObject" Target="../embeddings/oleObject22.bin"/><Relationship Id="rId10" Type="http://schemas.openxmlformats.org/officeDocument/2006/relationships/oleObject" Target="../embeddings/oleObject22.bin"/><Relationship Id="rId13" Type="http://schemas.openxmlformats.org/officeDocument/2006/relationships/oleObject" Target="../embeddings/oleObject23.bin"/><Relationship Id="rId1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vmlDrawing" Target="../drawings/vmlDrawing5.vml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5.png"/><Relationship Id="rId15" Type="http://schemas.openxmlformats.org/officeDocument/2006/relationships/image" Target="../media/image29.png"/><Relationship Id="rId14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6" Type="http://schemas.openxmlformats.org/officeDocument/2006/relationships/image" Target="../media/image33.png"/><Relationship Id="rId7" Type="http://schemas.openxmlformats.org/officeDocument/2006/relationships/oleObject" Target="../embeddings/oleObject21.bin"/><Relationship Id="rId8" Type="http://schemas.openxmlformats.org/officeDocument/2006/relationships/oleObject" Target="../embeddings/oleObject21.bin"/></Relationships>
</file>

<file path=ppt/slides/_rels/slide9.xml.rels><?xml version="1.0" encoding="UTF-8" standalone="yes"?><Relationships xmlns="http://schemas.openxmlformats.org/package/2006/relationships"><Relationship Id="rId20" Type="http://schemas.openxmlformats.org/officeDocument/2006/relationships/oleObject" Target="../embeddings/oleObject29.bin"/><Relationship Id="rId11" Type="http://schemas.openxmlformats.org/officeDocument/2006/relationships/oleObject" Target="../embeddings/oleObject26.bin"/><Relationship Id="rId10" Type="http://schemas.openxmlformats.org/officeDocument/2006/relationships/oleObject" Target="../embeddings/oleObject26.bin"/><Relationship Id="rId21" Type="http://schemas.openxmlformats.org/officeDocument/2006/relationships/image" Target="../media/image27.png"/><Relationship Id="rId13" Type="http://schemas.openxmlformats.org/officeDocument/2006/relationships/oleObject" Target="../embeddings/oleObject27.bin"/><Relationship Id="rId1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vmlDrawing" Target="../drawings/vmlDrawing6.vml"/><Relationship Id="rId4" Type="http://schemas.openxmlformats.org/officeDocument/2006/relationships/oleObject" Target="../embeddings/oleObject24.bin"/><Relationship Id="rId9" Type="http://schemas.openxmlformats.org/officeDocument/2006/relationships/image" Target="../media/image58.png"/><Relationship Id="rId15" Type="http://schemas.openxmlformats.org/officeDocument/2006/relationships/image" Target="../media/image41.png"/><Relationship Id="rId14" Type="http://schemas.openxmlformats.org/officeDocument/2006/relationships/oleObject" Target="../embeddings/oleObject27.bin"/><Relationship Id="rId17" Type="http://schemas.openxmlformats.org/officeDocument/2006/relationships/oleObject" Target="../embeddings/oleObject28.bin"/><Relationship Id="rId16" Type="http://schemas.openxmlformats.org/officeDocument/2006/relationships/oleObject" Target="../embeddings/oleObject28.bin"/><Relationship Id="rId5" Type="http://schemas.openxmlformats.org/officeDocument/2006/relationships/oleObject" Target="../embeddings/oleObject24.bin"/><Relationship Id="rId19" Type="http://schemas.openxmlformats.org/officeDocument/2006/relationships/oleObject" Target="../embeddings/oleObject29.bin"/><Relationship Id="rId6" Type="http://schemas.openxmlformats.org/officeDocument/2006/relationships/image" Target="../media/image26.png"/><Relationship Id="rId18" Type="http://schemas.openxmlformats.org/officeDocument/2006/relationships/image" Target="../media/image38.png"/><Relationship Id="rId7" Type="http://schemas.openxmlformats.org/officeDocument/2006/relationships/oleObject" Target="../embeddings/oleObject25.bin"/><Relationship Id="rId8" Type="http://schemas.openxmlformats.org/officeDocument/2006/relationships/oleObject" Target="../embeddings/oleObject25.bin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0"/>
          <p:cNvSpPr txBox="1"/>
          <p:nvPr/>
        </p:nvSpPr>
        <p:spPr>
          <a:xfrm>
            <a:off x="0" y="2733"/>
            <a:ext cx="1236518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Sup. Fig. 1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40"/>
          <p:cNvSpPr/>
          <p:nvPr/>
        </p:nvSpPr>
        <p:spPr>
          <a:xfrm>
            <a:off x="5106537" y="6038740"/>
            <a:ext cx="716507" cy="127238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0" name="Google Shape;90;p40"/>
          <p:cNvGraphicFramePr/>
          <p:nvPr/>
        </p:nvGraphicFramePr>
        <p:xfrm>
          <a:off x="577587" y="37067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{0F9AD97A-9D46-4BD7-A328-500E7F03C07F}</a:tableStyleId>
              </a:tblPr>
              <a:tblGrid>
                <a:gridCol w="528350"/>
                <a:gridCol w="1472050"/>
                <a:gridCol w="1472050"/>
                <a:gridCol w="1472050"/>
              </a:tblGrid>
              <a:tr h="762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Event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Type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All Significant Events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Significant Events WT Higher Inclusion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Significant Events SF3B1 MUT Higher Inclusion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39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8953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23888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4437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39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4516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A5SS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39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1098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7175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510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23888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588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A3SS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39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3583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23888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1531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39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2052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MXE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39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7408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23888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3480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39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3928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RI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39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1094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7175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664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23888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430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91" name="Google Shape;91;p40"/>
          <p:cNvGrpSpPr/>
          <p:nvPr/>
        </p:nvGrpSpPr>
        <p:grpSpPr>
          <a:xfrm>
            <a:off x="521042" y="5440930"/>
            <a:ext cx="6201875" cy="3644905"/>
            <a:chOff x="276143" y="883033"/>
            <a:chExt cx="10907667" cy="4813692"/>
          </a:xfrm>
        </p:grpSpPr>
        <p:pic>
          <p:nvPicPr>
            <p:cNvPr id="92" name="Google Shape;92;p40"/>
            <p:cNvPicPr preferRelativeResize="0"/>
            <p:nvPr/>
          </p:nvPicPr>
          <p:blipFill rotWithShape="1">
            <a:blip r:embed="rId3">
              <a:alphaModFix/>
            </a:blip>
            <a:srcRect b="0" l="0" r="4400" t="88472"/>
            <a:stretch/>
          </p:blipFill>
          <p:spPr>
            <a:xfrm>
              <a:off x="342891" y="4796002"/>
              <a:ext cx="10840919" cy="9007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40"/>
            <p:cNvPicPr preferRelativeResize="0"/>
            <p:nvPr/>
          </p:nvPicPr>
          <p:blipFill rotWithShape="1">
            <a:blip r:embed="rId3">
              <a:alphaModFix/>
            </a:blip>
            <a:srcRect b="63664" l="0" r="4789" t="11458"/>
            <a:stretch/>
          </p:blipFill>
          <p:spPr>
            <a:xfrm>
              <a:off x="342891" y="3266204"/>
              <a:ext cx="10796964" cy="1943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40"/>
            <p:cNvPicPr preferRelativeResize="0"/>
            <p:nvPr/>
          </p:nvPicPr>
          <p:blipFill rotWithShape="1">
            <a:blip r:embed="rId3">
              <a:alphaModFix/>
            </a:blip>
            <a:srcRect b="18770" l="0" r="4711" t="57266"/>
            <a:stretch/>
          </p:blipFill>
          <p:spPr>
            <a:xfrm>
              <a:off x="342891" y="1645075"/>
              <a:ext cx="10805756" cy="18724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" name="Google Shape;95;p40"/>
            <p:cNvSpPr/>
            <p:nvPr/>
          </p:nvSpPr>
          <p:spPr>
            <a:xfrm>
              <a:off x="276145" y="883033"/>
              <a:ext cx="5378927" cy="6587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ARPP19</a:t>
              </a: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b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chr15: 52856387-52856443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40"/>
            <p:cNvSpPr/>
            <p:nvPr/>
          </p:nvSpPr>
          <p:spPr>
            <a:xfrm>
              <a:off x="297324" y="3401285"/>
              <a:ext cx="2262765" cy="4262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E54143"/>
                  </a:solidFill>
                  <a:latin typeface="Arial"/>
                  <a:ea typeface="Arial"/>
                  <a:cs typeface="Arial"/>
                  <a:sym typeface="Arial"/>
                </a:rPr>
                <a:t>SF3B1</a:t>
              </a:r>
              <a:r>
                <a:rPr b="1" baseline="30000" i="0" lang="en-US" sz="1600" u="none" cap="none" strike="noStrike">
                  <a:solidFill>
                    <a:srgbClr val="E54143"/>
                  </a:solidFill>
                  <a:latin typeface="Arial"/>
                  <a:ea typeface="Arial"/>
                  <a:cs typeface="Arial"/>
                  <a:sym typeface="Arial"/>
                </a:rPr>
                <a:t>K700E</a:t>
              </a:r>
              <a:endParaRPr b="0" baseline="30000" i="0" sz="1600" u="none" cap="none" strike="noStrike">
                <a:solidFill>
                  <a:srgbClr val="E541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40"/>
            <p:cNvSpPr/>
            <p:nvPr/>
          </p:nvSpPr>
          <p:spPr>
            <a:xfrm>
              <a:off x="276143" y="1804524"/>
              <a:ext cx="1809523" cy="4262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4989BD"/>
                  </a:solidFill>
                  <a:latin typeface="Arial"/>
                  <a:ea typeface="Arial"/>
                  <a:cs typeface="Arial"/>
                  <a:sym typeface="Arial"/>
                </a:rPr>
                <a:t>SF3B1</a:t>
              </a:r>
              <a:r>
                <a:rPr b="1" baseline="30000" i="0" lang="en-US" sz="1600" u="none" cap="none" strike="noStrike">
                  <a:solidFill>
                    <a:srgbClr val="4989BD"/>
                  </a:solidFill>
                  <a:latin typeface="Arial"/>
                  <a:ea typeface="Arial"/>
                  <a:cs typeface="Arial"/>
                  <a:sym typeface="Arial"/>
                </a:rPr>
                <a:t>WT</a:t>
              </a:r>
              <a:endParaRPr b="0" baseline="30000" i="0" sz="1600" u="none" cap="none" strike="noStrike">
                <a:solidFill>
                  <a:srgbClr val="4989B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" name="Google Shape;98;p40"/>
            <p:cNvGrpSpPr/>
            <p:nvPr/>
          </p:nvGrpSpPr>
          <p:grpSpPr>
            <a:xfrm>
              <a:off x="4926603" y="3329163"/>
              <a:ext cx="1842432" cy="544859"/>
              <a:chOff x="5008863" y="1410980"/>
              <a:chExt cx="1842432" cy="544859"/>
            </a:xfrm>
          </p:grpSpPr>
          <p:sp>
            <p:nvSpPr>
              <p:cNvPr id="99" name="Google Shape;99;p40"/>
              <p:cNvSpPr/>
              <p:nvPr/>
            </p:nvSpPr>
            <p:spPr>
              <a:xfrm>
                <a:off x="5738545" y="1660464"/>
                <a:ext cx="532124" cy="235359"/>
              </a:xfrm>
              <a:prstGeom prst="ellipse">
                <a:avLst/>
              </a:prstGeom>
              <a:solidFill>
                <a:schemeClr val="lt1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40"/>
              <p:cNvSpPr/>
              <p:nvPr/>
            </p:nvSpPr>
            <p:spPr>
              <a:xfrm>
                <a:off x="5008863" y="1410980"/>
                <a:ext cx="1842432" cy="544859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en-US" sz="1400" u="none" cap="none" strike="noStrike">
                    <a:solidFill>
                      <a:srgbClr val="E54143"/>
                    </a:solidFill>
                    <a:latin typeface="Arial"/>
                    <a:ea typeface="Arial"/>
                    <a:cs typeface="Arial"/>
                    <a:sym typeface="Arial"/>
                  </a:rPr>
                  <a:t>1285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1" name="Google Shape;101;p40"/>
            <p:cNvGrpSpPr/>
            <p:nvPr/>
          </p:nvGrpSpPr>
          <p:grpSpPr>
            <a:xfrm>
              <a:off x="5047037" y="1683125"/>
              <a:ext cx="1576051" cy="544859"/>
              <a:chOff x="5130509" y="1446677"/>
              <a:chExt cx="1576051" cy="544859"/>
            </a:xfrm>
          </p:grpSpPr>
          <p:sp>
            <p:nvSpPr>
              <p:cNvPr id="102" name="Google Shape;102;p40"/>
              <p:cNvSpPr/>
              <p:nvPr/>
            </p:nvSpPr>
            <p:spPr>
              <a:xfrm>
                <a:off x="5738545" y="1660464"/>
                <a:ext cx="532124" cy="235359"/>
              </a:xfrm>
              <a:prstGeom prst="ellipse">
                <a:avLst/>
              </a:prstGeom>
              <a:solidFill>
                <a:schemeClr val="lt1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989BD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40"/>
              <p:cNvSpPr/>
              <p:nvPr/>
            </p:nvSpPr>
            <p:spPr>
              <a:xfrm>
                <a:off x="5130509" y="1446677"/>
                <a:ext cx="1576051" cy="544859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en-US" sz="1400" u="none" cap="none" strike="noStrike">
                    <a:solidFill>
                      <a:srgbClr val="4989BD"/>
                    </a:solidFill>
                    <a:latin typeface="Arial"/>
                    <a:ea typeface="Arial"/>
                    <a:cs typeface="Arial"/>
                    <a:sym typeface="Arial"/>
                  </a:rPr>
                  <a:t>1681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" name="Google Shape;104;p40"/>
            <p:cNvGrpSpPr/>
            <p:nvPr/>
          </p:nvGrpSpPr>
          <p:grpSpPr>
            <a:xfrm>
              <a:off x="8595681" y="1832016"/>
              <a:ext cx="969646" cy="432792"/>
              <a:chOff x="5519784" y="1589477"/>
              <a:chExt cx="969646" cy="432792"/>
            </a:xfrm>
          </p:grpSpPr>
          <p:sp>
            <p:nvSpPr>
              <p:cNvPr id="105" name="Google Shape;105;p40"/>
              <p:cNvSpPr/>
              <p:nvPr/>
            </p:nvSpPr>
            <p:spPr>
              <a:xfrm>
                <a:off x="5738545" y="1660464"/>
                <a:ext cx="532124" cy="235359"/>
              </a:xfrm>
              <a:prstGeom prst="ellipse">
                <a:avLst/>
              </a:prstGeom>
              <a:solidFill>
                <a:schemeClr val="lt1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989BD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40"/>
              <p:cNvSpPr/>
              <p:nvPr/>
            </p:nvSpPr>
            <p:spPr>
              <a:xfrm>
                <a:off x="5519784" y="1589477"/>
                <a:ext cx="969646" cy="432792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en-US" sz="1400" u="none" cap="none" strike="noStrike">
                    <a:solidFill>
                      <a:srgbClr val="4989BD"/>
                    </a:solidFill>
                    <a:latin typeface="Arial"/>
                    <a:ea typeface="Arial"/>
                    <a:cs typeface="Arial"/>
                    <a:sym typeface="Arial"/>
                  </a:rPr>
                  <a:t>71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7" name="Google Shape;107;p40"/>
            <p:cNvGrpSpPr/>
            <p:nvPr/>
          </p:nvGrpSpPr>
          <p:grpSpPr>
            <a:xfrm>
              <a:off x="3006369" y="2563941"/>
              <a:ext cx="1471300" cy="571497"/>
              <a:chOff x="5229302" y="1516040"/>
              <a:chExt cx="1471300" cy="571497"/>
            </a:xfrm>
          </p:grpSpPr>
          <p:sp>
            <p:nvSpPr>
              <p:cNvPr id="108" name="Google Shape;108;p40"/>
              <p:cNvSpPr/>
              <p:nvPr/>
            </p:nvSpPr>
            <p:spPr>
              <a:xfrm>
                <a:off x="5738545" y="1660464"/>
                <a:ext cx="532124" cy="235359"/>
              </a:xfrm>
              <a:prstGeom prst="ellipse">
                <a:avLst/>
              </a:prstGeom>
              <a:solidFill>
                <a:schemeClr val="lt1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989BD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40"/>
              <p:cNvSpPr/>
              <p:nvPr/>
            </p:nvSpPr>
            <p:spPr>
              <a:xfrm>
                <a:off x="5229302" y="1516040"/>
                <a:ext cx="1471300" cy="571497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en-US" sz="1400" u="none" cap="none" strike="noStrike">
                    <a:solidFill>
                      <a:srgbClr val="4989BD"/>
                    </a:solidFill>
                    <a:latin typeface="Arial"/>
                    <a:ea typeface="Arial"/>
                    <a:cs typeface="Arial"/>
                    <a:sym typeface="Arial"/>
                  </a:rPr>
                  <a:t>102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" name="Google Shape;110;p40"/>
            <p:cNvGrpSpPr/>
            <p:nvPr/>
          </p:nvGrpSpPr>
          <p:grpSpPr>
            <a:xfrm>
              <a:off x="8595681" y="3480633"/>
              <a:ext cx="969646" cy="432792"/>
              <a:chOff x="5519784" y="1589477"/>
              <a:chExt cx="969646" cy="432792"/>
            </a:xfrm>
          </p:grpSpPr>
          <p:sp>
            <p:nvSpPr>
              <p:cNvPr id="111" name="Google Shape;111;p40"/>
              <p:cNvSpPr/>
              <p:nvPr/>
            </p:nvSpPr>
            <p:spPr>
              <a:xfrm>
                <a:off x="5738545" y="1660464"/>
                <a:ext cx="532124" cy="235359"/>
              </a:xfrm>
              <a:prstGeom prst="ellipse">
                <a:avLst/>
              </a:prstGeom>
              <a:solidFill>
                <a:schemeClr val="lt1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40"/>
              <p:cNvSpPr/>
              <p:nvPr/>
            </p:nvSpPr>
            <p:spPr>
              <a:xfrm>
                <a:off x="5519784" y="1589477"/>
                <a:ext cx="969646" cy="432792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en-US" sz="1400" u="none" cap="none" strike="noStrike">
                    <a:solidFill>
                      <a:srgbClr val="E54143"/>
                    </a:solidFill>
                    <a:latin typeface="Arial"/>
                    <a:ea typeface="Arial"/>
                    <a:cs typeface="Arial"/>
                    <a:sym typeface="Arial"/>
                  </a:rPr>
                  <a:t>94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3" name="Google Shape;113;p40"/>
            <p:cNvGrpSpPr/>
            <p:nvPr/>
          </p:nvGrpSpPr>
          <p:grpSpPr>
            <a:xfrm>
              <a:off x="3164722" y="4173741"/>
              <a:ext cx="1233903" cy="544859"/>
              <a:chOff x="5387655" y="1457801"/>
              <a:chExt cx="1233903" cy="544859"/>
            </a:xfrm>
          </p:grpSpPr>
          <p:sp>
            <p:nvSpPr>
              <p:cNvPr id="114" name="Google Shape;114;p40"/>
              <p:cNvSpPr/>
              <p:nvPr/>
            </p:nvSpPr>
            <p:spPr>
              <a:xfrm>
                <a:off x="5738545" y="1660464"/>
                <a:ext cx="532124" cy="235359"/>
              </a:xfrm>
              <a:prstGeom prst="ellipse">
                <a:avLst/>
              </a:prstGeom>
              <a:solidFill>
                <a:schemeClr val="lt1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40"/>
              <p:cNvSpPr/>
              <p:nvPr/>
            </p:nvSpPr>
            <p:spPr>
              <a:xfrm>
                <a:off x="5387655" y="1457801"/>
                <a:ext cx="1233903" cy="544859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en-US" sz="1400" u="none" cap="none" strike="noStrike">
                    <a:solidFill>
                      <a:srgbClr val="E54143"/>
                    </a:solidFill>
                    <a:latin typeface="Arial"/>
                    <a:ea typeface="Arial"/>
                    <a:cs typeface="Arial"/>
                    <a:sym typeface="Arial"/>
                  </a:rPr>
                  <a:t>116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16" name="Google Shape;116;p40"/>
          <p:cNvSpPr txBox="1"/>
          <p:nvPr/>
        </p:nvSpPr>
        <p:spPr>
          <a:xfrm>
            <a:off x="98132" y="333457"/>
            <a:ext cx="303678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0"/>
          <p:cNvSpPr txBox="1"/>
          <p:nvPr/>
        </p:nvSpPr>
        <p:spPr>
          <a:xfrm>
            <a:off x="98132" y="2146585"/>
            <a:ext cx="327899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0"/>
          <p:cNvSpPr txBox="1"/>
          <p:nvPr/>
        </p:nvSpPr>
        <p:spPr>
          <a:xfrm>
            <a:off x="98132" y="5369269"/>
            <a:ext cx="206324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4761" y="2296388"/>
            <a:ext cx="3906304" cy="155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6025" y="3848990"/>
            <a:ext cx="4452951" cy="1848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"/>
          <p:cNvSpPr txBox="1"/>
          <p:nvPr/>
        </p:nvSpPr>
        <p:spPr>
          <a:xfrm>
            <a:off x="98132" y="333457"/>
            <a:ext cx="303678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5"/>
          <p:cNvSpPr txBox="1"/>
          <p:nvPr/>
        </p:nvSpPr>
        <p:spPr>
          <a:xfrm>
            <a:off x="3491625" y="333457"/>
            <a:ext cx="327899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5"/>
          <p:cNvSpPr txBox="1"/>
          <p:nvPr/>
        </p:nvSpPr>
        <p:spPr>
          <a:xfrm>
            <a:off x="195486" y="3271868"/>
            <a:ext cx="206324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5"/>
          <p:cNvSpPr txBox="1"/>
          <p:nvPr/>
        </p:nvSpPr>
        <p:spPr>
          <a:xfrm>
            <a:off x="3613200" y="3271868"/>
            <a:ext cx="206324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5"/>
          <p:cNvSpPr txBox="1"/>
          <p:nvPr/>
        </p:nvSpPr>
        <p:spPr>
          <a:xfrm>
            <a:off x="195486" y="6362946"/>
            <a:ext cx="206324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5"/>
          <p:cNvSpPr txBox="1"/>
          <p:nvPr/>
        </p:nvSpPr>
        <p:spPr>
          <a:xfrm>
            <a:off x="3613200" y="6362946"/>
            <a:ext cx="206324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48" name="Google Shape;348;p5"/>
          <p:cNvGraphicFramePr/>
          <p:nvPr/>
        </p:nvGraphicFramePr>
        <p:xfrm>
          <a:off x="98132" y="379515"/>
          <a:ext cx="3759200" cy="2652713"/>
        </p:xfrm>
        <a:graphic>
          <a:graphicData uri="http://schemas.openxmlformats.org/presentationml/2006/ole">
            <mc:AlternateContent>
              <mc:Choice Requires="v">
                <p:oleObj r:id="rId4" imgH="2652713" imgW="3759200" progId="Prism8.Document" spid="_x0000_s1">
                  <p:embed/>
                </p:oleObj>
              </mc:Choice>
              <mc:Fallback>
                <p:oleObj r:id="rId5" imgH="2652713" imgW="3759200" progId="Prism8.Document">
                  <p:embed/>
                  <p:pic>
                    <p:nvPicPr>
                      <p:cNvPr id="348" name="Google Shape;348;p5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98132" y="379515"/>
                        <a:ext cx="3759200" cy="265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" name="Google Shape;349;p5"/>
          <p:cNvGraphicFramePr/>
          <p:nvPr/>
        </p:nvGraphicFramePr>
        <p:xfrm>
          <a:off x="3496388" y="379515"/>
          <a:ext cx="3754437" cy="2662237"/>
        </p:xfrm>
        <a:graphic>
          <a:graphicData uri="http://schemas.openxmlformats.org/presentationml/2006/ole">
            <mc:AlternateContent>
              <mc:Choice Requires="v">
                <p:oleObj r:id="rId7" imgH="2662237" imgW="3754437" progId="Prism8.Document" spid="_x0000_s2">
                  <p:embed/>
                </p:oleObj>
              </mc:Choice>
              <mc:Fallback>
                <p:oleObj r:id="rId8" imgH="2662237" imgW="3754437" progId="Prism8.Document">
                  <p:embed/>
                  <p:pic>
                    <p:nvPicPr>
                      <p:cNvPr id="349" name="Google Shape;349;p5"/>
                      <p:cNvPicPr preferRelativeResize="0"/>
                      <p:nvPr/>
                    </p:nvPicPr>
                    <p:blipFill rotWithShape="1">
                      <a:blip r:embed="rId9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496388" y="379515"/>
                        <a:ext cx="3754437" cy="2662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" name="Google Shape;350;p5"/>
          <p:cNvGraphicFramePr/>
          <p:nvPr/>
        </p:nvGraphicFramePr>
        <p:xfrm>
          <a:off x="98132" y="3430639"/>
          <a:ext cx="3754437" cy="2652713"/>
        </p:xfrm>
        <a:graphic>
          <a:graphicData uri="http://schemas.openxmlformats.org/presentationml/2006/ole">
            <mc:AlternateContent>
              <mc:Choice Requires="v">
                <p:oleObj r:id="rId10" imgH="2652713" imgW="3754437" progId="Prism8.Document" spid="_x0000_s3">
                  <p:embed/>
                </p:oleObj>
              </mc:Choice>
              <mc:Fallback>
                <p:oleObj r:id="rId11" imgH="2652713" imgW="3754437" progId="Prism8.Document">
                  <p:embed/>
                  <p:pic>
                    <p:nvPicPr>
                      <p:cNvPr id="350" name="Google Shape;350;p5"/>
                      <p:cNvPicPr preferRelativeResize="0"/>
                      <p:nvPr/>
                    </p:nvPicPr>
                    <p:blipFill rotWithShape="1">
                      <a:blip r:embed="rId12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98132" y="3430639"/>
                        <a:ext cx="3754437" cy="265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1" name="Google Shape;351;p5"/>
          <p:cNvGraphicFramePr/>
          <p:nvPr/>
        </p:nvGraphicFramePr>
        <p:xfrm>
          <a:off x="3496388" y="3430639"/>
          <a:ext cx="3754437" cy="2652713"/>
        </p:xfrm>
        <a:graphic>
          <a:graphicData uri="http://schemas.openxmlformats.org/presentationml/2006/ole">
            <mc:AlternateContent>
              <mc:Choice Requires="v">
                <p:oleObj r:id="rId13" imgH="2652713" imgW="3754437" progId="Prism8.Document" spid="_x0000_s4">
                  <p:embed/>
                </p:oleObj>
              </mc:Choice>
              <mc:Fallback>
                <p:oleObj r:id="rId14" imgH="2652713" imgW="3754437" progId="Prism8.Document">
                  <p:embed/>
                  <p:pic>
                    <p:nvPicPr>
                      <p:cNvPr id="351" name="Google Shape;351;p5"/>
                      <p:cNvPicPr preferRelativeResize="0"/>
                      <p:nvPr/>
                    </p:nvPicPr>
                    <p:blipFill rotWithShape="1">
                      <a:blip r:embed="rId15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496388" y="3430639"/>
                        <a:ext cx="3754437" cy="265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" name="Google Shape;352;p5"/>
          <p:cNvGraphicFramePr/>
          <p:nvPr/>
        </p:nvGraphicFramePr>
        <p:xfrm>
          <a:off x="98132" y="6481763"/>
          <a:ext cx="3759200" cy="2662237"/>
        </p:xfrm>
        <a:graphic>
          <a:graphicData uri="http://schemas.openxmlformats.org/presentationml/2006/ole">
            <mc:AlternateContent>
              <mc:Choice Requires="v">
                <p:oleObj r:id="rId16" imgH="2662237" imgW="3759200" progId="Prism8.Document" spid="_x0000_s5">
                  <p:embed/>
                </p:oleObj>
              </mc:Choice>
              <mc:Fallback>
                <p:oleObj r:id="rId17" imgH="2662237" imgW="3759200" progId="Prism8.Document">
                  <p:embed/>
                  <p:pic>
                    <p:nvPicPr>
                      <p:cNvPr id="352" name="Google Shape;352;p5"/>
                      <p:cNvPicPr preferRelativeResize="0"/>
                      <p:nvPr/>
                    </p:nvPicPr>
                    <p:blipFill rotWithShape="1">
                      <a:blip r:embed="rId18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98132" y="6481763"/>
                        <a:ext cx="3759200" cy="2662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" name="Google Shape;353;p5"/>
          <p:cNvGraphicFramePr/>
          <p:nvPr/>
        </p:nvGraphicFramePr>
        <p:xfrm>
          <a:off x="3491625" y="6481763"/>
          <a:ext cx="3759200" cy="2662237"/>
        </p:xfrm>
        <a:graphic>
          <a:graphicData uri="http://schemas.openxmlformats.org/presentationml/2006/ole">
            <mc:AlternateContent>
              <mc:Choice Requires="v">
                <p:oleObj r:id="rId19" imgH="2662237" imgW="3759200" progId="Prism8.Document" spid="_x0000_s6">
                  <p:embed/>
                </p:oleObj>
              </mc:Choice>
              <mc:Fallback>
                <p:oleObj r:id="rId20" imgH="2662237" imgW="3759200" progId="Prism8.Document">
                  <p:embed/>
                  <p:pic>
                    <p:nvPicPr>
                      <p:cNvPr id="353" name="Google Shape;353;p5"/>
                      <p:cNvPicPr preferRelativeResize="0"/>
                      <p:nvPr/>
                    </p:nvPicPr>
                    <p:blipFill rotWithShape="1">
                      <a:blip r:embed="rId21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491625" y="6481763"/>
                        <a:ext cx="3759200" cy="2662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af9c33b4a4_0_411"/>
          <p:cNvSpPr txBox="1"/>
          <p:nvPr/>
        </p:nvSpPr>
        <p:spPr>
          <a:xfrm>
            <a:off x="5069" y="198302"/>
            <a:ext cx="303678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g2af9c33b4a4_0_411"/>
          <p:cNvSpPr txBox="1"/>
          <p:nvPr/>
        </p:nvSpPr>
        <p:spPr>
          <a:xfrm>
            <a:off x="3398562" y="198302"/>
            <a:ext cx="327899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g2af9c33b4a4_0_411"/>
          <p:cNvSpPr txBox="1"/>
          <p:nvPr/>
        </p:nvSpPr>
        <p:spPr>
          <a:xfrm>
            <a:off x="102423" y="3043194"/>
            <a:ext cx="206324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g2af9c33b4a4_0_411"/>
          <p:cNvSpPr txBox="1"/>
          <p:nvPr/>
        </p:nvSpPr>
        <p:spPr>
          <a:xfrm>
            <a:off x="3459349" y="3043194"/>
            <a:ext cx="206324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g2af9c33b4a4_0_411"/>
          <p:cNvSpPr txBox="1"/>
          <p:nvPr/>
        </p:nvSpPr>
        <p:spPr>
          <a:xfrm>
            <a:off x="102423" y="6147693"/>
            <a:ext cx="206324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63" name="Google Shape;363;g2af9c33b4a4_0_411"/>
          <p:cNvGraphicFramePr/>
          <p:nvPr/>
        </p:nvGraphicFramePr>
        <p:xfrm>
          <a:off x="0" y="403429"/>
          <a:ext cx="3754437" cy="2662237"/>
        </p:xfrm>
        <a:graphic>
          <a:graphicData uri="http://schemas.openxmlformats.org/presentationml/2006/ole">
            <mc:AlternateContent>
              <mc:Choice Requires="v">
                <p:oleObj r:id="rId4" imgH="2662237" imgW="3754437" progId="Prism8.Document" spid="_x0000_s1">
                  <p:embed/>
                </p:oleObj>
              </mc:Choice>
              <mc:Fallback>
                <p:oleObj r:id="rId5" imgH="2662237" imgW="3754437" progId="Prism8.Document">
                  <p:embed/>
                  <p:pic>
                    <p:nvPicPr>
                      <p:cNvPr id="363" name="Google Shape;363;g2af9c33b4a4_0_411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0" y="403429"/>
                        <a:ext cx="3754437" cy="2662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" name="Google Shape;364;g2af9c33b4a4_0_411"/>
          <p:cNvGraphicFramePr/>
          <p:nvPr/>
        </p:nvGraphicFramePr>
        <p:xfrm>
          <a:off x="3314809" y="360631"/>
          <a:ext cx="3759200" cy="2662237"/>
        </p:xfrm>
        <a:graphic>
          <a:graphicData uri="http://schemas.openxmlformats.org/presentationml/2006/ole">
            <mc:AlternateContent>
              <mc:Choice Requires="v">
                <p:oleObj r:id="rId7" imgH="2662237" imgW="3759200" progId="Prism8.Document" spid="_x0000_s2">
                  <p:embed/>
                </p:oleObj>
              </mc:Choice>
              <mc:Fallback>
                <p:oleObj r:id="rId8" imgH="2662237" imgW="3759200" progId="Prism8.Document">
                  <p:embed/>
                  <p:pic>
                    <p:nvPicPr>
                      <p:cNvPr id="364" name="Google Shape;364;g2af9c33b4a4_0_411"/>
                      <p:cNvPicPr preferRelativeResize="0"/>
                      <p:nvPr/>
                    </p:nvPicPr>
                    <p:blipFill rotWithShape="1">
                      <a:blip r:embed="rId9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314809" y="360631"/>
                        <a:ext cx="3759200" cy="2662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" name="Google Shape;365;g2af9c33b4a4_0_411"/>
          <p:cNvGraphicFramePr/>
          <p:nvPr/>
        </p:nvGraphicFramePr>
        <p:xfrm>
          <a:off x="-32739" y="3225849"/>
          <a:ext cx="3759200" cy="2662237"/>
        </p:xfrm>
        <a:graphic>
          <a:graphicData uri="http://schemas.openxmlformats.org/presentationml/2006/ole">
            <mc:AlternateContent>
              <mc:Choice Requires="v">
                <p:oleObj r:id="rId10" imgH="2662237" imgW="3759200" progId="Prism8.Document" spid="_x0000_s3">
                  <p:embed/>
                </p:oleObj>
              </mc:Choice>
              <mc:Fallback>
                <p:oleObj r:id="rId11" imgH="2662237" imgW="3759200" progId="Prism8.Document">
                  <p:embed/>
                  <p:pic>
                    <p:nvPicPr>
                      <p:cNvPr id="365" name="Google Shape;365;g2af9c33b4a4_0_411"/>
                      <p:cNvPicPr preferRelativeResize="0"/>
                      <p:nvPr/>
                    </p:nvPicPr>
                    <p:blipFill rotWithShape="1">
                      <a:blip r:embed="rId12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-32739" y="3225849"/>
                        <a:ext cx="3759200" cy="2662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6" name="Google Shape;366;g2af9c33b4a4_0_411"/>
          <p:cNvGraphicFramePr/>
          <p:nvPr/>
        </p:nvGraphicFramePr>
        <p:xfrm>
          <a:off x="3398562" y="3217025"/>
          <a:ext cx="3754437" cy="2662237"/>
        </p:xfrm>
        <a:graphic>
          <a:graphicData uri="http://schemas.openxmlformats.org/presentationml/2006/ole">
            <mc:AlternateContent>
              <mc:Choice Requires="v">
                <p:oleObj r:id="rId13" imgH="2662237" imgW="3754437" progId="Prism8.Document" spid="_x0000_s4">
                  <p:embed/>
                </p:oleObj>
              </mc:Choice>
              <mc:Fallback>
                <p:oleObj r:id="rId14" imgH="2662237" imgW="3754437" progId="Prism8.Document">
                  <p:embed/>
                  <p:pic>
                    <p:nvPicPr>
                      <p:cNvPr id="366" name="Google Shape;366;g2af9c33b4a4_0_411"/>
                      <p:cNvPicPr preferRelativeResize="0"/>
                      <p:nvPr/>
                    </p:nvPicPr>
                    <p:blipFill rotWithShape="1">
                      <a:blip r:embed="rId15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398562" y="3217025"/>
                        <a:ext cx="3754437" cy="2662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7" name="Google Shape;367;g2af9c33b4a4_0_411"/>
          <p:cNvGraphicFramePr/>
          <p:nvPr/>
        </p:nvGraphicFramePr>
        <p:xfrm>
          <a:off x="855030" y="6316950"/>
          <a:ext cx="5414962" cy="2625725"/>
        </p:xfrm>
        <a:graphic>
          <a:graphicData uri="http://schemas.openxmlformats.org/presentationml/2006/ole">
            <mc:AlternateContent>
              <mc:Choice Requires="v">
                <p:oleObj r:id="rId16" imgH="2625725" imgW="5414962" progId="Prism8.Document" spid="_x0000_s5">
                  <p:embed/>
                </p:oleObj>
              </mc:Choice>
              <mc:Fallback>
                <p:oleObj r:id="rId17" imgH="2625725" imgW="5414962" progId="Prism8.Document">
                  <p:embed/>
                  <p:pic>
                    <p:nvPicPr>
                      <p:cNvPr id="367" name="Google Shape;367;g2af9c33b4a4_0_411"/>
                      <p:cNvPicPr preferRelativeResize="0"/>
                      <p:nvPr/>
                    </p:nvPicPr>
                    <p:blipFill rotWithShape="1">
                      <a:blip r:embed="rId18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855030" y="6316950"/>
                        <a:ext cx="5414962" cy="262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g2af9c33b4a4_0_4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787" y="3614824"/>
            <a:ext cx="2879999" cy="24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g2af9c33b4a4_0_4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6785" y="714903"/>
            <a:ext cx="2880001" cy="24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g2af9c33b4a4_0_4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55706" y="487286"/>
            <a:ext cx="2700047" cy="2623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g2af9c33b4a4_0_4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55706" y="3664771"/>
            <a:ext cx="2700047" cy="2584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g2af9c33b4a4_0_47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55706" y="6371127"/>
            <a:ext cx="2743966" cy="2612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g2af9c33b4a4_0_470"/>
          <p:cNvPicPr preferRelativeResize="0"/>
          <p:nvPr/>
        </p:nvPicPr>
        <p:blipFill rotWithShape="1">
          <a:blip r:embed="rId8">
            <a:alphaModFix/>
          </a:blip>
          <a:srcRect b="0" l="49186" r="0" t="0"/>
          <a:stretch/>
        </p:blipFill>
        <p:spPr>
          <a:xfrm>
            <a:off x="332615" y="6560387"/>
            <a:ext cx="2849830" cy="2274659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g2af9c33b4a4_0_470"/>
          <p:cNvSpPr txBox="1"/>
          <p:nvPr/>
        </p:nvSpPr>
        <p:spPr>
          <a:xfrm>
            <a:off x="0" y="-12222"/>
            <a:ext cx="12573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Sup. Fig. 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g2af9c33b4a4_0_470"/>
          <p:cNvSpPr txBox="1"/>
          <p:nvPr/>
        </p:nvSpPr>
        <p:spPr>
          <a:xfrm>
            <a:off x="98132" y="333457"/>
            <a:ext cx="303678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g2af9c33b4a4_0_470"/>
          <p:cNvSpPr txBox="1"/>
          <p:nvPr/>
        </p:nvSpPr>
        <p:spPr>
          <a:xfrm>
            <a:off x="3491625" y="333457"/>
            <a:ext cx="327899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g2af9c33b4a4_0_470"/>
          <p:cNvSpPr txBox="1"/>
          <p:nvPr/>
        </p:nvSpPr>
        <p:spPr>
          <a:xfrm>
            <a:off x="195486" y="3386169"/>
            <a:ext cx="206324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g2af9c33b4a4_0_470"/>
          <p:cNvSpPr txBox="1"/>
          <p:nvPr/>
        </p:nvSpPr>
        <p:spPr>
          <a:xfrm>
            <a:off x="3613200" y="3386169"/>
            <a:ext cx="206324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g2af9c33b4a4_0_470"/>
          <p:cNvSpPr txBox="1"/>
          <p:nvPr/>
        </p:nvSpPr>
        <p:spPr>
          <a:xfrm>
            <a:off x="195486" y="6342164"/>
            <a:ext cx="206324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g2af9c33b4a4_0_470"/>
          <p:cNvSpPr txBox="1"/>
          <p:nvPr/>
        </p:nvSpPr>
        <p:spPr>
          <a:xfrm>
            <a:off x="3613200" y="6342164"/>
            <a:ext cx="206324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4"/>
          <p:cNvSpPr/>
          <p:nvPr/>
        </p:nvSpPr>
        <p:spPr>
          <a:xfrm>
            <a:off x="147182" y="701945"/>
            <a:ext cx="415636" cy="27718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1" name="Google Shape;391;p14"/>
          <p:cNvGrpSpPr/>
          <p:nvPr/>
        </p:nvGrpSpPr>
        <p:grpSpPr>
          <a:xfrm>
            <a:off x="0" y="-227266"/>
            <a:ext cx="3221146" cy="3002829"/>
            <a:chOff x="1451586" y="695746"/>
            <a:chExt cx="3221146" cy="3002829"/>
          </a:xfrm>
        </p:grpSpPr>
        <p:sp>
          <p:nvSpPr>
            <p:cNvPr id="392" name="Google Shape;392;p14"/>
            <p:cNvSpPr txBox="1"/>
            <p:nvPr/>
          </p:nvSpPr>
          <p:spPr>
            <a:xfrm>
              <a:off x="1451586" y="3158248"/>
              <a:ext cx="88199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Tubulin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1741533" y="2192407"/>
              <a:ext cx="5549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GFP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94" name="Google Shape;394;p14"/>
            <p:cNvPicPr preferRelativeResize="0"/>
            <p:nvPr/>
          </p:nvPicPr>
          <p:blipFill rotWithShape="1">
            <a:blip r:embed="rId4">
              <a:alphaModFix/>
            </a:blip>
            <a:srcRect b="18694" l="31543" r="21914" t="50009"/>
            <a:stretch/>
          </p:blipFill>
          <p:spPr>
            <a:xfrm>
              <a:off x="2317173" y="1880747"/>
              <a:ext cx="2057400" cy="966354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395" name="Google Shape;395;p14"/>
            <p:cNvPicPr preferRelativeResize="0"/>
            <p:nvPr/>
          </p:nvPicPr>
          <p:blipFill rotWithShape="1">
            <a:blip r:embed="rId5">
              <a:alphaModFix/>
            </a:blip>
            <a:srcRect b="31821" l="26979" r="26969" t="48463"/>
            <a:stretch/>
          </p:blipFill>
          <p:spPr>
            <a:xfrm>
              <a:off x="2327564" y="3085511"/>
              <a:ext cx="2047009" cy="613064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396" name="Google Shape;396;p14"/>
            <p:cNvSpPr txBox="1"/>
            <p:nvPr/>
          </p:nvSpPr>
          <p:spPr>
            <a:xfrm rot="-3206797">
              <a:off x="2941777" y="1239817"/>
              <a:ext cx="1200098" cy="369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ENSA-long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4"/>
            <p:cNvSpPr txBox="1"/>
            <p:nvPr/>
          </p:nvSpPr>
          <p:spPr>
            <a:xfrm rot="-3050903">
              <a:off x="2440041" y="1183000"/>
              <a:ext cx="1364845" cy="372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GFP-empty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4"/>
            <p:cNvSpPr txBox="1"/>
            <p:nvPr/>
          </p:nvSpPr>
          <p:spPr>
            <a:xfrm rot="-3206797">
              <a:off x="3431198" y="1171454"/>
              <a:ext cx="1370303" cy="369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ENSA-short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99" name="Google Shape;399;p14"/>
          <p:cNvGraphicFramePr/>
          <p:nvPr/>
        </p:nvGraphicFramePr>
        <p:xfrm>
          <a:off x="3231100" y="516523"/>
          <a:ext cx="3819525" cy="2452687"/>
        </p:xfrm>
        <a:graphic>
          <a:graphicData uri="http://schemas.openxmlformats.org/presentationml/2006/ole">
            <mc:AlternateContent>
              <mc:Choice Requires="v">
                <p:oleObj r:id="rId6" imgH="2452687" imgW="3819525" progId="Prism8.Document" spid="_x0000_s1">
                  <p:embed/>
                </p:oleObj>
              </mc:Choice>
              <mc:Fallback>
                <p:oleObj r:id="rId7" imgH="2452687" imgW="3819525" progId="Prism8.Document">
                  <p:embed/>
                  <p:pic>
                    <p:nvPicPr>
                      <p:cNvPr id="399" name="Google Shape;399;p14"/>
                      <p:cNvPicPr preferRelativeResize="0"/>
                      <p:nvPr/>
                    </p:nvPicPr>
                    <p:blipFill rotWithShape="1">
                      <a:blip r:embed="rId8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231100" y="516523"/>
                        <a:ext cx="3819525" cy="2452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0" name="Google Shape;400;p14"/>
          <p:cNvSpPr txBox="1"/>
          <p:nvPr/>
        </p:nvSpPr>
        <p:spPr>
          <a:xfrm>
            <a:off x="0" y="-12222"/>
            <a:ext cx="12573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Sup. Fig. 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4"/>
          <p:cNvSpPr txBox="1"/>
          <p:nvPr/>
        </p:nvSpPr>
        <p:spPr>
          <a:xfrm>
            <a:off x="98132" y="375021"/>
            <a:ext cx="303678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4"/>
          <p:cNvSpPr txBox="1"/>
          <p:nvPr/>
        </p:nvSpPr>
        <p:spPr>
          <a:xfrm>
            <a:off x="3491625" y="385412"/>
            <a:ext cx="327899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14"/>
          <p:cNvSpPr/>
          <p:nvPr/>
        </p:nvSpPr>
        <p:spPr>
          <a:xfrm>
            <a:off x="5221561" y="4826862"/>
            <a:ext cx="415636" cy="27718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14"/>
          <p:cNvSpPr txBox="1"/>
          <p:nvPr/>
        </p:nvSpPr>
        <p:spPr>
          <a:xfrm>
            <a:off x="713346" y="4115187"/>
            <a:ext cx="145463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Empty vector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14"/>
          <p:cNvSpPr txBox="1"/>
          <p:nvPr/>
        </p:nvSpPr>
        <p:spPr>
          <a:xfrm>
            <a:off x="-228185" y="5933099"/>
            <a:ext cx="312214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ENSA-long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14"/>
          <p:cNvSpPr txBox="1"/>
          <p:nvPr/>
        </p:nvSpPr>
        <p:spPr>
          <a:xfrm>
            <a:off x="-20669" y="7814519"/>
            <a:ext cx="271418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ENSA-short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7" name="Google Shape;407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13302" y="3119673"/>
            <a:ext cx="4953156" cy="444572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14"/>
          <p:cNvSpPr txBox="1"/>
          <p:nvPr/>
        </p:nvSpPr>
        <p:spPr>
          <a:xfrm>
            <a:off x="1095355" y="2943978"/>
            <a:ext cx="179859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Nocodazole    Release</a:t>
            </a:r>
            <a:endParaRPr b="1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9" name="Google Shape;409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055176" y="3663595"/>
            <a:ext cx="1677555" cy="1696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1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994654" y="5346201"/>
            <a:ext cx="1718052" cy="1737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1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930361" y="7251887"/>
            <a:ext cx="1782345" cy="1802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1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959642" y="3660663"/>
            <a:ext cx="1677555" cy="1677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1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959642" y="5268936"/>
            <a:ext cx="1751304" cy="1751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1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900718" y="7162146"/>
            <a:ext cx="1888166" cy="1981854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14"/>
          <p:cNvSpPr txBox="1"/>
          <p:nvPr/>
        </p:nvSpPr>
        <p:spPr>
          <a:xfrm>
            <a:off x="2409125" y="3794075"/>
            <a:ext cx="824815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G1: 2.62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S: 11.9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G2/M: 74.3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4"/>
          <p:cNvSpPr txBox="1"/>
          <p:nvPr/>
        </p:nvSpPr>
        <p:spPr>
          <a:xfrm>
            <a:off x="2406285" y="5620818"/>
            <a:ext cx="824815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G1: 0.57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S: 18.1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G2/M: 74.3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14"/>
          <p:cNvSpPr txBox="1"/>
          <p:nvPr/>
        </p:nvSpPr>
        <p:spPr>
          <a:xfrm>
            <a:off x="2353678" y="7543018"/>
            <a:ext cx="824815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G1: 3.047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S: 29.7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G2/M: 67.3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4"/>
          <p:cNvSpPr txBox="1"/>
          <p:nvPr/>
        </p:nvSpPr>
        <p:spPr>
          <a:xfrm>
            <a:off x="4249746" y="3739940"/>
            <a:ext cx="824815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G1: 22.4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S: 21.1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G2/M: 60.9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14"/>
          <p:cNvSpPr txBox="1"/>
          <p:nvPr/>
        </p:nvSpPr>
        <p:spPr>
          <a:xfrm>
            <a:off x="4291979" y="5503110"/>
            <a:ext cx="824815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G1: 19.2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S: 17.3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G2/M: 66.6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14"/>
          <p:cNvSpPr txBox="1"/>
          <p:nvPr/>
        </p:nvSpPr>
        <p:spPr>
          <a:xfrm>
            <a:off x="4291978" y="7425663"/>
            <a:ext cx="824815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G1: 21.8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S: 12.8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G2/M: 64.1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14"/>
          <p:cNvSpPr txBox="1"/>
          <p:nvPr/>
        </p:nvSpPr>
        <p:spPr>
          <a:xfrm>
            <a:off x="102560" y="3249354"/>
            <a:ext cx="327899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1"/>
          <p:cNvSpPr/>
          <p:nvPr/>
        </p:nvSpPr>
        <p:spPr>
          <a:xfrm>
            <a:off x="5106537" y="6038740"/>
            <a:ext cx="716507" cy="127238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6" name="Google Shape;126;p41"/>
          <p:cNvGrpSpPr/>
          <p:nvPr/>
        </p:nvGrpSpPr>
        <p:grpSpPr>
          <a:xfrm>
            <a:off x="431963" y="-82183"/>
            <a:ext cx="6144613" cy="2864572"/>
            <a:chOff x="245196" y="849210"/>
            <a:chExt cx="11570777" cy="3933803"/>
          </a:xfrm>
        </p:grpSpPr>
        <p:pic>
          <p:nvPicPr>
            <p:cNvPr id="127" name="Google Shape;127;p41"/>
            <p:cNvPicPr preferRelativeResize="0"/>
            <p:nvPr/>
          </p:nvPicPr>
          <p:blipFill rotWithShape="1">
            <a:blip r:embed="rId3">
              <a:alphaModFix/>
            </a:blip>
            <a:srcRect b="71419" l="0" r="0" t="12130"/>
            <a:stretch/>
          </p:blipFill>
          <p:spPr>
            <a:xfrm>
              <a:off x="405425" y="2795952"/>
              <a:ext cx="11410546" cy="12125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41"/>
            <p:cNvPicPr preferRelativeResize="0"/>
            <p:nvPr/>
          </p:nvPicPr>
          <p:blipFill rotWithShape="1">
            <a:blip r:embed="rId3">
              <a:alphaModFix/>
            </a:blip>
            <a:srcRect b="29362" l="0" r="0" t="53736"/>
            <a:stretch/>
          </p:blipFill>
          <p:spPr>
            <a:xfrm flipH="1" rot="10800000">
              <a:off x="405425" y="1481504"/>
              <a:ext cx="11410548" cy="12457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41"/>
            <p:cNvPicPr preferRelativeResize="0"/>
            <p:nvPr/>
          </p:nvPicPr>
          <p:blipFill rotWithShape="1">
            <a:blip r:embed="rId3">
              <a:alphaModFix/>
            </a:blip>
            <a:srcRect b="11636" l="0" r="0" t="78164"/>
            <a:stretch/>
          </p:blipFill>
          <p:spPr>
            <a:xfrm>
              <a:off x="405425" y="4031272"/>
              <a:ext cx="11410548" cy="7517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" name="Google Shape;130;p41"/>
            <p:cNvSpPr/>
            <p:nvPr/>
          </p:nvSpPr>
          <p:spPr>
            <a:xfrm>
              <a:off x="245196" y="849210"/>
              <a:ext cx="5814155" cy="7184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ECT2</a:t>
              </a: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b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chr3: 172473272-172473365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41"/>
            <p:cNvSpPr/>
            <p:nvPr/>
          </p:nvSpPr>
          <p:spPr>
            <a:xfrm>
              <a:off x="294986" y="2674803"/>
              <a:ext cx="2467092" cy="4648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E54143"/>
                  </a:solidFill>
                  <a:latin typeface="Arial"/>
                  <a:ea typeface="Arial"/>
                  <a:cs typeface="Arial"/>
                  <a:sym typeface="Arial"/>
                </a:rPr>
                <a:t>SF3B1</a:t>
              </a:r>
              <a:r>
                <a:rPr b="1" baseline="30000" i="0" lang="en-US" sz="1600" u="none" cap="none" strike="noStrike">
                  <a:solidFill>
                    <a:srgbClr val="E54143"/>
                  </a:solidFill>
                  <a:latin typeface="Arial"/>
                  <a:ea typeface="Arial"/>
                  <a:cs typeface="Arial"/>
                  <a:sym typeface="Arial"/>
                </a:rPr>
                <a:t>K700E</a:t>
              </a:r>
              <a:endParaRPr b="0" baseline="30000" i="0" sz="1600" u="none" cap="none" strike="noStrike">
                <a:solidFill>
                  <a:srgbClr val="E541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41"/>
            <p:cNvSpPr/>
            <p:nvPr/>
          </p:nvSpPr>
          <p:spPr>
            <a:xfrm>
              <a:off x="294986" y="1446251"/>
              <a:ext cx="2042171" cy="4648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4989BD"/>
                  </a:solidFill>
                  <a:latin typeface="Arial"/>
                  <a:ea typeface="Arial"/>
                  <a:cs typeface="Arial"/>
                  <a:sym typeface="Arial"/>
                </a:rPr>
                <a:t>SF3B1</a:t>
              </a:r>
              <a:r>
                <a:rPr b="1" baseline="30000" i="0" lang="en-US" sz="1600" u="none" cap="none" strike="noStrike">
                  <a:solidFill>
                    <a:srgbClr val="4989BD"/>
                  </a:solidFill>
                  <a:latin typeface="Arial"/>
                  <a:ea typeface="Arial"/>
                  <a:cs typeface="Arial"/>
                  <a:sym typeface="Arial"/>
                </a:rPr>
                <a:t>WT</a:t>
              </a:r>
              <a:endParaRPr b="0" baseline="30000" i="0" sz="1600" u="none" cap="none" strike="noStrike">
                <a:solidFill>
                  <a:srgbClr val="4989B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" name="Google Shape;133;p41"/>
            <p:cNvGrpSpPr/>
            <p:nvPr/>
          </p:nvGrpSpPr>
          <p:grpSpPr>
            <a:xfrm>
              <a:off x="5082494" y="1506267"/>
              <a:ext cx="1328682" cy="594339"/>
              <a:chOff x="5356902" y="1427251"/>
              <a:chExt cx="1328682" cy="594339"/>
            </a:xfrm>
          </p:grpSpPr>
          <p:sp>
            <p:nvSpPr>
              <p:cNvPr id="134" name="Google Shape;134;p41"/>
              <p:cNvSpPr/>
              <p:nvPr/>
            </p:nvSpPr>
            <p:spPr>
              <a:xfrm>
                <a:off x="5738545" y="1660464"/>
                <a:ext cx="532124" cy="235359"/>
              </a:xfrm>
              <a:prstGeom prst="ellipse">
                <a:avLst/>
              </a:prstGeom>
              <a:solidFill>
                <a:schemeClr val="lt1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989BD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41"/>
              <p:cNvSpPr/>
              <p:nvPr/>
            </p:nvSpPr>
            <p:spPr>
              <a:xfrm>
                <a:off x="5356902" y="1427251"/>
                <a:ext cx="1328682" cy="594339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en-US" sz="1400" u="none" cap="none" strike="noStrike">
                    <a:solidFill>
                      <a:srgbClr val="4989BD"/>
                    </a:solidFill>
                    <a:latin typeface="Arial"/>
                    <a:ea typeface="Arial"/>
                    <a:cs typeface="Arial"/>
                    <a:sym typeface="Arial"/>
                  </a:rPr>
                  <a:t>606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6" name="Google Shape;136;p41"/>
            <p:cNvGrpSpPr/>
            <p:nvPr/>
          </p:nvGrpSpPr>
          <p:grpSpPr>
            <a:xfrm>
              <a:off x="5440689" y="3538791"/>
              <a:ext cx="1734617" cy="594339"/>
              <a:chOff x="5137297" y="1608278"/>
              <a:chExt cx="1734617" cy="594339"/>
            </a:xfrm>
          </p:grpSpPr>
          <p:sp>
            <p:nvSpPr>
              <p:cNvPr id="137" name="Google Shape;137;p41"/>
              <p:cNvSpPr/>
              <p:nvPr/>
            </p:nvSpPr>
            <p:spPr>
              <a:xfrm>
                <a:off x="5738545" y="1660464"/>
                <a:ext cx="532124" cy="235359"/>
              </a:xfrm>
              <a:prstGeom prst="ellipse">
                <a:avLst/>
              </a:prstGeom>
              <a:solidFill>
                <a:schemeClr val="lt1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41"/>
              <p:cNvSpPr/>
              <p:nvPr/>
            </p:nvSpPr>
            <p:spPr>
              <a:xfrm>
                <a:off x="5137297" y="1608278"/>
                <a:ext cx="1734617" cy="594339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en-US" sz="1400" u="none" cap="none" strike="noStrike">
                    <a:solidFill>
                      <a:srgbClr val="E54143"/>
                    </a:solidFill>
                    <a:latin typeface="Arial"/>
                    <a:ea typeface="Arial"/>
                    <a:cs typeface="Arial"/>
                    <a:sym typeface="Arial"/>
                  </a:rPr>
                  <a:t>136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9" name="Google Shape;139;p41"/>
            <p:cNvGrpSpPr/>
            <p:nvPr/>
          </p:nvGrpSpPr>
          <p:grpSpPr>
            <a:xfrm>
              <a:off x="5082492" y="2655002"/>
              <a:ext cx="1328684" cy="594339"/>
              <a:chOff x="5356901" y="1419787"/>
              <a:chExt cx="1328684" cy="594339"/>
            </a:xfrm>
          </p:grpSpPr>
          <p:sp>
            <p:nvSpPr>
              <p:cNvPr id="140" name="Google Shape;140;p41"/>
              <p:cNvSpPr/>
              <p:nvPr/>
            </p:nvSpPr>
            <p:spPr>
              <a:xfrm>
                <a:off x="5738545" y="1660464"/>
                <a:ext cx="532124" cy="235359"/>
              </a:xfrm>
              <a:prstGeom prst="ellipse">
                <a:avLst/>
              </a:prstGeom>
              <a:solidFill>
                <a:schemeClr val="lt1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41"/>
              <p:cNvSpPr/>
              <p:nvPr/>
            </p:nvSpPr>
            <p:spPr>
              <a:xfrm>
                <a:off x="5356901" y="1419787"/>
                <a:ext cx="1328684" cy="594339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en-US" sz="1400" u="none" cap="none" strike="noStrike">
                    <a:solidFill>
                      <a:srgbClr val="E54143"/>
                    </a:solidFill>
                    <a:latin typeface="Arial"/>
                    <a:ea typeface="Arial"/>
                    <a:cs typeface="Arial"/>
                    <a:sym typeface="Arial"/>
                  </a:rPr>
                  <a:t>285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2" name="Google Shape;142;p41"/>
            <p:cNvGrpSpPr/>
            <p:nvPr/>
          </p:nvGrpSpPr>
          <p:grpSpPr>
            <a:xfrm>
              <a:off x="577176" y="3482843"/>
              <a:ext cx="1348861" cy="594339"/>
              <a:chOff x="5356179" y="1552330"/>
              <a:chExt cx="1348861" cy="594339"/>
            </a:xfrm>
          </p:grpSpPr>
          <p:sp>
            <p:nvSpPr>
              <p:cNvPr id="143" name="Google Shape;143;p41"/>
              <p:cNvSpPr/>
              <p:nvPr/>
            </p:nvSpPr>
            <p:spPr>
              <a:xfrm>
                <a:off x="5738545" y="1660464"/>
                <a:ext cx="532124" cy="235359"/>
              </a:xfrm>
              <a:prstGeom prst="ellipse">
                <a:avLst/>
              </a:prstGeom>
              <a:solidFill>
                <a:schemeClr val="lt1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41"/>
              <p:cNvSpPr/>
              <p:nvPr/>
            </p:nvSpPr>
            <p:spPr>
              <a:xfrm>
                <a:off x="5356179" y="1552330"/>
                <a:ext cx="1348861" cy="594339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en-US" sz="1400" u="none" cap="none" strike="noStrike">
                    <a:solidFill>
                      <a:srgbClr val="E54143"/>
                    </a:solidFill>
                    <a:latin typeface="Arial"/>
                    <a:ea typeface="Arial"/>
                    <a:cs typeface="Arial"/>
                    <a:sym typeface="Arial"/>
                  </a:rPr>
                  <a:t>167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5" name="Google Shape;145;p41"/>
          <p:cNvGrpSpPr/>
          <p:nvPr/>
        </p:nvGrpSpPr>
        <p:grpSpPr>
          <a:xfrm>
            <a:off x="397863" y="2759643"/>
            <a:ext cx="6258332" cy="2944957"/>
            <a:chOff x="727151" y="1218887"/>
            <a:chExt cx="10773187" cy="3972670"/>
          </a:xfrm>
        </p:grpSpPr>
        <p:pic>
          <p:nvPicPr>
            <p:cNvPr id="146" name="Google Shape;146;p41"/>
            <p:cNvPicPr preferRelativeResize="0"/>
            <p:nvPr/>
          </p:nvPicPr>
          <p:blipFill rotWithShape="1">
            <a:blip r:embed="rId4">
              <a:alphaModFix/>
            </a:blip>
            <a:srcRect b="65045" l="0" r="0" t="17348"/>
            <a:stretch/>
          </p:blipFill>
          <p:spPr>
            <a:xfrm>
              <a:off x="923189" y="3503151"/>
              <a:ext cx="10577149" cy="13468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41"/>
            <p:cNvPicPr preferRelativeResize="0"/>
            <p:nvPr/>
          </p:nvPicPr>
          <p:blipFill rotWithShape="1">
            <a:blip r:embed="rId4">
              <a:alphaModFix/>
            </a:blip>
            <a:srcRect b="19149" l="0" r="0" t="60217"/>
            <a:stretch/>
          </p:blipFill>
          <p:spPr>
            <a:xfrm>
              <a:off x="923189" y="1829627"/>
              <a:ext cx="10577149" cy="1578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41"/>
            <p:cNvPicPr preferRelativeResize="0"/>
            <p:nvPr/>
          </p:nvPicPr>
          <p:blipFill rotWithShape="1">
            <a:blip r:embed="rId4">
              <a:alphaModFix/>
            </a:blip>
            <a:srcRect b="28" l="0" r="0" t="92131"/>
            <a:stretch/>
          </p:blipFill>
          <p:spPr>
            <a:xfrm>
              <a:off x="923189" y="4591660"/>
              <a:ext cx="10577149" cy="59989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9" name="Google Shape;149;p41"/>
            <p:cNvGrpSpPr/>
            <p:nvPr/>
          </p:nvGrpSpPr>
          <p:grpSpPr>
            <a:xfrm>
              <a:off x="727151" y="3313158"/>
              <a:ext cx="1907919" cy="531831"/>
              <a:chOff x="4996199" y="1541362"/>
              <a:chExt cx="1907919" cy="531831"/>
            </a:xfrm>
          </p:grpSpPr>
          <p:sp>
            <p:nvSpPr>
              <p:cNvPr id="150" name="Google Shape;150;p41"/>
              <p:cNvSpPr/>
              <p:nvPr/>
            </p:nvSpPr>
            <p:spPr>
              <a:xfrm>
                <a:off x="5738545" y="1660464"/>
                <a:ext cx="532124" cy="235359"/>
              </a:xfrm>
              <a:prstGeom prst="ellipse">
                <a:avLst/>
              </a:prstGeom>
              <a:solidFill>
                <a:schemeClr val="lt1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41"/>
              <p:cNvSpPr/>
              <p:nvPr/>
            </p:nvSpPr>
            <p:spPr>
              <a:xfrm>
                <a:off x="4996199" y="1541362"/>
                <a:ext cx="1907919" cy="531831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en-US" sz="1400" u="none" cap="none" strike="noStrike">
                    <a:solidFill>
                      <a:srgbClr val="E54143"/>
                    </a:solidFill>
                    <a:latin typeface="Arial"/>
                    <a:ea typeface="Arial"/>
                    <a:cs typeface="Arial"/>
                    <a:sym typeface="Arial"/>
                  </a:rPr>
                  <a:t>1818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2" name="Google Shape;152;p41"/>
            <p:cNvGrpSpPr/>
            <p:nvPr/>
          </p:nvGrpSpPr>
          <p:grpSpPr>
            <a:xfrm>
              <a:off x="6345459" y="3208273"/>
              <a:ext cx="1486495" cy="531831"/>
              <a:chOff x="5301023" y="1436477"/>
              <a:chExt cx="1486495" cy="531831"/>
            </a:xfrm>
          </p:grpSpPr>
          <p:sp>
            <p:nvSpPr>
              <p:cNvPr id="153" name="Google Shape;153;p41"/>
              <p:cNvSpPr/>
              <p:nvPr/>
            </p:nvSpPr>
            <p:spPr>
              <a:xfrm>
                <a:off x="5738545" y="1660464"/>
                <a:ext cx="532124" cy="235359"/>
              </a:xfrm>
              <a:prstGeom prst="ellipse">
                <a:avLst/>
              </a:prstGeom>
              <a:solidFill>
                <a:schemeClr val="lt1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41"/>
              <p:cNvSpPr/>
              <p:nvPr/>
            </p:nvSpPr>
            <p:spPr>
              <a:xfrm>
                <a:off x="5301023" y="1436477"/>
                <a:ext cx="1486495" cy="531831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en-US" sz="1400" u="none" cap="none" strike="noStrike">
                    <a:solidFill>
                      <a:srgbClr val="E54143"/>
                    </a:solidFill>
                    <a:latin typeface="Arial"/>
                    <a:ea typeface="Arial"/>
                    <a:cs typeface="Arial"/>
                    <a:sym typeface="Arial"/>
                  </a:rPr>
                  <a:t>1083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" name="Google Shape;155;p41"/>
            <p:cNvGrpSpPr/>
            <p:nvPr/>
          </p:nvGrpSpPr>
          <p:grpSpPr>
            <a:xfrm>
              <a:off x="5419488" y="4269673"/>
              <a:ext cx="1319817" cy="531830"/>
              <a:chOff x="5344698" y="1619273"/>
              <a:chExt cx="1319817" cy="531830"/>
            </a:xfrm>
          </p:grpSpPr>
          <p:sp>
            <p:nvSpPr>
              <p:cNvPr id="156" name="Google Shape;156;p41"/>
              <p:cNvSpPr/>
              <p:nvPr/>
            </p:nvSpPr>
            <p:spPr>
              <a:xfrm>
                <a:off x="5738545" y="1660464"/>
                <a:ext cx="532124" cy="235359"/>
              </a:xfrm>
              <a:prstGeom prst="ellipse">
                <a:avLst/>
              </a:prstGeom>
              <a:solidFill>
                <a:schemeClr val="lt1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41"/>
              <p:cNvSpPr/>
              <p:nvPr/>
            </p:nvSpPr>
            <p:spPr>
              <a:xfrm>
                <a:off x="5344698" y="1619273"/>
                <a:ext cx="1319817" cy="53183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en-US" sz="1400" u="none" cap="none" strike="noStrike">
                    <a:solidFill>
                      <a:srgbClr val="E54143"/>
                    </a:solidFill>
                    <a:latin typeface="Arial"/>
                    <a:ea typeface="Arial"/>
                    <a:cs typeface="Arial"/>
                    <a:sym typeface="Arial"/>
                  </a:rPr>
                  <a:t>836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8" name="Google Shape;158;p41"/>
            <p:cNvGrpSpPr/>
            <p:nvPr/>
          </p:nvGrpSpPr>
          <p:grpSpPr>
            <a:xfrm>
              <a:off x="847794" y="1871750"/>
              <a:ext cx="1720530" cy="531831"/>
              <a:chOff x="5116842" y="1468461"/>
              <a:chExt cx="1720530" cy="531831"/>
            </a:xfrm>
          </p:grpSpPr>
          <p:sp>
            <p:nvSpPr>
              <p:cNvPr id="159" name="Google Shape;159;p41"/>
              <p:cNvSpPr/>
              <p:nvPr/>
            </p:nvSpPr>
            <p:spPr>
              <a:xfrm>
                <a:off x="5738545" y="1660464"/>
                <a:ext cx="532124" cy="235359"/>
              </a:xfrm>
              <a:prstGeom prst="ellipse">
                <a:avLst/>
              </a:prstGeom>
              <a:solidFill>
                <a:schemeClr val="lt1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989BD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41"/>
              <p:cNvSpPr/>
              <p:nvPr/>
            </p:nvSpPr>
            <p:spPr>
              <a:xfrm>
                <a:off x="5116842" y="1468461"/>
                <a:ext cx="1720530" cy="531831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en-US" sz="1400" u="none" cap="none" strike="noStrike">
                    <a:solidFill>
                      <a:srgbClr val="4989BD"/>
                    </a:solidFill>
                    <a:latin typeface="Arial"/>
                    <a:ea typeface="Arial"/>
                    <a:cs typeface="Arial"/>
                    <a:sym typeface="Arial"/>
                  </a:rPr>
                  <a:t>1599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1" name="Google Shape;161;p41"/>
            <p:cNvGrpSpPr/>
            <p:nvPr/>
          </p:nvGrpSpPr>
          <p:grpSpPr>
            <a:xfrm>
              <a:off x="6079397" y="1802677"/>
              <a:ext cx="1777040" cy="531832"/>
              <a:chOff x="5034961" y="1399388"/>
              <a:chExt cx="1777040" cy="531832"/>
            </a:xfrm>
          </p:grpSpPr>
          <p:sp>
            <p:nvSpPr>
              <p:cNvPr id="162" name="Google Shape;162;p41"/>
              <p:cNvSpPr/>
              <p:nvPr/>
            </p:nvSpPr>
            <p:spPr>
              <a:xfrm>
                <a:off x="5738545" y="1660464"/>
                <a:ext cx="532124" cy="235359"/>
              </a:xfrm>
              <a:prstGeom prst="ellipse">
                <a:avLst/>
              </a:prstGeom>
              <a:solidFill>
                <a:schemeClr val="lt1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989BD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41"/>
              <p:cNvSpPr/>
              <p:nvPr/>
            </p:nvSpPr>
            <p:spPr>
              <a:xfrm>
                <a:off x="5034961" y="1399388"/>
                <a:ext cx="1777040" cy="531832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en-US" sz="1400" u="none" cap="none" strike="noStrike">
                    <a:solidFill>
                      <a:srgbClr val="4989BD"/>
                    </a:solidFill>
                    <a:latin typeface="Arial"/>
                    <a:ea typeface="Arial"/>
                    <a:cs typeface="Arial"/>
                    <a:sym typeface="Arial"/>
                  </a:rPr>
                  <a:t>1142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4" name="Google Shape;164;p41"/>
            <p:cNvGrpSpPr/>
            <p:nvPr/>
          </p:nvGrpSpPr>
          <p:grpSpPr>
            <a:xfrm>
              <a:off x="5193860" y="2884935"/>
              <a:ext cx="1720531" cy="531830"/>
              <a:chOff x="5119070" y="1603042"/>
              <a:chExt cx="1720531" cy="531830"/>
            </a:xfrm>
          </p:grpSpPr>
          <p:sp>
            <p:nvSpPr>
              <p:cNvPr id="165" name="Google Shape;165;p41"/>
              <p:cNvSpPr/>
              <p:nvPr/>
            </p:nvSpPr>
            <p:spPr>
              <a:xfrm>
                <a:off x="5738545" y="1660464"/>
                <a:ext cx="532124" cy="235359"/>
              </a:xfrm>
              <a:prstGeom prst="ellipse">
                <a:avLst/>
              </a:prstGeom>
              <a:solidFill>
                <a:schemeClr val="lt1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989BD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41"/>
              <p:cNvSpPr/>
              <p:nvPr/>
            </p:nvSpPr>
            <p:spPr>
              <a:xfrm>
                <a:off x="5119070" y="1603042"/>
                <a:ext cx="1720531" cy="53183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en-US" sz="1400" u="none" cap="none" strike="noStrike">
                    <a:solidFill>
                      <a:srgbClr val="4989BD"/>
                    </a:solidFill>
                    <a:latin typeface="Arial"/>
                    <a:ea typeface="Arial"/>
                    <a:cs typeface="Arial"/>
                    <a:sym typeface="Arial"/>
                  </a:rPr>
                  <a:t>1266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7" name="Google Shape;167;p41"/>
            <p:cNvSpPr/>
            <p:nvPr/>
          </p:nvSpPr>
          <p:spPr>
            <a:xfrm>
              <a:off x="807173" y="1218887"/>
              <a:ext cx="4612315" cy="6429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LRIF1</a:t>
              </a: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b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chr1: 111493909-111495440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41"/>
            <p:cNvSpPr/>
            <p:nvPr/>
          </p:nvSpPr>
          <p:spPr>
            <a:xfrm>
              <a:off x="807173" y="2992340"/>
              <a:ext cx="2365404" cy="4159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E54143"/>
                  </a:solidFill>
                  <a:latin typeface="Arial"/>
                  <a:ea typeface="Arial"/>
                  <a:cs typeface="Arial"/>
                  <a:sym typeface="Arial"/>
                </a:rPr>
                <a:t>SF3B1</a:t>
              </a:r>
              <a:r>
                <a:rPr b="1" baseline="30000" i="0" lang="en-US" sz="1600" u="none" cap="none" strike="noStrike">
                  <a:solidFill>
                    <a:srgbClr val="E54143"/>
                  </a:solidFill>
                  <a:latin typeface="Arial"/>
                  <a:ea typeface="Arial"/>
                  <a:cs typeface="Arial"/>
                  <a:sym typeface="Arial"/>
                </a:rPr>
                <a:t>K700E</a:t>
              </a:r>
              <a:endParaRPr b="0" baseline="30000" i="0" sz="1600" u="none" cap="none" strike="noStrike">
                <a:solidFill>
                  <a:srgbClr val="E541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41"/>
            <p:cNvSpPr/>
            <p:nvPr/>
          </p:nvSpPr>
          <p:spPr>
            <a:xfrm>
              <a:off x="799600" y="1717761"/>
              <a:ext cx="2198297" cy="4159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4989BD"/>
                  </a:solidFill>
                  <a:latin typeface="Arial"/>
                  <a:ea typeface="Arial"/>
                  <a:cs typeface="Arial"/>
                  <a:sym typeface="Arial"/>
                </a:rPr>
                <a:t>SF3B1</a:t>
              </a:r>
              <a:r>
                <a:rPr b="1" baseline="30000" i="0" lang="en-US" sz="1600" u="none" cap="none" strike="noStrike">
                  <a:solidFill>
                    <a:srgbClr val="4989BD"/>
                  </a:solidFill>
                  <a:latin typeface="Arial"/>
                  <a:ea typeface="Arial"/>
                  <a:cs typeface="Arial"/>
                  <a:sym typeface="Arial"/>
                </a:rPr>
                <a:t>WT</a:t>
              </a:r>
              <a:endParaRPr b="0" baseline="30000" i="0" sz="1600" u="none" cap="none" strike="noStrike">
                <a:solidFill>
                  <a:srgbClr val="4989B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" name="Google Shape;170;p41"/>
          <p:cNvSpPr txBox="1"/>
          <p:nvPr/>
        </p:nvSpPr>
        <p:spPr>
          <a:xfrm>
            <a:off x="98132" y="-9446"/>
            <a:ext cx="303678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41"/>
          <p:cNvSpPr txBox="1"/>
          <p:nvPr/>
        </p:nvSpPr>
        <p:spPr>
          <a:xfrm>
            <a:off x="98132" y="2811598"/>
            <a:ext cx="327899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41"/>
          <p:cNvSpPr txBox="1"/>
          <p:nvPr/>
        </p:nvSpPr>
        <p:spPr>
          <a:xfrm>
            <a:off x="108523" y="5743333"/>
            <a:ext cx="206324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3" name="Google Shape;173;p41"/>
          <p:cNvGrpSpPr/>
          <p:nvPr/>
        </p:nvGrpSpPr>
        <p:grpSpPr>
          <a:xfrm>
            <a:off x="434180" y="5662553"/>
            <a:ext cx="6222015" cy="3487974"/>
            <a:chOff x="338948" y="890686"/>
            <a:chExt cx="11337237" cy="4623004"/>
          </a:xfrm>
        </p:grpSpPr>
        <p:pic>
          <p:nvPicPr>
            <p:cNvPr id="174" name="Google Shape;174;p41"/>
            <p:cNvPicPr preferRelativeResize="0"/>
            <p:nvPr/>
          </p:nvPicPr>
          <p:blipFill rotWithShape="1">
            <a:blip r:embed="rId5">
              <a:alphaModFix/>
            </a:blip>
            <a:srcRect b="66390" l="0" r="0" t="13415"/>
            <a:stretch/>
          </p:blipFill>
          <p:spPr>
            <a:xfrm>
              <a:off x="450494" y="2922998"/>
              <a:ext cx="11225691" cy="199627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5" name="Google Shape;175;p41"/>
            <p:cNvGrpSpPr/>
            <p:nvPr/>
          </p:nvGrpSpPr>
          <p:grpSpPr>
            <a:xfrm>
              <a:off x="3632139" y="3020687"/>
              <a:ext cx="1266568" cy="563871"/>
              <a:chOff x="5307018" y="1378528"/>
              <a:chExt cx="1266568" cy="563871"/>
            </a:xfrm>
          </p:grpSpPr>
          <p:sp>
            <p:nvSpPr>
              <p:cNvPr id="176" name="Google Shape;176;p41"/>
              <p:cNvSpPr/>
              <p:nvPr/>
            </p:nvSpPr>
            <p:spPr>
              <a:xfrm>
                <a:off x="5738545" y="1660464"/>
                <a:ext cx="532124" cy="235359"/>
              </a:xfrm>
              <a:prstGeom prst="ellipse">
                <a:avLst/>
              </a:prstGeom>
              <a:solidFill>
                <a:schemeClr val="lt1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41"/>
              <p:cNvSpPr/>
              <p:nvPr/>
            </p:nvSpPr>
            <p:spPr>
              <a:xfrm>
                <a:off x="5307018" y="1378528"/>
                <a:ext cx="1266568" cy="563871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en-US" sz="1400" u="none" cap="none" strike="noStrike">
                    <a:solidFill>
                      <a:srgbClr val="E54143"/>
                    </a:solidFill>
                    <a:latin typeface="Arial"/>
                    <a:ea typeface="Arial"/>
                    <a:cs typeface="Arial"/>
                    <a:sym typeface="Arial"/>
                  </a:rPr>
                  <a:t>208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78" name="Google Shape;178;p41"/>
            <p:cNvPicPr preferRelativeResize="0"/>
            <p:nvPr/>
          </p:nvPicPr>
          <p:blipFill rotWithShape="1">
            <a:blip r:embed="rId5">
              <a:alphaModFix/>
            </a:blip>
            <a:srcRect b="19697" l="0" r="0" t="60970"/>
            <a:stretch/>
          </p:blipFill>
          <p:spPr>
            <a:xfrm>
              <a:off x="450494" y="1477985"/>
              <a:ext cx="11225690" cy="1910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41"/>
            <p:cNvPicPr preferRelativeResize="0"/>
            <p:nvPr/>
          </p:nvPicPr>
          <p:blipFill rotWithShape="1">
            <a:blip r:embed="rId5">
              <a:alphaModFix/>
            </a:blip>
            <a:srcRect b="1090" l="0" r="0" t="91551"/>
            <a:stretch/>
          </p:blipFill>
          <p:spPr>
            <a:xfrm>
              <a:off x="450494" y="4786474"/>
              <a:ext cx="11225690" cy="7272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0" name="Google Shape;180;p41"/>
            <p:cNvSpPr/>
            <p:nvPr/>
          </p:nvSpPr>
          <p:spPr>
            <a:xfrm>
              <a:off x="387719" y="890686"/>
              <a:ext cx="5475439" cy="6934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FANCD2</a:t>
              </a: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b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chr3: 10106039-10106113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41"/>
            <p:cNvSpPr/>
            <p:nvPr/>
          </p:nvSpPr>
          <p:spPr>
            <a:xfrm>
              <a:off x="338948" y="2974561"/>
              <a:ext cx="2715597" cy="448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E54143"/>
                  </a:solidFill>
                  <a:latin typeface="Arial"/>
                  <a:ea typeface="Arial"/>
                  <a:cs typeface="Arial"/>
                  <a:sym typeface="Arial"/>
                </a:rPr>
                <a:t>SF3B1</a:t>
              </a:r>
              <a:r>
                <a:rPr b="1" baseline="30000" i="0" lang="en-US" sz="1600" u="none" cap="none" strike="noStrike">
                  <a:solidFill>
                    <a:srgbClr val="E54143"/>
                  </a:solidFill>
                  <a:latin typeface="Arial"/>
                  <a:ea typeface="Arial"/>
                  <a:cs typeface="Arial"/>
                  <a:sym typeface="Arial"/>
                </a:rPr>
                <a:t>K700E</a:t>
              </a:r>
              <a:endParaRPr b="0" baseline="30000" i="0" sz="1600" u="none" cap="none" strike="noStrike">
                <a:solidFill>
                  <a:srgbClr val="E541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41"/>
            <p:cNvSpPr/>
            <p:nvPr/>
          </p:nvSpPr>
          <p:spPr>
            <a:xfrm>
              <a:off x="338948" y="1514522"/>
              <a:ext cx="2375082" cy="4534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4989BD"/>
                  </a:solidFill>
                  <a:latin typeface="Arial"/>
                  <a:ea typeface="Arial"/>
                  <a:cs typeface="Arial"/>
                  <a:sym typeface="Arial"/>
                </a:rPr>
                <a:t>SF3B1</a:t>
              </a:r>
              <a:r>
                <a:rPr b="1" baseline="30000" i="0" lang="en-US" sz="1600" u="none" cap="none" strike="noStrike">
                  <a:solidFill>
                    <a:srgbClr val="4989BD"/>
                  </a:solidFill>
                  <a:latin typeface="Arial"/>
                  <a:ea typeface="Arial"/>
                  <a:cs typeface="Arial"/>
                  <a:sym typeface="Arial"/>
                </a:rPr>
                <a:t>WT</a:t>
              </a:r>
              <a:endParaRPr b="0" baseline="30000" i="0" sz="1600" u="none" cap="none" strike="noStrike">
                <a:solidFill>
                  <a:srgbClr val="4989B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" name="Google Shape;183;p41"/>
            <p:cNvGrpSpPr/>
            <p:nvPr/>
          </p:nvGrpSpPr>
          <p:grpSpPr>
            <a:xfrm>
              <a:off x="7882234" y="4286560"/>
              <a:ext cx="1262881" cy="563871"/>
              <a:chOff x="5386629" y="1598611"/>
              <a:chExt cx="1262881" cy="563871"/>
            </a:xfrm>
          </p:grpSpPr>
          <p:sp>
            <p:nvSpPr>
              <p:cNvPr id="184" name="Google Shape;184;p41"/>
              <p:cNvSpPr/>
              <p:nvPr/>
            </p:nvSpPr>
            <p:spPr>
              <a:xfrm>
                <a:off x="5738545" y="1660464"/>
                <a:ext cx="532124" cy="235359"/>
              </a:xfrm>
              <a:prstGeom prst="ellipse">
                <a:avLst/>
              </a:prstGeom>
              <a:solidFill>
                <a:schemeClr val="lt1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41"/>
              <p:cNvSpPr/>
              <p:nvPr/>
            </p:nvSpPr>
            <p:spPr>
              <a:xfrm>
                <a:off x="5386629" y="1598611"/>
                <a:ext cx="1262881" cy="563871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en-US" sz="1400" u="none" cap="none" strike="noStrike">
                    <a:solidFill>
                      <a:srgbClr val="E54143"/>
                    </a:solidFill>
                    <a:latin typeface="Arial"/>
                    <a:ea typeface="Arial"/>
                    <a:cs typeface="Arial"/>
                    <a:sym typeface="Arial"/>
                  </a:rPr>
                  <a:t>394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6" name="Google Shape;186;p41"/>
            <p:cNvGrpSpPr/>
            <p:nvPr/>
          </p:nvGrpSpPr>
          <p:grpSpPr>
            <a:xfrm>
              <a:off x="5497778" y="4286560"/>
              <a:ext cx="1262881" cy="569792"/>
              <a:chOff x="5373165" y="1660464"/>
              <a:chExt cx="1262881" cy="569792"/>
            </a:xfrm>
          </p:grpSpPr>
          <p:sp>
            <p:nvSpPr>
              <p:cNvPr id="187" name="Google Shape;187;p41"/>
              <p:cNvSpPr/>
              <p:nvPr/>
            </p:nvSpPr>
            <p:spPr>
              <a:xfrm>
                <a:off x="5738545" y="1660464"/>
                <a:ext cx="532124" cy="235359"/>
              </a:xfrm>
              <a:prstGeom prst="ellipse">
                <a:avLst/>
              </a:prstGeom>
              <a:solidFill>
                <a:schemeClr val="lt1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41"/>
              <p:cNvSpPr/>
              <p:nvPr/>
            </p:nvSpPr>
            <p:spPr>
              <a:xfrm>
                <a:off x="5373165" y="1666385"/>
                <a:ext cx="1262881" cy="563871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en-US" sz="1400" u="none" cap="none" strike="noStrike">
                    <a:solidFill>
                      <a:srgbClr val="E54143"/>
                    </a:solidFill>
                    <a:latin typeface="Arial"/>
                    <a:ea typeface="Arial"/>
                    <a:cs typeface="Arial"/>
                    <a:sym typeface="Arial"/>
                  </a:rPr>
                  <a:t>282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9" name="Google Shape;189;p41"/>
            <p:cNvGrpSpPr/>
            <p:nvPr/>
          </p:nvGrpSpPr>
          <p:grpSpPr>
            <a:xfrm>
              <a:off x="3632139" y="1428162"/>
              <a:ext cx="1479334" cy="563871"/>
              <a:chOff x="5307018" y="1378528"/>
              <a:chExt cx="1479334" cy="563871"/>
            </a:xfrm>
          </p:grpSpPr>
          <p:sp>
            <p:nvSpPr>
              <p:cNvPr id="190" name="Google Shape;190;p41"/>
              <p:cNvSpPr/>
              <p:nvPr/>
            </p:nvSpPr>
            <p:spPr>
              <a:xfrm>
                <a:off x="5738545" y="1660464"/>
                <a:ext cx="532124" cy="235359"/>
              </a:xfrm>
              <a:prstGeom prst="ellipse">
                <a:avLst/>
              </a:prstGeom>
              <a:solidFill>
                <a:schemeClr val="lt1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989BD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41"/>
              <p:cNvSpPr/>
              <p:nvPr/>
            </p:nvSpPr>
            <p:spPr>
              <a:xfrm>
                <a:off x="5307018" y="1378528"/>
                <a:ext cx="1479334" cy="563871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en-US" sz="1400" u="none" cap="none" strike="noStrike">
                    <a:solidFill>
                      <a:srgbClr val="4989BD"/>
                    </a:solidFill>
                    <a:latin typeface="Arial"/>
                    <a:ea typeface="Arial"/>
                    <a:cs typeface="Arial"/>
                    <a:sym typeface="Arial"/>
                  </a:rPr>
                  <a:t>503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" name="Google Shape;192;p41"/>
            <p:cNvGrpSpPr/>
            <p:nvPr/>
          </p:nvGrpSpPr>
          <p:grpSpPr>
            <a:xfrm>
              <a:off x="5179245" y="2682382"/>
              <a:ext cx="1822851" cy="573552"/>
              <a:chOff x="5054632" y="1613144"/>
              <a:chExt cx="1822851" cy="573552"/>
            </a:xfrm>
          </p:grpSpPr>
          <p:sp>
            <p:nvSpPr>
              <p:cNvPr id="193" name="Google Shape;193;p41"/>
              <p:cNvSpPr/>
              <p:nvPr/>
            </p:nvSpPr>
            <p:spPr>
              <a:xfrm>
                <a:off x="5738545" y="1660464"/>
                <a:ext cx="532124" cy="235359"/>
              </a:xfrm>
              <a:prstGeom prst="ellipse">
                <a:avLst/>
              </a:prstGeom>
              <a:solidFill>
                <a:schemeClr val="lt1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989BD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41"/>
              <p:cNvSpPr/>
              <p:nvPr/>
            </p:nvSpPr>
            <p:spPr>
              <a:xfrm>
                <a:off x="5054632" y="1613144"/>
                <a:ext cx="1822851" cy="573552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en-US" sz="1400" u="none" cap="none" strike="noStrike">
                    <a:solidFill>
                      <a:srgbClr val="4989BD"/>
                    </a:solidFill>
                    <a:latin typeface="Arial"/>
                    <a:ea typeface="Arial"/>
                    <a:cs typeface="Arial"/>
                    <a:sym typeface="Arial"/>
                  </a:rPr>
                  <a:t>340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5" name="Google Shape;195;p41"/>
            <p:cNvGrpSpPr/>
            <p:nvPr/>
          </p:nvGrpSpPr>
          <p:grpSpPr>
            <a:xfrm>
              <a:off x="7722153" y="1428162"/>
              <a:ext cx="1556117" cy="563871"/>
              <a:chOff x="5226548" y="1378528"/>
              <a:chExt cx="1556117" cy="563871"/>
            </a:xfrm>
          </p:grpSpPr>
          <p:sp>
            <p:nvSpPr>
              <p:cNvPr id="196" name="Google Shape;196;p41"/>
              <p:cNvSpPr/>
              <p:nvPr/>
            </p:nvSpPr>
            <p:spPr>
              <a:xfrm>
                <a:off x="5738545" y="1660464"/>
                <a:ext cx="532124" cy="235359"/>
              </a:xfrm>
              <a:prstGeom prst="ellipse">
                <a:avLst/>
              </a:prstGeom>
              <a:solidFill>
                <a:schemeClr val="lt1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989BD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41"/>
              <p:cNvSpPr/>
              <p:nvPr/>
            </p:nvSpPr>
            <p:spPr>
              <a:xfrm>
                <a:off x="5226548" y="1378528"/>
                <a:ext cx="1556117" cy="563871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en-US" sz="1400" u="none" cap="none" strike="noStrike">
                    <a:solidFill>
                      <a:srgbClr val="4989BD"/>
                    </a:solidFill>
                    <a:latin typeface="Arial"/>
                    <a:ea typeface="Arial"/>
                    <a:cs typeface="Arial"/>
                    <a:sym typeface="Arial"/>
                  </a:rPr>
                  <a:t>871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2"/>
          <p:cNvSpPr/>
          <p:nvPr/>
        </p:nvSpPr>
        <p:spPr>
          <a:xfrm>
            <a:off x="5106537" y="6038740"/>
            <a:ext cx="716507" cy="127238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3" name="Google Shape;203;p42"/>
          <p:cNvGrpSpPr/>
          <p:nvPr/>
        </p:nvGrpSpPr>
        <p:grpSpPr>
          <a:xfrm>
            <a:off x="462263" y="-61025"/>
            <a:ext cx="6343546" cy="3273662"/>
            <a:chOff x="419639" y="740189"/>
            <a:chExt cx="11310006" cy="4204367"/>
          </a:xfrm>
        </p:grpSpPr>
        <p:pic>
          <p:nvPicPr>
            <p:cNvPr id="204" name="Google Shape;204;p42"/>
            <p:cNvPicPr preferRelativeResize="0"/>
            <p:nvPr/>
          </p:nvPicPr>
          <p:blipFill rotWithShape="1">
            <a:blip r:embed="rId3">
              <a:alphaModFix/>
            </a:blip>
            <a:srcRect b="69353" l="0" r="0" t="13272"/>
            <a:stretch/>
          </p:blipFill>
          <p:spPr>
            <a:xfrm>
              <a:off x="553975" y="2685081"/>
              <a:ext cx="11108700" cy="17827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42"/>
            <p:cNvPicPr preferRelativeResize="0"/>
            <p:nvPr/>
          </p:nvPicPr>
          <p:blipFill rotWithShape="1">
            <a:blip r:embed="rId3">
              <a:alphaModFix/>
            </a:blip>
            <a:srcRect b="23025" l="0" r="0" t="60067"/>
            <a:stretch/>
          </p:blipFill>
          <p:spPr>
            <a:xfrm flipH="1" rot="10800000">
              <a:off x="553975" y="1321593"/>
              <a:ext cx="11108701" cy="17350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" name="Google Shape;206;p42"/>
            <p:cNvPicPr preferRelativeResize="0"/>
            <p:nvPr/>
          </p:nvPicPr>
          <p:blipFill rotWithShape="1">
            <a:blip r:embed="rId3">
              <a:alphaModFix/>
            </a:blip>
            <a:srcRect b="4034" l="0" r="0" t="89488"/>
            <a:stretch/>
          </p:blipFill>
          <p:spPr>
            <a:xfrm>
              <a:off x="620944" y="4279886"/>
              <a:ext cx="11108701" cy="6646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" name="Google Shape;207;p42"/>
            <p:cNvSpPr/>
            <p:nvPr/>
          </p:nvSpPr>
          <p:spPr>
            <a:xfrm>
              <a:off x="6377755" y="3056629"/>
              <a:ext cx="532124" cy="235359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42"/>
            <p:cNvSpPr/>
            <p:nvPr/>
          </p:nvSpPr>
          <p:spPr>
            <a:xfrm>
              <a:off x="5795375" y="3023271"/>
              <a:ext cx="532124" cy="235359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42"/>
            <p:cNvSpPr/>
            <p:nvPr/>
          </p:nvSpPr>
          <p:spPr>
            <a:xfrm>
              <a:off x="1350170" y="4074794"/>
              <a:ext cx="532124" cy="235359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2"/>
            <p:cNvSpPr/>
            <p:nvPr/>
          </p:nvSpPr>
          <p:spPr>
            <a:xfrm>
              <a:off x="735443" y="3962548"/>
              <a:ext cx="1611841" cy="555835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E54143"/>
                  </a:solidFill>
                  <a:latin typeface="Arial"/>
                  <a:ea typeface="Arial"/>
                  <a:cs typeface="Arial"/>
                  <a:sym typeface="Arial"/>
                </a:rPr>
                <a:t>769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42"/>
            <p:cNvSpPr/>
            <p:nvPr/>
          </p:nvSpPr>
          <p:spPr>
            <a:xfrm>
              <a:off x="5127748" y="2735312"/>
              <a:ext cx="1782131" cy="555835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E54143"/>
                  </a:solidFill>
                  <a:latin typeface="Arial"/>
                  <a:ea typeface="Arial"/>
                  <a:cs typeface="Arial"/>
                  <a:sym typeface="Arial"/>
                </a:rPr>
                <a:t>2539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42"/>
            <p:cNvSpPr/>
            <p:nvPr/>
          </p:nvSpPr>
          <p:spPr>
            <a:xfrm>
              <a:off x="6074642" y="3108560"/>
              <a:ext cx="1242018" cy="555835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E54143"/>
                  </a:solidFill>
                  <a:latin typeface="Arial"/>
                  <a:ea typeface="Arial"/>
                  <a:cs typeface="Arial"/>
                  <a:sym typeface="Arial"/>
                </a:rPr>
                <a:t>856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42"/>
            <p:cNvSpPr/>
            <p:nvPr/>
          </p:nvSpPr>
          <p:spPr>
            <a:xfrm>
              <a:off x="6359559" y="1564020"/>
              <a:ext cx="532124" cy="235359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42"/>
            <p:cNvSpPr/>
            <p:nvPr/>
          </p:nvSpPr>
          <p:spPr>
            <a:xfrm>
              <a:off x="5795375" y="1584971"/>
              <a:ext cx="532124" cy="235359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42"/>
            <p:cNvSpPr/>
            <p:nvPr/>
          </p:nvSpPr>
          <p:spPr>
            <a:xfrm>
              <a:off x="1443291" y="2630706"/>
              <a:ext cx="532124" cy="235359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2"/>
            <p:cNvSpPr/>
            <p:nvPr/>
          </p:nvSpPr>
          <p:spPr>
            <a:xfrm>
              <a:off x="735443" y="2514558"/>
              <a:ext cx="1611841" cy="555835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4989BD"/>
                  </a:solidFill>
                  <a:latin typeface="Arial"/>
                  <a:ea typeface="Arial"/>
                  <a:cs typeface="Arial"/>
                  <a:sym typeface="Arial"/>
                </a:rPr>
                <a:t>360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42"/>
            <p:cNvSpPr/>
            <p:nvPr/>
          </p:nvSpPr>
          <p:spPr>
            <a:xfrm>
              <a:off x="5209299" y="1256385"/>
              <a:ext cx="1456686" cy="555835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4989BD"/>
                  </a:solidFill>
                  <a:latin typeface="Arial"/>
                  <a:ea typeface="Arial"/>
                  <a:cs typeface="Arial"/>
                  <a:sym typeface="Arial"/>
                </a:rPr>
                <a:t>2783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42"/>
            <p:cNvSpPr/>
            <p:nvPr/>
          </p:nvSpPr>
          <p:spPr>
            <a:xfrm>
              <a:off x="6152318" y="1253587"/>
              <a:ext cx="1264187" cy="555835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4989BD"/>
                  </a:solidFill>
                  <a:latin typeface="Arial"/>
                  <a:ea typeface="Arial"/>
                  <a:cs typeface="Arial"/>
                  <a:sym typeface="Arial"/>
                </a:rPr>
                <a:t>459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2"/>
            <p:cNvSpPr/>
            <p:nvPr/>
          </p:nvSpPr>
          <p:spPr>
            <a:xfrm>
              <a:off x="442430" y="740189"/>
              <a:ext cx="4959368" cy="671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STAG2</a:t>
              </a: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b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chrX: 123224703-123224814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42"/>
            <p:cNvSpPr/>
            <p:nvPr/>
          </p:nvSpPr>
          <p:spPr>
            <a:xfrm>
              <a:off x="440818" y="3010484"/>
              <a:ext cx="2585140" cy="4347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E54143"/>
                  </a:solidFill>
                  <a:latin typeface="Arial"/>
                  <a:ea typeface="Arial"/>
                  <a:cs typeface="Arial"/>
                  <a:sym typeface="Arial"/>
                </a:rPr>
                <a:t>SF3B1</a:t>
              </a:r>
              <a:r>
                <a:rPr b="1" baseline="30000" i="0" lang="en-US" sz="1600" u="none" cap="none" strike="noStrike">
                  <a:solidFill>
                    <a:srgbClr val="E54143"/>
                  </a:solidFill>
                  <a:latin typeface="Arial"/>
                  <a:ea typeface="Arial"/>
                  <a:cs typeface="Arial"/>
                  <a:sym typeface="Arial"/>
                </a:rPr>
                <a:t>K700E</a:t>
              </a:r>
              <a:endParaRPr b="0" baseline="30000" i="0" sz="1600" u="none" cap="none" strike="noStrike">
                <a:solidFill>
                  <a:srgbClr val="E541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42"/>
            <p:cNvSpPr/>
            <p:nvPr/>
          </p:nvSpPr>
          <p:spPr>
            <a:xfrm>
              <a:off x="419639" y="1350241"/>
              <a:ext cx="1927645" cy="4347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4989BD"/>
                  </a:solidFill>
                  <a:latin typeface="Arial"/>
                  <a:ea typeface="Arial"/>
                  <a:cs typeface="Arial"/>
                  <a:sym typeface="Arial"/>
                </a:rPr>
                <a:t>SF3B1</a:t>
              </a:r>
              <a:r>
                <a:rPr b="1" baseline="30000" i="0" lang="en-US" sz="1600" u="none" cap="none" strike="noStrike">
                  <a:solidFill>
                    <a:srgbClr val="4989BD"/>
                  </a:solidFill>
                  <a:latin typeface="Arial"/>
                  <a:ea typeface="Arial"/>
                  <a:cs typeface="Arial"/>
                  <a:sym typeface="Arial"/>
                </a:rPr>
                <a:t>WT</a:t>
              </a:r>
              <a:endParaRPr b="0" baseline="30000" i="0" sz="1600" u="none" cap="none" strike="noStrike">
                <a:solidFill>
                  <a:srgbClr val="4989B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42"/>
          <p:cNvSpPr txBox="1"/>
          <p:nvPr/>
        </p:nvSpPr>
        <p:spPr>
          <a:xfrm>
            <a:off x="98132" y="-9446"/>
            <a:ext cx="303678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42"/>
          <p:cNvSpPr txBox="1"/>
          <p:nvPr/>
        </p:nvSpPr>
        <p:spPr>
          <a:xfrm>
            <a:off x="98132" y="3362321"/>
            <a:ext cx="327899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42"/>
          <p:cNvSpPr txBox="1"/>
          <p:nvPr/>
        </p:nvSpPr>
        <p:spPr>
          <a:xfrm>
            <a:off x="108523" y="6844776"/>
            <a:ext cx="206324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5" name="Google Shape;225;p42"/>
          <p:cNvGrpSpPr/>
          <p:nvPr/>
        </p:nvGrpSpPr>
        <p:grpSpPr>
          <a:xfrm>
            <a:off x="428372" y="3263912"/>
            <a:ext cx="6339875" cy="3448614"/>
            <a:chOff x="384567" y="546764"/>
            <a:chExt cx="11042584" cy="4743816"/>
          </a:xfrm>
        </p:grpSpPr>
        <p:pic>
          <p:nvPicPr>
            <p:cNvPr id="226" name="Google Shape;226;p42"/>
            <p:cNvPicPr preferRelativeResize="0"/>
            <p:nvPr/>
          </p:nvPicPr>
          <p:blipFill rotWithShape="1">
            <a:blip r:embed="rId4">
              <a:alphaModFix/>
            </a:blip>
            <a:srcRect b="72148" l="13412" r="0" t="0"/>
            <a:stretch/>
          </p:blipFill>
          <p:spPr>
            <a:xfrm>
              <a:off x="588318" y="2048805"/>
              <a:ext cx="10838833" cy="2466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42"/>
            <p:cNvPicPr preferRelativeResize="0"/>
            <p:nvPr/>
          </p:nvPicPr>
          <p:blipFill rotWithShape="1">
            <a:blip r:embed="rId4">
              <a:alphaModFix/>
            </a:blip>
            <a:srcRect b="23443" l="13412" r="0" t="55210"/>
            <a:stretch/>
          </p:blipFill>
          <p:spPr>
            <a:xfrm>
              <a:off x="588318" y="1081960"/>
              <a:ext cx="10838833" cy="18902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42"/>
            <p:cNvPicPr preferRelativeResize="0"/>
            <p:nvPr/>
          </p:nvPicPr>
          <p:blipFill rotWithShape="1">
            <a:blip r:embed="rId4">
              <a:alphaModFix/>
            </a:blip>
            <a:srcRect b="0" l="13403" r="0" t="89958"/>
            <a:stretch/>
          </p:blipFill>
          <p:spPr>
            <a:xfrm>
              <a:off x="588318" y="4401223"/>
              <a:ext cx="10838833" cy="88935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9" name="Google Shape;229;p42"/>
            <p:cNvGrpSpPr/>
            <p:nvPr/>
          </p:nvGrpSpPr>
          <p:grpSpPr>
            <a:xfrm>
              <a:off x="4671928" y="1194925"/>
              <a:ext cx="1138567" cy="586284"/>
              <a:chOff x="3445756" y="836749"/>
              <a:chExt cx="853925" cy="439713"/>
            </a:xfrm>
          </p:grpSpPr>
          <p:sp>
            <p:nvSpPr>
              <p:cNvPr id="230" name="Google Shape;230;p42"/>
              <p:cNvSpPr/>
              <p:nvPr/>
            </p:nvSpPr>
            <p:spPr>
              <a:xfrm>
                <a:off x="3931350" y="1096225"/>
                <a:ext cx="258300" cy="145500"/>
              </a:xfrm>
              <a:prstGeom prst="ellipse">
                <a:avLst/>
              </a:prstGeom>
              <a:solidFill>
                <a:srgbClr val="F0F0F0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42"/>
              <p:cNvSpPr txBox="1"/>
              <p:nvPr/>
            </p:nvSpPr>
            <p:spPr>
              <a:xfrm>
                <a:off x="3445756" y="836749"/>
                <a:ext cx="853925" cy="439713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121900" lIns="121900" spcFirstLastPara="1" rIns="121900" wrap="square" tIns="1219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en-US" sz="1400" u="none" cap="none" strike="noStrike">
                    <a:solidFill>
                      <a:srgbClr val="377EB8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387</a:t>
                </a:r>
                <a:endParaRPr b="1" i="0" sz="1400" u="none" cap="none" strike="noStrike">
                  <a:solidFill>
                    <a:srgbClr val="377EB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2" name="Google Shape;232;p42"/>
            <p:cNvSpPr/>
            <p:nvPr/>
          </p:nvSpPr>
          <p:spPr>
            <a:xfrm>
              <a:off x="6431684" y="2494393"/>
              <a:ext cx="344400" cy="194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42"/>
            <p:cNvSpPr txBox="1"/>
            <p:nvPr/>
          </p:nvSpPr>
          <p:spPr>
            <a:xfrm>
              <a:off x="5810495" y="2355393"/>
              <a:ext cx="1125622" cy="58628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121900" lIns="121900" spcFirstLastPara="1" rIns="121900" wrap="square" tIns="1219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377EB8"/>
                  </a:solidFill>
                  <a:latin typeface="Calibri"/>
                  <a:ea typeface="Calibri"/>
                  <a:cs typeface="Calibri"/>
                  <a:sym typeface="Calibri"/>
                </a:rPr>
                <a:t>827</a:t>
              </a:r>
              <a:endParaRPr b="1" i="0" sz="1400" u="none" cap="none" strike="noStrike">
                <a:solidFill>
                  <a:srgbClr val="377EB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42"/>
            <p:cNvSpPr/>
            <p:nvPr/>
          </p:nvSpPr>
          <p:spPr>
            <a:xfrm>
              <a:off x="9238651" y="2511793"/>
              <a:ext cx="344400" cy="159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42"/>
            <p:cNvSpPr txBox="1"/>
            <p:nvPr/>
          </p:nvSpPr>
          <p:spPr>
            <a:xfrm>
              <a:off x="8798726" y="2418790"/>
              <a:ext cx="1224246" cy="5862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377EB8"/>
                  </a:solidFill>
                  <a:latin typeface="Calibri"/>
                  <a:ea typeface="Calibri"/>
                  <a:cs typeface="Calibri"/>
                  <a:sym typeface="Calibri"/>
                </a:rPr>
                <a:t>567</a:t>
              </a:r>
              <a:endParaRPr b="1" i="0" sz="1400" u="none" cap="none" strike="noStrike">
                <a:solidFill>
                  <a:srgbClr val="377EB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42"/>
            <p:cNvSpPr/>
            <p:nvPr/>
          </p:nvSpPr>
          <p:spPr>
            <a:xfrm>
              <a:off x="4763918" y="3038000"/>
              <a:ext cx="344400" cy="194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42"/>
            <p:cNvSpPr/>
            <p:nvPr/>
          </p:nvSpPr>
          <p:spPr>
            <a:xfrm>
              <a:off x="5319385" y="3991351"/>
              <a:ext cx="344400" cy="194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42"/>
            <p:cNvSpPr/>
            <p:nvPr/>
          </p:nvSpPr>
          <p:spPr>
            <a:xfrm>
              <a:off x="6431684" y="4074159"/>
              <a:ext cx="476800" cy="1469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42"/>
            <p:cNvSpPr txBox="1"/>
            <p:nvPr/>
          </p:nvSpPr>
          <p:spPr>
            <a:xfrm>
              <a:off x="2936118" y="2899000"/>
              <a:ext cx="4000000" cy="4719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E41A1C"/>
                  </a:solidFill>
                  <a:latin typeface="Calibri"/>
                  <a:ea typeface="Calibri"/>
                  <a:cs typeface="Calibri"/>
                  <a:sym typeface="Calibri"/>
                </a:rPr>
                <a:t>429</a:t>
              </a:r>
              <a:endParaRPr b="0" i="0" sz="1400" u="none" cap="none" strike="noStrike">
                <a:solidFill>
                  <a:srgbClr val="E41A1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42"/>
            <p:cNvSpPr txBox="1"/>
            <p:nvPr/>
          </p:nvSpPr>
          <p:spPr>
            <a:xfrm>
              <a:off x="3491585" y="3867599"/>
              <a:ext cx="4000000" cy="4719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E41A1C"/>
                  </a:solidFill>
                  <a:latin typeface="Calibri"/>
                  <a:ea typeface="Calibri"/>
                  <a:cs typeface="Calibri"/>
                  <a:sym typeface="Calibri"/>
                </a:rPr>
                <a:t>414</a:t>
              </a:r>
              <a:endParaRPr b="0" i="0" sz="1400" u="none" cap="none" strike="noStrike">
                <a:solidFill>
                  <a:srgbClr val="E41A1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42"/>
            <p:cNvSpPr txBox="1"/>
            <p:nvPr/>
          </p:nvSpPr>
          <p:spPr>
            <a:xfrm>
              <a:off x="4657618" y="3929271"/>
              <a:ext cx="4000000" cy="4719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E41A1C"/>
                  </a:solidFill>
                  <a:latin typeface="Calibri"/>
                  <a:ea typeface="Calibri"/>
                  <a:cs typeface="Calibri"/>
                  <a:sym typeface="Calibri"/>
                </a:rPr>
                <a:t>681</a:t>
              </a:r>
              <a:endParaRPr b="0" i="0" sz="1400" u="none" cap="none" strike="noStrike">
                <a:solidFill>
                  <a:srgbClr val="E41A1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42"/>
            <p:cNvSpPr/>
            <p:nvPr/>
          </p:nvSpPr>
          <p:spPr>
            <a:xfrm>
              <a:off x="9238651" y="3061600"/>
              <a:ext cx="344400" cy="194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42"/>
            <p:cNvSpPr txBox="1"/>
            <p:nvPr/>
          </p:nvSpPr>
          <p:spPr>
            <a:xfrm>
              <a:off x="7410851" y="2922600"/>
              <a:ext cx="4000000" cy="4719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E41A1C"/>
                  </a:solidFill>
                  <a:latin typeface="Calibri"/>
                  <a:ea typeface="Calibri"/>
                  <a:cs typeface="Calibri"/>
                  <a:sym typeface="Calibri"/>
                </a:rPr>
                <a:t>454</a:t>
              </a:r>
              <a:endParaRPr b="0" i="0" sz="1400" u="none" cap="none" strike="noStrike">
                <a:solidFill>
                  <a:srgbClr val="E41A1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42"/>
            <p:cNvSpPr/>
            <p:nvPr/>
          </p:nvSpPr>
          <p:spPr>
            <a:xfrm>
              <a:off x="440818" y="546764"/>
              <a:ext cx="4667499" cy="6644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SEPTIN6</a:t>
              </a: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b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chrX: 118759297-118759359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42"/>
            <p:cNvSpPr/>
            <p:nvPr/>
          </p:nvSpPr>
          <p:spPr>
            <a:xfrm>
              <a:off x="384567" y="2833016"/>
              <a:ext cx="2076820" cy="4299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E54143"/>
                  </a:solidFill>
                  <a:latin typeface="Arial"/>
                  <a:ea typeface="Arial"/>
                  <a:cs typeface="Arial"/>
                  <a:sym typeface="Arial"/>
                </a:rPr>
                <a:t>SF3B1</a:t>
              </a:r>
              <a:r>
                <a:rPr b="1" baseline="30000" i="0" lang="en-US" sz="1600" u="none" cap="none" strike="noStrike">
                  <a:solidFill>
                    <a:srgbClr val="E54143"/>
                  </a:solidFill>
                  <a:latin typeface="Arial"/>
                  <a:ea typeface="Arial"/>
                  <a:cs typeface="Arial"/>
                  <a:sym typeface="Arial"/>
                </a:rPr>
                <a:t>K700E</a:t>
              </a:r>
              <a:endParaRPr b="0" baseline="30000" i="0" sz="1600" u="none" cap="none" strike="noStrike">
                <a:solidFill>
                  <a:srgbClr val="E541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42"/>
            <p:cNvSpPr/>
            <p:nvPr/>
          </p:nvSpPr>
          <p:spPr>
            <a:xfrm>
              <a:off x="440818" y="1297628"/>
              <a:ext cx="2772364" cy="4299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4989BD"/>
                  </a:solidFill>
                  <a:latin typeface="Arial"/>
                  <a:ea typeface="Arial"/>
                  <a:cs typeface="Arial"/>
                  <a:sym typeface="Arial"/>
                </a:rPr>
                <a:t>SF3B1</a:t>
              </a:r>
              <a:r>
                <a:rPr b="1" baseline="30000" i="0" lang="en-US" sz="1600" u="none" cap="none" strike="noStrike">
                  <a:solidFill>
                    <a:srgbClr val="4989BD"/>
                  </a:solidFill>
                  <a:latin typeface="Arial"/>
                  <a:ea typeface="Arial"/>
                  <a:cs typeface="Arial"/>
                  <a:sym typeface="Arial"/>
                </a:rPr>
                <a:t>WT</a:t>
              </a:r>
              <a:endParaRPr b="0" baseline="30000" i="0" sz="1600" u="none" cap="none" strike="noStrike">
                <a:solidFill>
                  <a:srgbClr val="4989B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7" name="Google Shape;247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9938" y="6868559"/>
            <a:ext cx="5909974" cy="22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af9c33b4a4_0_490"/>
          <p:cNvSpPr txBox="1"/>
          <p:nvPr/>
        </p:nvSpPr>
        <p:spPr>
          <a:xfrm>
            <a:off x="0" y="0"/>
            <a:ext cx="11784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Sup. Fig. 2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2af9c33b4a4_0_490"/>
          <p:cNvSpPr txBox="1"/>
          <p:nvPr/>
        </p:nvSpPr>
        <p:spPr>
          <a:xfrm>
            <a:off x="98132" y="333457"/>
            <a:ext cx="303678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2af9c33b4a4_0_490"/>
          <p:cNvSpPr txBox="1"/>
          <p:nvPr/>
        </p:nvSpPr>
        <p:spPr>
          <a:xfrm>
            <a:off x="98132" y="3079027"/>
            <a:ext cx="327899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g2af9c33b4a4_0_490"/>
          <p:cNvSpPr txBox="1"/>
          <p:nvPr/>
        </p:nvSpPr>
        <p:spPr>
          <a:xfrm>
            <a:off x="98132" y="5749911"/>
            <a:ext cx="206324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57" name="Google Shape;257;g2af9c33b4a4_0_490"/>
          <p:cNvGraphicFramePr/>
          <p:nvPr/>
        </p:nvGraphicFramePr>
        <p:xfrm>
          <a:off x="305711" y="605227"/>
          <a:ext cx="4868022" cy="2227152"/>
        </p:xfrm>
        <a:graphic>
          <a:graphicData uri="http://schemas.openxmlformats.org/presentationml/2006/ole">
            <mc:AlternateContent>
              <mc:Choice Requires="v">
                <p:oleObj r:id="rId4" imgH="2227152" imgW="4868022" progId="Prism8.Document" spid="_x0000_s1">
                  <p:embed/>
                </p:oleObj>
              </mc:Choice>
              <mc:Fallback>
                <p:oleObj r:id="rId5" imgH="2227152" imgW="4868022" progId="Prism8.Document">
                  <p:embed/>
                  <p:pic>
                    <p:nvPicPr>
                      <p:cNvPr id="257" name="Google Shape;257;g2af9c33b4a4_0_490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05711" y="605227"/>
                        <a:ext cx="4868022" cy="2227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" name="Google Shape;258;g2af9c33b4a4_0_490"/>
          <p:cNvGraphicFramePr/>
          <p:nvPr/>
        </p:nvGraphicFramePr>
        <p:xfrm>
          <a:off x="3708811" y="3547726"/>
          <a:ext cx="3179975" cy="2081438"/>
        </p:xfrm>
        <a:graphic>
          <a:graphicData uri="http://schemas.openxmlformats.org/presentationml/2006/ole">
            <mc:AlternateContent>
              <mc:Choice Requires="v">
                <p:oleObj r:id="rId7" imgH="2081438" imgW="3179975" progId="Prism8.Document" spid="_x0000_s2">
                  <p:embed/>
                </p:oleObj>
              </mc:Choice>
              <mc:Fallback>
                <p:oleObj r:id="rId8" imgH="2081438" imgW="3179975" progId="Prism8.Document">
                  <p:embed/>
                  <p:pic>
                    <p:nvPicPr>
                      <p:cNvPr id="258" name="Google Shape;258;g2af9c33b4a4_0_490"/>
                      <p:cNvPicPr preferRelativeResize="0"/>
                      <p:nvPr/>
                    </p:nvPicPr>
                    <p:blipFill rotWithShape="1">
                      <a:blip r:embed="rId9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708811" y="3547726"/>
                        <a:ext cx="3179975" cy="208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" name="Google Shape;259;g2af9c33b4a4_0_490"/>
          <p:cNvGraphicFramePr/>
          <p:nvPr/>
        </p:nvGraphicFramePr>
        <p:xfrm>
          <a:off x="377899" y="5659248"/>
          <a:ext cx="4868023" cy="2227152"/>
        </p:xfrm>
        <a:graphic>
          <a:graphicData uri="http://schemas.openxmlformats.org/presentationml/2006/ole">
            <mc:AlternateContent>
              <mc:Choice Requires="v">
                <p:oleObj r:id="rId10" imgH="2227152" imgW="4868023" progId="Prism8.Document" spid="_x0000_s3">
                  <p:embed/>
                </p:oleObj>
              </mc:Choice>
              <mc:Fallback>
                <p:oleObj r:id="rId11" imgH="2227152" imgW="4868023" progId="Prism8.Document">
                  <p:embed/>
                  <p:pic>
                    <p:nvPicPr>
                      <p:cNvPr id="259" name="Google Shape;259;g2af9c33b4a4_0_490"/>
                      <p:cNvPicPr preferRelativeResize="0"/>
                      <p:nvPr/>
                    </p:nvPicPr>
                    <p:blipFill rotWithShape="1">
                      <a:blip r:embed="rId12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77899" y="5659248"/>
                        <a:ext cx="4868023" cy="2227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0" name="Google Shape;260;g2af9c33b4a4_0_49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78908" y="3214636"/>
            <a:ext cx="3010250" cy="2322673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g2af9c33b4a4_0_490"/>
          <p:cNvSpPr txBox="1"/>
          <p:nvPr/>
        </p:nvSpPr>
        <p:spPr>
          <a:xfrm>
            <a:off x="3544861" y="3079027"/>
            <a:ext cx="327899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4"/>
          <p:cNvSpPr txBox="1"/>
          <p:nvPr/>
        </p:nvSpPr>
        <p:spPr>
          <a:xfrm>
            <a:off x="0" y="-12222"/>
            <a:ext cx="12573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Sup. Fig. 3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44"/>
          <p:cNvSpPr txBox="1"/>
          <p:nvPr/>
        </p:nvSpPr>
        <p:spPr>
          <a:xfrm>
            <a:off x="98132" y="333457"/>
            <a:ext cx="303678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44"/>
          <p:cNvSpPr txBox="1"/>
          <p:nvPr/>
        </p:nvSpPr>
        <p:spPr>
          <a:xfrm>
            <a:off x="98132" y="2510258"/>
            <a:ext cx="327899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44"/>
          <p:cNvSpPr txBox="1"/>
          <p:nvPr/>
        </p:nvSpPr>
        <p:spPr>
          <a:xfrm>
            <a:off x="98132" y="4860114"/>
            <a:ext cx="206324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0" name="Google Shape;270;p44"/>
          <p:cNvGraphicFramePr/>
          <p:nvPr/>
        </p:nvGraphicFramePr>
        <p:xfrm>
          <a:off x="1148750" y="-74568"/>
          <a:ext cx="4692650" cy="2452687"/>
        </p:xfrm>
        <a:graphic>
          <a:graphicData uri="http://schemas.openxmlformats.org/presentationml/2006/ole">
            <mc:AlternateContent>
              <mc:Choice Requires="v">
                <p:oleObj r:id="rId4" imgH="2452687" imgW="4692650" progId="Prism8.Document" spid="_x0000_s1">
                  <p:embed/>
                </p:oleObj>
              </mc:Choice>
              <mc:Fallback>
                <p:oleObj r:id="rId5" imgH="2452687" imgW="4692650" progId="Prism8.Document">
                  <p:embed/>
                  <p:pic>
                    <p:nvPicPr>
                      <p:cNvPr id="270" name="Google Shape;270;p44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48750" y="-74568"/>
                        <a:ext cx="4692650" cy="2452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1" name="Google Shape;271;p44"/>
          <p:cNvGraphicFramePr/>
          <p:nvPr/>
        </p:nvGraphicFramePr>
        <p:xfrm>
          <a:off x="1172971" y="2177751"/>
          <a:ext cx="4692650" cy="2452687"/>
        </p:xfrm>
        <a:graphic>
          <a:graphicData uri="http://schemas.openxmlformats.org/presentationml/2006/ole">
            <mc:AlternateContent>
              <mc:Choice Requires="v">
                <p:oleObj r:id="rId7" imgH="2452687" imgW="4692650" progId="Prism8.Document" spid="_x0000_s2">
                  <p:embed/>
                </p:oleObj>
              </mc:Choice>
              <mc:Fallback>
                <p:oleObj r:id="rId8" imgH="2452687" imgW="4692650" progId="Prism8.Document">
                  <p:embed/>
                  <p:pic>
                    <p:nvPicPr>
                      <p:cNvPr id="271" name="Google Shape;271;p44"/>
                      <p:cNvPicPr preferRelativeResize="0"/>
                      <p:nvPr/>
                    </p:nvPicPr>
                    <p:blipFill rotWithShape="1">
                      <a:blip r:embed="rId9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72971" y="2177751"/>
                        <a:ext cx="4692650" cy="2452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2" name="Google Shape;272;p44"/>
          <p:cNvGraphicFramePr/>
          <p:nvPr/>
        </p:nvGraphicFramePr>
        <p:xfrm>
          <a:off x="1172971" y="4463255"/>
          <a:ext cx="4692650" cy="2509837"/>
        </p:xfrm>
        <a:graphic>
          <a:graphicData uri="http://schemas.openxmlformats.org/presentationml/2006/ole">
            <mc:AlternateContent>
              <mc:Choice Requires="v">
                <p:oleObj r:id="rId10" imgH="2509837" imgW="4692650" progId="Prism8.Document" spid="_x0000_s3">
                  <p:embed/>
                </p:oleObj>
              </mc:Choice>
              <mc:Fallback>
                <p:oleObj r:id="rId11" imgH="2509837" imgW="4692650" progId="Prism8.Document">
                  <p:embed/>
                  <p:pic>
                    <p:nvPicPr>
                      <p:cNvPr id="272" name="Google Shape;272;p44"/>
                      <p:cNvPicPr preferRelativeResize="0"/>
                      <p:nvPr/>
                    </p:nvPicPr>
                    <p:blipFill rotWithShape="1">
                      <a:blip r:embed="rId12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72971" y="4463255"/>
                        <a:ext cx="4692650" cy="2509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3" name="Google Shape;273;p44"/>
          <p:cNvSpPr txBox="1"/>
          <p:nvPr/>
        </p:nvSpPr>
        <p:spPr>
          <a:xfrm>
            <a:off x="158919" y="7028940"/>
            <a:ext cx="206324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4" name="Google Shape;274;p44"/>
          <p:cNvGraphicFramePr/>
          <p:nvPr/>
        </p:nvGraphicFramePr>
        <p:xfrm>
          <a:off x="1172971" y="6805909"/>
          <a:ext cx="4692650" cy="2452687"/>
        </p:xfrm>
        <a:graphic>
          <a:graphicData uri="http://schemas.openxmlformats.org/presentationml/2006/ole">
            <mc:AlternateContent>
              <mc:Choice Requires="v">
                <p:oleObj r:id="rId13" imgH="2452687" imgW="4692650" progId="Prism8.Document" spid="_x0000_s4">
                  <p:embed/>
                </p:oleObj>
              </mc:Choice>
              <mc:Fallback>
                <p:oleObj r:id="rId14" imgH="2452687" imgW="4692650" progId="Prism8.Document">
                  <p:embed/>
                  <p:pic>
                    <p:nvPicPr>
                      <p:cNvPr id="274" name="Google Shape;274;p44"/>
                      <p:cNvPicPr preferRelativeResize="0"/>
                      <p:nvPr/>
                    </p:nvPicPr>
                    <p:blipFill rotWithShape="1">
                      <a:blip r:embed="rId15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72971" y="6805909"/>
                        <a:ext cx="4692650" cy="2452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0" name="Google Shape;280;g2af9c33b4a4_0_163"/>
          <p:cNvGraphicFramePr/>
          <p:nvPr/>
        </p:nvGraphicFramePr>
        <p:xfrm>
          <a:off x="98132" y="6155126"/>
          <a:ext cx="3754437" cy="2662237"/>
        </p:xfrm>
        <a:graphic>
          <a:graphicData uri="http://schemas.openxmlformats.org/presentationml/2006/ole">
            <mc:AlternateContent>
              <mc:Choice Requires="v">
                <p:oleObj r:id="rId4" imgH="2662237" imgW="3754437" progId="Prism8.Document" spid="_x0000_s1">
                  <p:embed/>
                </p:oleObj>
              </mc:Choice>
              <mc:Fallback>
                <p:oleObj r:id="rId5" imgH="2662237" imgW="3754437" progId="Prism8.Document">
                  <p:embed/>
                  <p:pic>
                    <p:nvPicPr>
                      <p:cNvPr id="280" name="Google Shape;280;g2af9c33b4a4_0_163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98132" y="6155126"/>
                        <a:ext cx="3754437" cy="2662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1" name="Google Shape;281;g2af9c33b4a4_0_163"/>
          <p:cNvGraphicFramePr/>
          <p:nvPr/>
        </p:nvGraphicFramePr>
        <p:xfrm>
          <a:off x="74937" y="3252005"/>
          <a:ext cx="3759200" cy="2652713"/>
        </p:xfrm>
        <a:graphic>
          <a:graphicData uri="http://schemas.openxmlformats.org/presentationml/2006/ole">
            <mc:AlternateContent>
              <mc:Choice Requires="v">
                <p:oleObj r:id="rId7" imgH="2652713" imgW="3759200" progId="Prism8.Document" spid="_x0000_s2">
                  <p:embed/>
                </p:oleObj>
              </mc:Choice>
              <mc:Fallback>
                <p:oleObj r:id="rId8" imgH="2652713" imgW="3759200" progId="Prism8.Document">
                  <p:embed/>
                  <p:pic>
                    <p:nvPicPr>
                      <p:cNvPr id="281" name="Google Shape;281;g2af9c33b4a4_0_163"/>
                      <p:cNvPicPr preferRelativeResize="0"/>
                      <p:nvPr/>
                    </p:nvPicPr>
                    <p:blipFill rotWithShape="1">
                      <a:blip r:embed="rId9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74937" y="3252005"/>
                        <a:ext cx="3759200" cy="265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2" name="Google Shape;282;g2af9c33b4a4_0_163"/>
          <p:cNvGraphicFramePr/>
          <p:nvPr/>
        </p:nvGraphicFramePr>
        <p:xfrm>
          <a:off x="65087" y="319443"/>
          <a:ext cx="3754437" cy="2671763"/>
        </p:xfrm>
        <a:graphic>
          <a:graphicData uri="http://schemas.openxmlformats.org/presentationml/2006/ole">
            <mc:AlternateContent>
              <mc:Choice Requires="v">
                <p:oleObj r:id="rId10" imgH="2671763" imgW="3754437" progId="Prism8.Document" spid="_x0000_s3">
                  <p:embed/>
                </p:oleObj>
              </mc:Choice>
              <mc:Fallback>
                <p:oleObj r:id="rId11" imgH="2671763" imgW="3754437" progId="Prism8.Document">
                  <p:embed/>
                  <p:pic>
                    <p:nvPicPr>
                      <p:cNvPr id="282" name="Google Shape;282;g2af9c33b4a4_0_163"/>
                      <p:cNvPicPr preferRelativeResize="0"/>
                      <p:nvPr/>
                    </p:nvPicPr>
                    <p:blipFill rotWithShape="1">
                      <a:blip r:embed="rId12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65087" y="319443"/>
                        <a:ext cx="3754437" cy="2671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3" name="Google Shape;283;g2af9c33b4a4_0_163"/>
          <p:cNvGraphicFramePr/>
          <p:nvPr/>
        </p:nvGraphicFramePr>
        <p:xfrm>
          <a:off x="3477781" y="320377"/>
          <a:ext cx="3754437" cy="2662237"/>
        </p:xfrm>
        <a:graphic>
          <a:graphicData uri="http://schemas.openxmlformats.org/presentationml/2006/ole">
            <mc:AlternateContent>
              <mc:Choice Requires="v">
                <p:oleObj r:id="rId13" imgH="2662237" imgW="3754437" progId="Prism8.Document" spid="_x0000_s4">
                  <p:embed/>
                </p:oleObj>
              </mc:Choice>
              <mc:Fallback>
                <p:oleObj r:id="rId14" imgH="2662237" imgW="3754437" progId="Prism8.Document">
                  <p:embed/>
                  <p:pic>
                    <p:nvPicPr>
                      <p:cNvPr id="283" name="Google Shape;283;g2af9c33b4a4_0_163"/>
                      <p:cNvPicPr preferRelativeResize="0"/>
                      <p:nvPr/>
                    </p:nvPicPr>
                    <p:blipFill rotWithShape="1">
                      <a:blip r:embed="rId15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477781" y="320377"/>
                        <a:ext cx="3754437" cy="2662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4" name="Google Shape;284;g2af9c33b4a4_0_163"/>
          <p:cNvSpPr txBox="1"/>
          <p:nvPr/>
        </p:nvSpPr>
        <p:spPr>
          <a:xfrm>
            <a:off x="98132" y="333457"/>
            <a:ext cx="303678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g2af9c33b4a4_0_163"/>
          <p:cNvSpPr txBox="1"/>
          <p:nvPr/>
        </p:nvSpPr>
        <p:spPr>
          <a:xfrm>
            <a:off x="3491625" y="333457"/>
            <a:ext cx="327899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g2af9c33b4a4_0_163"/>
          <p:cNvSpPr txBox="1"/>
          <p:nvPr/>
        </p:nvSpPr>
        <p:spPr>
          <a:xfrm>
            <a:off x="195486" y="3074439"/>
            <a:ext cx="206324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g2af9c33b4a4_0_163"/>
          <p:cNvSpPr txBox="1"/>
          <p:nvPr/>
        </p:nvSpPr>
        <p:spPr>
          <a:xfrm>
            <a:off x="3613200" y="3074439"/>
            <a:ext cx="206324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g2af9c33b4a4_0_163"/>
          <p:cNvSpPr txBox="1"/>
          <p:nvPr/>
        </p:nvSpPr>
        <p:spPr>
          <a:xfrm>
            <a:off x="0" y="-12222"/>
            <a:ext cx="12573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Sup. Fig. 4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2af9c33b4a4_0_163"/>
          <p:cNvSpPr txBox="1"/>
          <p:nvPr/>
        </p:nvSpPr>
        <p:spPr>
          <a:xfrm>
            <a:off x="195486" y="6030434"/>
            <a:ext cx="206324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g2af9c33b4a4_0_163"/>
          <p:cNvSpPr txBox="1"/>
          <p:nvPr/>
        </p:nvSpPr>
        <p:spPr>
          <a:xfrm>
            <a:off x="3613200" y="6030434"/>
            <a:ext cx="206324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91" name="Google Shape;291;g2af9c33b4a4_0_163"/>
          <p:cNvGraphicFramePr/>
          <p:nvPr/>
        </p:nvGraphicFramePr>
        <p:xfrm>
          <a:off x="3498170" y="3145377"/>
          <a:ext cx="3759200" cy="2662237"/>
        </p:xfrm>
        <a:graphic>
          <a:graphicData uri="http://schemas.openxmlformats.org/presentationml/2006/ole">
            <mc:AlternateContent>
              <mc:Choice Requires="v">
                <p:oleObj r:id="rId16" imgH="2662237" imgW="3759200" progId="Prism8.Document" spid="_x0000_s5">
                  <p:embed/>
                </p:oleObj>
              </mc:Choice>
              <mc:Fallback>
                <p:oleObj r:id="rId17" imgH="2662237" imgW="3759200" progId="Prism8.Document">
                  <p:embed/>
                  <p:pic>
                    <p:nvPicPr>
                      <p:cNvPr id="291" name="Google Shape;291;g2af9c33b4a4_0_163"/>
                      <p:cNvPicPr preferRelativeResize="0"/>
                      <p:nvPr/>
                    </p:nvPicPr>
                    <p:blipFill rotWithShape="1">
                      <a:blip r:embed="rId18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498170" y="3145377"/>
                        <a:ext cx="3759200" cy="2662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2" name="Google Shape;292;g2af9c33b4a4_0_163"/>
          <p:cNvGraphicFramePr/>
          <p:nvPr/>
        </p:nvGraphicFramePr>
        <p:xfrm>
          <a:off x="3473018" y="6165517"/>
          <a:ext cx="3759200" cy="2652713"/>
        </p:xfrm>
        <a:graphic>
          <a:graphicData uri="http://schemas.openxmlformats.org/presentationml/2006/ole">
            <mc:AlternateContent>
              <mc:Choice Requires="v">
                <p:oleObj r:id="rId19" imgH="2652713" imgW="3759200" progId="Prism8.Document" spid="_x0000_s6">
                  <p:embed/>
                </p:oleObj>
              </mc:Choice>
              <mc:Fallback>
                <p:oleObj r:id="rId20" imgH="2652713" imgW="3759200" progId="Prism8.Document">
                  <p:embed/>
                  <p:pic>
                    <p:nvPicPr>
                      <p:cNvPr id="292" name="Google Shape;292;g2af9c33b4a4_0_163"/>
                      <p:cNvPicPr preferRelativeResize="0"/>
                      <p:nvPr/>
                    </p:nvPicPr>
                    <p:blipFill rotWithShape="1">
                      <a:blip r:embed="rId21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473018" y="6165517"/>
                        <a:ext cx="3759200" cy="265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af9c33b4a4_0_181"/>
          <p:cNvSpPr txBox="1"/>
          <p:nvPr/>
        </p:nvSpPr>
        <p:spPr>
          <a:xfrm>
            <a:off x="98132" y="333457"/>
            <a:ext cx="303678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g2af9c33b4a4_0_181"/>
          <p:cNvSpPr txBox="1"/>
          <p:nvPr/>
        </p:nvSpPr>
        <p:spPr>
          <a:xfrm>
            <a:off x="3491625" y="333457"/>
            <a:ext cx="327899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g2af9c33b4a4_0_181"/>
          <p:cNvSpPr txBox="1"/>
          <p:nvPr/>
        </p:nvSpPr>
        <p:spPr>
          <a:xfrm>
            <a:off x="195486" y="3074439"/>
            <a:ext cx="206324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g2af9c33b4a4_0_181"/>
          <p:cNvSpPr txBox="1"/>
          <p:nvPr/>
        </p:nvSpPr>
        <p:spPr>
          <a:xfrm>
            <a:off x="3613200" y="3074439"/>
            <a:ext cx="206324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g2af9c33b4a4_0_181"/>
          <p:cNvSpPr txBox="1"/>
          <p:nvPr/>
        </p:nvSpPr>
        <p:spPr>
          <a:xfrm>
            <a:off x="195486" y="6030434"/>
            <a:ext cx="206324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g2af9c33b4a4_0_181"/>
          <p:cNvSpPr txBox="1"/>
          <p:nvPr/>
        </p:nvSpPr>
        <p:spPr>
          <a:xfrm>
            <a:off x="3613200" y="6030434"/>
            <a:ext cx="206324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3" name="Google Shape;303;g2af9c33b4a4_0_181"/>
          <p:cNvGraphicFramePr/>
          <p:nvPr/>
        </p:nvGraphicFramePr>
        <p:xfrm>
          <a:off x="104980" y="376663"/>
          <a:ext cx="3759200" cy="2671763"/>
        </p:xfrm>
        <a:graphic>
          <a:graphicData uri="http://schemas.openxmlformats.org/presentationml/2006/ole">
            <mc:AlternateContent>
              <mc:Choice Requires="v">
                <p:oleObj r:id="rId4" imgH="2671763" imgW="3759200" progId="Prism8.Document" spid="_x0000_s1">
                  <p:embed/>
                </p:oleObj>
              </mc:Choice>
              <mc:Fallback>
                <p:oleObj r:id="rId5" imgH="2671763" imgW="3759200" progId="Prism8.Document">
                  <p:embed/>
                  <p:pic>
                    <p:nvPicPr>
                      <p:cNvPr id="303" name="Google Shape;303;g2af9c33b4a4_0_181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04980" y="376663"/>
                        <a:ext cx="3759200" cy="2671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" name="Google Shape;304;g2af9c33b4a4_0_181"/>
          <p:cNvGraphicFramePr/>
          <p:nvPr/>
        </p:nvGraphicFramePr>
        <p:xfrm>
          <a:off x="3481234" y="376663"/>
          <a:ext cx="3754437" cy="2652713"/>
        </p:xfrm>
        <a:graphic>
          <a:graphicData uri="http://schemas.openxmlformats.org/presentationml/2006/ole">
            <mc:AlternateContent>
              <mc:Choice Requires="v">
                <p:oleObj r:id="rId7" imgH="2652713" imgW="3754437" progId="Prism8.Document" spid="_x0000_s2">
                  <p:embed/>
                </p:oleObj>
              </mc:Choice>
              <mc:Fallback>
                <p:oleObj r:id="rId8" imgH="2652713" imgW="3754437" progId="Prism8.Document">
                  <p:embed/>
                  <p:pic>
                    <p:nvPicPr>
                      <p:cNvPr id="304" name="Google Shape;304;g2af9c33b4a4_0_181"/>
                      <p:cNvPicPr preferRelativeResize="0"/>
                      <p:nvPr/>
                    </p:nvPicPr>
                    <p:blipFill rotWithShape="1">
                      <a:blip r:embed="rId9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481234" y="376663"/>
                        <a:ext cx="3754437" cy="265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" name="Google Shape;305;g2af9c33b4a4_0_181"/>
          <p:cNvGraphicFramePr/>
          <p:nvPr/>
        </p:nvGraphicFramePr>
        <p:xfrm>
          <a:off x="3481233" y="3029376"/>
          <a:ext cx="3754437" cy="2789237"/>
        </p:xfrm>
        <a:graphic>
          <a:graphicData uri="http://schemas.openxmlformats.org/presentationml/2006/ole">
            <mc:AlternateContent>
              <mc:Choice Requires="v">
                <p:oleObj r:id="rId10" imgH="2789237" imgW="3754437" progId="Prism8.Document" spid="_x0000_s3">
                  <p:embed/>
                </p:oleObj>
              </mc:Choice>
              <mc:Fallback>
                <p:oleObj r:id="rId11" imgH="2789237" imgW="3754437" progId="Prism8.Document">
                  <p:embed/>
                  <p:pic>
                    <p:nvPicPr>
                      <p:cNvPr id="305" name="Google Shape;305;g2af9c33b4a4_0_181"/>
                      <p:cNvPicPr preferRelativeResize="0"/>
                      <p:nvPr/>
                    </p:nvPicPr>
                    <p:blipFill rotWithShape="1">
                      <a:blip r:embed="rId12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481233" y="3029376"/>
                        <a:ext cx="3754437" cy="278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6" name="Google Shape;306;g2af9c33b4a4_0_181"/>
          <p:cNvGraphicFramePr/>
          <p:nvPr/>
        </p:nvGraphicFramePr>
        <p:xfrm>
          <a:off x="109743" y="3292940"/>
          <a:ext cx="3754437" cy="2662237"/>
        </p:xfrm>
        <a:graphic>
          <a:graphicData uri="http://schemas.openxmlformats.org/presentationml/2006/ole">
            <mc:AlternateContent>
              <mc:Choice Requires="v">
                <p:oleObj r:id="rId13" imgH="2662237" imgW="3754437" progId="Prism8.Document" spid="_x0000_s4">
                  <p:embed/>
                </p:oleObj>
              </mc:Choice>
              <mc:Fallback>
                <p:oleObj r:id="rId14" imgH="2662237" imgW="3754437" progId="Prism8.Document">
                  <p:embed/>
                  <p:pic>
                    <p:nvPicPr>
                      <p:cNvPr id="306" name="Google Shape;306;g2af9c33b4a4_0_181"/>
                      <p:cNvPicPr preferRelativeResize="0"/>
                      <p:nvPr/>
                    </p:nvPicPr>
                    <p:blipFill rotWithShape="1">
                      <a:blip r:embed="rId15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09743" y="3292940"/>
                        <a:ext cx="3754437" cy="2662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" name="Google Shape;307;g2af9c33b4a4_0_181"/>
          <p:cNvGraphicFramePr/>
          <p:nvPr/>
        </p:nvGraphicFramePr>
        <p:xfrm>
          <a:off x="104980" y="6199691"/>
          <a:ext cx="3759200" cy="2662237"/>
        </p:xfrm>
        <a:graphic>
          <a:graphicData uri="http://schemas.openxmlformats.org/presentationml/2006/ole">
            <mc:AlternateContent>
              <mc:Choice Requires="v">
                <p:oleObj r:id="rId16" imgH="2662237" imgW="3759200" progId="Prism8.Document" spid="_x0000_s5">
                  <p:embed/>
                </p:oleObj>
              </mc:Choice>
              <mc:Fallback>
                <p:oleObj r:id="rId17" imgH="2662237" imgW="3759200" progId="Prism8.Document">
                  <p:embed/>
                  <p:pic>
                    <p:nvPicPr>
                      <p:cNvPr id="307" name="Google Shape;307;g2af9c33b4a4_0_181"/>
                      <p:cNvPicPr preferRelativeResize="0"/>
                      <p:nvPr/>
                    </p:nvPicPr>
                    <p:blipFill rotWithShape="1">
                      <a:blip r:embed="rId18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04980" y="6199691"/>
                        <a:ext cx="3759200" cy="2662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" name="Google Shape;308;g2af9c33b4a4_0_181"/>
          <p:cNvGraphicFramePr/>
          <p:nvPr/>
        </p:nvGraphicFramePr>
        <p:xfrm>
          <a:off x="3491625" y="6199691"/>
          <a:ext cx="3759200" cy="2662237"/>
        </p:xfrm>
        <a:graphic>
          <a:graphicData uri="http://schemas.openxmlformats.org/presentationml/2006/ole">
            <mc:AlternateContent>
              <mc:Choice Requires="v">
                <p:oleObj r:id="rId19" imgH="2662237" imgW="3759200" progId="Prism8.Document" spid="_x0000_s6">
                  <p:embed/>
                </p:oleObj>
              </mc:Choice>
              <mc:Fallback>
                <p:oleObj r:id="rId20" imgH="2662237" imgW="3759200" progId="Prism8.Document">
                  <p:embed/>
                  <p:pic>
                    <p:nvPicPr>
                      <p:cNvPr id="308" name="Google Shape;308;g2af9c33b4a4_0_181"/>
                      <p:cNvPicPr preferRelativeResize="0"/>
                      <p:nvPr/>
                    </p:nvPicPr>
                    <p:blipFill rotWithShape="1">
                      <a:blip r:embed="rId21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491625" y="6199691"/>
                        <a:ext cx="3759200" cy="2662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af9c33b4a4_0_57"/>
          <p:cNvSpPr txBox="1"/>
          <p:nvPr/>
        </p:nvSpPr>
        <p:spPr>
          <a:xfrm>
            <a:off x="5069" y="198302"/>
            <a:ext cx="303678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g2af9c33b4a4_0_57"/>
          <p:cNvSpPr txBox="1"/>
          <p:nvPr/>
        </p:nvSpPr>
        <p:spPr>
          <a:xfrm>
            <a:off x="3398562" y="198302"/>
            <a:ext cx="327899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g2af9c33b4a4_0_57"/>
          <p:cNvSpPr txBox="1"/>
          <p:nvPr/>
        </p:nvSpPr>
        <p:spPr>
          <a:xfrm>
            <a:off x="102423" y="2939284"/>
            <a:ext cx="206324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g2af9c33b4a4_0_57"/>
          <p:cNvSpPr txBox="1"/>
          <p:nvPr/>
        </p:nvSpPr>
        <p:spPr>
          <a:xfrm>
            <a:off x="3459349" y="2939284"/>
            <a:ext cx="206324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17" name="Google Shape;317;g2af9c33b4a4_0_57"/>
          <p:cNvGraphicFramePr/>
          <p:nvPr/>
        </p:nvGraphicFramePr>
        <p:xfrm>
          <a:off x="0" y="286568"/>
          <a:ext cx="3754437" cy="2652713"/>
        </p:xfrm>
        <a:graphic>
          <a:graphicData uri="http://schemas.openxmlformats.org/presentationml/2006/ole">
            <mc:AlternateContent>
              <mc:Choice Requires="v">
                <p:oleObj r:id="rId4" imgH="2652713" imgW="3754437" progId="Prism8.Document" spid="_x0000_s1">
                  <p:embed/>
                </p:oleObj>
              </mc:Choice>
              <mc:Fallback>
                <p:oleObj r:id="rId5" imgH="2652713" imgW="3754437" progId="Prism8.Document">
                  <p:embed/>
                  <p:pic>
                    <p:nvPicPr>
                      <p:cNvPr id="317" name="Google Shape;317;g2af9c33b4a4_0_57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0" y="286568"/>
                        <a:ext cx="3754437" cy="265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" name="Google Shape;318;g2af9c33b4a4_0_57"/>
          <p:cNvGraphicFramePr/>
          <p:nvPr/>
        </p:nvGraphicFramePr>
        <p:xfrm>
          <a:off x="0" y="3243144"/>
          <a:ext cx="3759200" cy="2662237"/>
        </p:xfrm>
        <a:graphic>
          <a:graphicData uri="http://schemas.openxmlformats.org/presentationml/2006/ole">
            <mc:AlternateContent>
              <mc:Choice Requires="v">
                <p:oleObj r:id="rId7" imgH="2662237" imgW="3759200" progId="Prism8.Document" spid="_x0000_s2">
                  <p:embed/>
                </p:oleObj>
              </mc:Choice>
              <mc:Fallback>
                <p:oleObj r:id="rId8" imgH="2662237" imgW="3759200" progId="Prism8.Document">
                  <p:embed/>
                  <p:pic>
                    <p:nvPicPr>
                      <p:cNvPr id="318" name="Google Shape;318;g2af9c33b4a4_0_57"/>
                      <p:cNvPicPr preferRelativeResize="0"/>
                      <p:nvPr/>
                    </p:nvPicPr>
                    <p:blipFill rotWithShape="1">
                      <a:blip r:embed="rId9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0" y="3243144"/>
                        <a:ext cx="3759200" cy="2662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" name="Google Shape;319;g2af9c33b4a4_0_57"/>
          <p:cNvGraphicFramePr/>
          <p:nvPr/>
        </p:nvGraphicFramePr>
        <p:xfrm>
          <a:off x="3415468" y="289099"/>
          <a:ext cx="3759200" cy="2662237"/>
        </p:xfrm>
        <a:graphic>
          <a:graphicData uri="http://schemas.openxmlformats.org/presentationml/2006/ole">
            <mc:AlternateContent>
              <mc:Choice Requires="v">
                <p:oleObj r:id="rId10" imgH="2662237" imgW="3759200" progId="Prism8.Document" spid="_x0000_s3">
                  <p:embed/>
                </p:oleObj>
              </mc:Choice>
              <mc:Fallback>
                <p:oleObj r:id="rId11" imgH="2662237" imgW="3759200" progId="Prism8.Document">
                  <p:embed/>
                  <p:pic>
                    <p:nvPicPr>
                      <p:cNvPr id="319" name="Google Shape;319;g2af9c33b4a4_0_57"/>
                      <p:cNvPicPr preferRelativeResize="0"/>
                      <p:nvPr/>
                    </p:nvPicPr>
                    <p:blipFill rotWithShape="1">
                      <a:blip r:embed="rId12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415468" y="289099"/>
                        <a:ext cx="3759200" cy="2662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0" name="Google Shape;320;g2af9c33b4a4_0_57"/>
          <p:cNvGraphicFramePr/>
          <p:nvPr/>
        </p:nvGraphicFramePr>
        <p:xfrm>
          <a:off x="3398562" y="3231089"/>
          <a:ext cx="3754437" cy="2662237"/>
        </p:xfrm>
        <a:graphic>
          <a:graphicData uri="http://schemas.openxmlformats.org/presentationml/2006/ole">
            <mc:AlternateContent>
              <mc:Choice Requires="v">
                <p:oleObj r:id="rId13" imgH="2662237" imgW="3754437" progId="Prism8.Document" spid="_x0000_s4">
                  <p:embed/>
                </p:oleObj>
              </mc:Choice>
              <mc:Fallback>
                <p:oleObj r:id="rId14" imgH="2662237" imgW="3754437" progId="Prism8.Document">
                  <p:embed/>
                  <p:pic>
                    <p:nvPicPr>
                      <p:cNvPr id="320" name="Google Shape;320;g2af9c33b4a4_0_57"/>
                      <p:cNvPicPr preferRelativeResize="0"/>
                      <p:nvPr/>
                    </p:nvPicPr>
                    <p:blipFill rotWithShape="1">
                      <a:blip r:embed="rId15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398562" y="3231089"/>
                        <a:ext cx="3754437" cy="2662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"/>
          <p:cNvSpPr txBox="1"/>
          <p:nvPr/>
        </p:nvSpPr>
        <p:spPr>
          <a:xfrm>
            <a:off x="98132" y="333457"/>
            <a:ext cx="303678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3"/>
          <p:cNvSpPr txBox="1"/>
          <p:nvPr/>
        </p:nvSpPr>
        <p:spPr>
          <a:xfrm>
            <a:off x="3491625" y="333457"/>
            <a:ext cx="327899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27" name="Google Shape;327;p3"/>
          <p:cNvGraphicFramePr/>
          <p:nvPr/>
        </p:nvGraphicFramePr>
        <p:xfrm>
          <a:off x="-79639" y="3351429"/>
          <a:ext cx="3767137" cy="2789237"/>
        </p:xfrm>
        <a:graphic>
          <a:graphicData uri="http://schemas.openxmlformats.org/presentationml/2006/ole">
            <mc:AlternateContent>
              <mc:Choice Requires="v">
                <p:oleObj r:id="rId4" imgH="2789237" imgW="3767137" progId="Prism8.Document" spid="_x0000_s1">
                  <p:embed/>
                </p:oleObj>
              </mc:Choice>
              <mc:Fallback>
                <p:oleObj r:id="rId5" imgH="2789237" imgW="3767137" progId="Prism8.Document">
                  <p:embed/>
                  <p:pic>
                    <p:nvPicPr>
                      <p:cNvPr id="327" name="Google Shape;327;p3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-79639" y="3351429"/>
                        <a:ext cx="3767137" cy="278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" name="Google Shape;328;p3"/>
          <p:cNvGraphicFramePr/>
          <p:nvPr/>
        </p:nvGraphicFramePr>
        <p:xfrm>
          <a:off x="-79639" y="338570"/>
          <a:ext cx="3754437" cy="2662237"/>
        </p:xfrm>
        <a:graphic>
          <a:graphicData uri="http://schemas.openxmlformats.org/presentationml/2006/ole">
            <mc:AlternateContent>
              <mc:Choice Requires="v">
                <p:oleObj r:id="rId7" imgH="2662237" imgW="3754437" progId="Prism8.Document" spid="_x0000_s2">
                  <p:embed/>
                </p:oleObj>
              </mc:Choice>
              <mc:Fallback>
                <p:oleObj r:id="rId8" imgH="2662237" imgW="3754437" progId="Prism8.Document">
                  <p:embed/>
                  <p:pic>
                    <p:nvPicPr>
                      <p:cNvPr id="328" name="Google Shape;328;p3"/>
                      <p:cNvPicPr preferRelativeResize="0"/>
                      <p:nvPr/>
                    </p:nvPicPr>
                    <p:blipFill rotWithShape="1">
                      <a:blip r:embed="rId9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-79639" y="338570"/>
                        <a:ext cx="3754437" cy="2662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9" name="Google Shape;329;p3"/>
          <p:cNvSpPr txBox="1"/>
          <p:nvPr/>
        </p:nvSpPr>
        <p:spPr>
          <a:xfrm>
            <a:off x="0" y="-12222"/>
            <a:ext cx="12573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Sup. Fig. 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3"/>
          <p:cNvSpPr txBox="1"/>
          <p:nvPr/>
        </p:nvSpPr>
        <p:spPr>
          <a:xfrm>
            <a:off x="195486" y="3386169"/>
            <a:ext cx="206324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3"/>
          <p:cNvSpPr txBox="1"/>
          <p:nvPr/>
        </p:nvSpPr>
        <p:spPr>
          <a:xfrm>
            <a:off x="3613200" y="3386169"/>
            <a:ext cx="206324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3"/>
          <p:cNvSpPr txBox="1"/>
          <p:nvPr/>
        </p:nvSpPr>
        <p:spPr>
          <a:xfrm>
            <a:off x="195486" y="6342164"/>
            <a:ext cx="206324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3"/>
          <p:cNvSpPr txBox="1"/>
          <p:nvPr/>
        </p:nvSpPr>
        <p:spPr>
          <a:xfrm>
            <a:off x="3613200" y="6342164"/>
            <a:ext cx="206324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34" name="Google Shape;334;p3"/>
          <p:cNvGraphicFramePr/>
          <p:nvPr/>
        </p:nvGraphicFramePr>
        <p:xfrm>
          <a:off x="3491625" y="338570"/>
          <a:ext cx="3754437" cy="2635250"/>
        </p:xfrm>
        <a:graphic>
          <a:graphicData uri="http://schemas.openxmlformats.org/presentationml/2006/ole">
            <mc:AlternateContent>
              <mc:Choice Requires="v">
                <p:oleObj r:id="rId10" imgH="2635250" imgW="3754437" progId="Prism8.Document" spid="_x0000_s3">
                  <p:embed/>
                </p:oleObj>
              </mc:Choice>
              <mc:Fallback>
                <p:oleObj r:id="rId11" imgH="2635250" imgW="3754437" progId="Prism8.Document">
                  <p:embed/>
                  <p:pic>
                    <p:nvPicPr>
                      <p:cNvPr id="334" name="Google Shape;334;p3"/>
                      <p:cNvPicPr preferRelativeResize="0"/>
                      <p:nvPr/>
                    </p:nvPicPr>
                    <p:blipFill rotWithShape="1">
                      <a:blip r:embed="rId12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491625" y="338570"/>
                        <a:ext cx="3754437" cy="263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" name="Google Shape;335;p3"/>
          <p:cNvGraphicFramePr/>
          <p:nvPr/>
        </p:nvGraphicFramePr>
        <p:xfrm>
          <a:off x="3486862" y="3487953"/>
          <a:ext cx="3759200" cy="2652713"/>
        </p:xfrm>
        <a:graphic>
          <a:graphicData uri="http://schemas.openxmlformats.org/presentationml/2006/ole">
            <mc:AlternateContent>
              <mc:Choice Requires="v">
                <p:oleObj r:id="rId13" imgH="2652713" imgW="3759200" progId="Prism8.Document" spid="_x0000_s4">
                  <p:embed/>
                </p:oleObj>
              </mc:Choice>
              <mc:Fallback>
                <p:oleObj r:id="rId14" imgH="2652713" imgW="3759200" progId="Prism8.Document">
                  <p:embed/>
                  <p:pic>
                    <p:nvPicPr>
                      <p:cNvPr id="335" name="Google Shape;335;p3"/>
                      <p:cNvPicPr preferRelativeResize="0"/>
                      <p:nvPr/>
                    </p:nvPicPr>
                    <p:blipFill rotWithShape="1">
                      <a:blip r:embed="rId15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486862" y="3487953"/>
                        <a:ext cx="3759200" cy="265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6" name="Google Shape;336;p3"/>
          <p:cNvGraphicFramePr/>
          <p:nvPr/>
        </p:nvGraphicFramePr>
        <p:xfrm>
          <a:off x="-79639" y="6491287"/>
          <a:ext cx="3754437" cy="2652713"/>
        </p:xfrm>
        <a:graphic>
          <a:graphicData uri="http://schemas.openxmlformats.org/presentationml/2006/ole">
            <mc:AlternateContent>
              <mc:Choice Requires="v">
                <p:oleObj r:id="rId16" imgH="2652713" imgW="3754437" progId="Prism8.Document" spid="_x0000_s5">
                  <p:embed/>
                </p:oleObj>
              </mc:Choice>
              <mc:Fallback>
                <p:oleObj r:id="rId17" imgH="2652713" imgW="3754437" progId="Prism8.Document">
                  <p:embed/>
                  <p:pic>
                    <p:nvPicPr>
                      <p:cNvPr id="336" name="Google Shape;336;p3"/>
                      <p:cNvPicPr preferRelativeResize="0"/>
                      <p:nvPr/>
                    </p:nvPicPr>
                    <p:blipFill rotWithShape="1">
                      <a:blip r:embed="rId18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-79639" y="6491287"/>
                        <a:ext cx="3754437" cy="265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" name="Google Shape;337;p3"/>
          <p:cNvGraphicFramePr/>
          <p:nvPr/>
        </p:nvGraphicFramePr>
        <p:xfrm>
          <a:off x="3486862" y="6491286"/>
          <a:ext cx="3759200" cy="2652713"/>
        </p:xfrm>
        <a:graphic>
          <a:graphicData uri="http://schemas.openxmlformats.org/presentationml/2006/ole">
            <mc:AlternateContent>
              <mc:Choice Requires="v">
                <p:oleObj r:id="rId19" imgH="2652713" imgW="3759200" progId="Prism8.Document" spid="_x0000_s6">
                  <p:embed/>
                </p:oleObj>
              </mc:Choice>
              <mc:Fallback>
                <p:oleObj r:id="rId20" imgH="2652713" imgW="3759200" progId="Prism8.Document">
                  <p:embed/>
                  <p:pic>
                    <p:nvPicPr>
                      <p:cNvPr id="337" name="Google Shape;337;p3"/>
                      <p:cNvPicPr preferRelativeResize="0"/>
                      <p:nvPr/>
                    </p:nvPicPr>
                    <p:blipFill rotWithShape="1">
                      <a:blip r:embed="rId21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486862" y="6491286"/>
                        <a:ext cx="3759200" cy="265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2018-12-09T07:59:32Z</dcterms:created>
  <dc:creator>Microsoft Office User</dc:creator>
</cp:coreProperties>
</file>