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oneTexte 16"/>
          <p:cNvSpPr txBox="1">
            <a:spLocks noChangeArrowheads="1"/>
          </p:cNvSpPr>
          <p:nvPr/>
        </p:nvSpPr>
        <p:spPr bwMode="auto">
          <a:xfrm flipH="1">
            <a:off x="2119314" y="5373689"/>
            <a:ext cx="7216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Table </a:t>
            </a:r>
            <a:r>
              <a:rPr lang="fr-FR" altLang="fr-F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S2: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Prediction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interaction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SprC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targets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F70C9B2-1A9C-44C0-BB71-26201837B04E}"/>
              </a:ext>
            </a:extLst>
          </p:cNvPr>
          <p:cNvGraphicFramePr>
            <a:graphicFrameLocks noGrp="1"/>
          </p:cNvGraphicFramePr>
          <p:nvPr/>
        </p:nvGraphicFramePr>
        <p:xfrm>
          <a:off x="2119313" y="1098551"/>
          <a:ext cx="7312026" cy="3963985"/>
        </p:xfrm>
        <a:graphic>
          <a:graphicData uri="http://schemas.openxmlformats.org/drawingml/2006/table">
            <a:tbl>
              <a:tblPr firstRow="1" bandRow="1"/>
              <a:tblGrid>
                <a:gridCol w="109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2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9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9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6968">
                <a:tc>
                  <a:txBody>
                    <a:bodyPr/>
                    <a:lstStyle/>
                    <a:p>
                      <a:pPr algn="l"/>
                      <a:endParaRPr lang="fr-FR" sz="9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69" marB="3426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Genes</a:t>
                      </a:r>
                      <a:endParaRPr lang="fr-FR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34269" marB="3426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Functions</a:t>
                      </a:r>
                      <a:endParaRPr lang="fr-FR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34269" marB="3426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SprC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nucelotides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predicted to bind target</a:t>
                      </a:r>
                      <a:endParaRPr lang="fr-FR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34269" marB="3426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Presence</a:t>
                      </a:r>
                      <a:r>
                        <a:rPr lang="fr-FR" sz="9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of 27 nt stretch</a:t>
                      </a:r>
                      <a:endParaRPr lang="fr-FR" sz="9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34269" marB="3426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1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NWMN_0430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Conserved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hypothetical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G49-U76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part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NWMN_0655</a:t>
                      </a:r>
                      <a:endParaRPr 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mgrA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MarR</a:t>
                      </a:r>
                      <a:r>
                        <a:rPr lang="en-US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family regulatory protein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G46-C53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NWMN_2333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bcr</a:t>
                      </a:r>
                      <a:r>
                        <a:rPr lang="fr-FR" sz="8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CflA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Drug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resistance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transporter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U63-G93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7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NWMN_1138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fapR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Fatty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acid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phospholipid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biosynthesis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transcriptional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G9-A51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NWMN_1547</a:t>
                      </a:r>
                      <a:endParaRPr lang="nl-NL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rpmA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50S ribosomal protein L27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G66-U82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NWMN_1943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agrB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Accessory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A67-A87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NWMN_0402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Hypothetical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G31-A92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NWMN_1548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Hypothetical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A67-U100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922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NWMN_0248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bmQ2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Branched-chain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amino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acid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transport system II carrier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G3-U57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NWMN_1382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huP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DNA-binding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G66-U86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NWMN_1945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agrC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Accessory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regulator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r>
                        <a:rPr lang="fr-FR" sz="80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C68-U86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23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NWMN_1134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rpmB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50S ribosomal </a:t>
                      </a:r>
                      <a:r>
                        <a:rPr lang="fr-FR" sz="8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protein</a:t>
                      </a:r>
                      <a:r>
                        <a:rPr lang="fr-FR" sz="8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L28 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G66-U82</a:t>
                      </a: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44" marR="7144" marT="714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314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135</Words>
  <Application>Microsoft Office PowerPoint</Application>
  <PresentationFormat>Grand écran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15</cp:revision>
  <dcterms:created xsi:type="dcterms:W3CDTF">2023-07-25T10:23:39Z</dcterms:created>
  <dcterms:modified xsi:type="dcterms:W3CDTF">2023-07-25T10:39:49Z</dcterms:modified>
</cp:coreProperties>
</file>