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96" y="1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F0D39-EAAB-4B1F-B2B0-F2AC77749976}" type="datetimeFigureOut">
              <a:rPr lang="fr-FR" smtClean="0"/>
              <a:t>05/06/2024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EDCA0-CF21-4AB2-AEBC-417B340B7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599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05/06/2024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516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05/06/2024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159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05/06/2024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808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05/06/2024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87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05/06/2024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864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05/06/2024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345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05/06/2024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6538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05/06/2024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148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05/06/2024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151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05/06/2024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2803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05/06/2024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9556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B9C64-D5B6-4274-887B-41B813F25BCF}" type="datetimeFigureOut">
              <a:rPr lang="fr-FR" smtClean="0"/>
              <a:t>05/06/2024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5293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ChangeArrowheads="1"/>
          </p:cNvSpPr>
          <p:nvPr/>
        </p:nvSpPr>
        <p:spPr bwMode="auto">
          <a:xfrm>
            <a:off x="1808163" y="4337050"/>
            <a:ext cx="8609012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fr-FR" altLang="fr-FR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Supplemental Figure S6 </a:t>
            </a:r>
            <a:r>
              <a:rPr lang="en-US" altLang="fr-FR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: Western blot analysis of </a:t>
            </a:r>
            <a:r>
              <a:rPr lang="en-US" altLang="fr-FR" sz="1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czrB </a:t>
            </a:r>
            <a:r>
              <a:rPr lang="en-US" altLang="fr-FR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expression level as a function of SprC expression. </a:t>
            </a:r>
            <a:r>
              <a:rPr lang="en-US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Western</a:t>
            </a:r>
            <a:r>
              <a:rPr lang="en-US" altLang="fr-FR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Blot analysis of </a:t>
            </a:r>
            <a:r>
              <a:rPr lang="en-US" altLang="fr-FR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czrB</a:t>
            </a:r>
            <a:r>
              <a:rPr lang="en-US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-FLAG</a:t>
            </a:r>
            <a:r>
              <a:rPr lang="en-US" altLang="fr-FR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expression level</a:t>
            </a:r>
            <a:r>
              <a:rPr lang="en-US" altLang="fr-FR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in membrane and wall fraction. Bacteria were grown for 2 h before an addition of 5 mM of ZnSO</a:t>
            </a:r>
            <a:r>
              <a:rPr lang="en-US" altLang="fr-FR" sz="1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 and protein extractions were perform after </a:t>
            </a:r>
            <a:r>
              <a:rPr lang="en-US" altLang="fr-FR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(A)</a:t>
            </a:r>
            <a:r>
              <a:rPr lang="en-US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 4 h and </a:t>
            </a:r>
            <a:r>
              <a:rPr lang="en-US" altLang="fr-FR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(B)</a:t>
            </a:r>
            <a:r>
              <a:rPr lang="en-US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 6 h of additional growth. SpA was used as as an internal loading control. Values are the mean of four (4 h) and three (6 h) independent experiments. </a:t>
            </a:r>
            <a:r>
              <a:rPr lang="en-US" altLang="fr-FR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(C)</a:t>
            </a:r>
            <a:r>
              <a:rPr lang="en-US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 Bacteria with or without Flag were grown for 4h with 3 mM of ZnSO</a:t>
            </a:r>
            <a:r>
              <a:rPr lang="en-US" altLang="fr-FR" sz="14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fr-FR" sz="1400">
                <a:latin typeface="Times New Roman" panose="02020603050405020304" pitchFamily="18" charset="0"/>
                <a:cs typeface="Times New Roman" panose="02020603050405020304" pitchFamily="18" charset="0"/>
              </a:rPr>
              <a:t> before protein extraction. </a:t>
            </a:r>
            <a:r>
              <a:rPr lang="en-US" altLang="fr-FR" sz="1400">
                <a:latin typeface="Times New Roman" panose="02020603050405020304" pitchFamily="18" charset="0"/>
                <a:ea typeface="Times New Roman" panose="02020603050405020304" pitchFamily="18" charset="0"/>
              </a:rPr>
              <a:t>The data presented is taken from one representative experiment among three.</a:t>
            </a:r>
            <a:endParaRPr lang="fr-FR" altLang="fr-FR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9" name="ZoneTexte 29"/>
          <p:cNvSpPr txBox="1">
            <a:spLocks noChangeArrowheads="1"/>
          </p:cNvSpPr>
          <p:nvPr/>
        </p:nvSpPr>
        <p:spPr bwMode="auto">
          <a:xfrm>
            <a:off x="4987925" y="88901"/>
            <a:ext cx="2873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40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4580" name="ZoneTexte 29"/>
          <p:cNvSpPr txBox="1">
            <a:spLocks noChangeArrowheads="1"/>
          </p:cNvSpPr>
          <p:nvPr/>
        </p:nvSpPr>
        <p:spPr bwMode="auto">
          <a:xfrm>
            <a:off x="2008189" y="88901"/>
            <a:ext cx="2873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4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pic>
        <p:nvPicPr>
          <p:cNvPr id="24581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8"/>
          <a:stretch>
            <a:fillRect/>
          </a:stretch>
        </p:blipFill>
        <p:spPr bwMode="auto">
          <a:xfrm>
            <a:off x="1558926" y="57151"/>
            <a:ext cx="2881313" cy="359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1"/>
          <a:stretch>
            <a:fillRect/>
          </a:stretch>
        </p:blipFill>
        <p:spPr bwMode="auto">
          <a:xfrm>
            <a:off x="4685139" y="0"/>
            <a:ext cx="2736000" cy="3678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3" name="ZoneTexte 29"/>
          <p:cNvSpPr txBox="1">
            <a:spLocks noChangeArrowheads="1"/>
          </p:cNvSpPr>
          <p:nvPr/>
        </p:nvSpPr>
        <p:spPr bwMode="auto">
          <a:xfrm>
            <a:off x="7967664" y="88901"/>
            <a:ext cx="2873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4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pic>
        <p:nvPicPr>
          <p:cNvPr id="24584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6039" y="436246"/>
            <a:ext cx="2879725" cy="292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55506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131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Company>Université de Rennes 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Simon Raynaud</dc:creator>
  <cp:lastModifiedBy>Simon Raynaud</cp:lastModifiedBy>
  <cp:revision>20</cp:revision>
  <dcterms:created xsi:type="dcterms:W3CDTF">2023-07-25T10:23:39Z</dcterms:created>
  <dcterms:modified xsi:type="dcterms:W3CDTF">2024-06-05T13:22:22Z</dcterms:modified>
</cp:coreProperties>
</file>