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F0D39-EAAB-4B1F-B2B0-F2AC77749976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1EDCA0-CF21-4AB2-AEBC-417B340B7A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5991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9375" y="739775"/>
            <a:ext cx="6583363" cy="37036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355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3FF4C6-BF00-468A-BE0E-824743B43EE5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984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1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159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0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877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64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345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6538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1485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151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955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B9C64-D5B6-4274-887B-41B813F25BCF}" type="datetimeFigureOut">
              <a:rPr lang="fr-FR" smtClean="0"/>
              <a:t>23/04/2024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58694-A1B8-4CBF-B848-2B49EAA76AE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5293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ChangeArrowheads="1"/>
          </p:cNvSpPr>
          <p:nvPr/>
        </p:nvSpPr>
        <p:spPr bwMode="auto">
          <a:xfrm>
            <a:off x="1847850" y="3068638"/>
            <a:ext cx="67373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Supplemental</a:t>
            </a:r>
            <a:r>
              <a:rPr lang="fr-FR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Figure S5</a:t>
            </a:r>
            <a:r>
              <a:rPr lang="en-US" altLang="fr-F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Stress zinc experiments. 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Relative transcript level of </a:t>
            </a:r>
            <a:r>
              <a:rPr lang="en-US" altLang="fr-F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czrB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fr-F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czrA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SprC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SprD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presence or absence of ZnSO</a:t>
            </a:r>
            <a:r>
              <a:rPr lang="en-US" altLang="fr-FR" sz="1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fr-F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fr-F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determined with </a:t>
            </a:r>
            <a:r>
              <a:rPr lang="en-US" altLang="fr-FR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tmRNA</a:t>
            </a:r>
            <a:r>
              <a:rPr lang="en-US" altLang="fr-FR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referent gene. The data were reproduced by four independent biological replicates with Welch test or Mann-Whitney test for statistical analysis </a:t>
            </a:r>
            <a:r>
              <a:rPr lang="fr-FR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</a:t>
            </a:r>
            <a:r>
              <a:rPr lang="fr-FR" altLang="fr-F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p&lt;0.05</a:t>
            </a:r>
            <a:r>
              <a:rPr lang="fr-FR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; NS = Non-</a:t>
            </a:r>
            <a:r>
              <a:rPr lang="fr-FR" altLang="fr-FR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fr-FR" altLang="fr-F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fr-FR" altLang="fr-F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endParaRPr lang="fr-FR" altLang="fr-F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1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4726" y="179389"/>
            <a:ext cx="5027613" cy="270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805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63</Words>
  <Application>Microsoft Office PowerPoint</Application>
  <PresentationFormat>Grand écran</PresentationFormat>
  <Paragraphs>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Company>Université de Rennes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Raynaud</dc:creator>
  <cp:lastModifiedBy>Simon Raynaud</cp:lastModifiedBy>
  <cp:revision>13</cp:revision>
  <dcterms:created xsi:type="dcterms:W3CDTF">2023-07-25T10:23:39Z</dcterms:created>
  <dcterms:modified xsi:type="dcterms:W3CDTF">2024-04-23T12:52:40Z</dcterms:modified>
</cp:coreProperties>
</file>