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25/07/2023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oneTexte 16"/>
          <p:cNvSpPr txBox="1">
            <a:spLocks noChangeArrowheads="1"/>
          </p:cNvSpPr>
          <p:nvPr/>
        </p:nvSpPr>
        <p:spPr bwMode="auto">
          <a:xfrm flipH="1">
            <a:off x="2003426" y="5832476"/>
            <a:ext cx="8208963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 Figure S4.</a:t>
            </a:r>
            <a:r>
              <a:rPr lang="en-US" altLang="fr-FR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Northern Blot analysis of </a:t>
            </a:r>
            <a:r>
              <a:rPr lang="en-US" altLang="fr-FR" sz="14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czrAB </a:t>
            </a:r>
            <a:r>
              <a:rPr lang="en-US" altLang="fr-FR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transcript level after rifampicin addition (200µg/mL) in </a:t>
            </a:r>
            <a:r>
              <a:rPr lang="en-US" altLang="fr-FR" sz="1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en-US" altLang="fr-FR" sz="1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Newman or 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Newman-</a:t>
            </a:r>
            <a:r>
              <a:rPr lang="el-GR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fr-FR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sprC </a:t>
            </a:r>
            <a:r>
              <a:rPr lang="fr-FR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strain. </a:t>
            </a:r>
            <a:r>
              <a:rPr lang="fr-FR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fr-FR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czrAB </a:t>
            </a:r>
            <a:r>
              <a:rPr lang="fr-FR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stability control without rifampicin. 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The data were reproduced by three independent biological replicates.</a:t>
            </a:r>
            <a:endParaRPr lang="fr-FR" altLang="fr-FR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7" name="Picture 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14" y="1979613"/>
            <a:ext cx="4535487" cy="187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8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79389"/>
            <a:ext cx="45910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50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3959226"/>
            <a:ext cx="4341812" cy="197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0" name="ZoneTexte 29"/>
          <p:cNvSpPr txBox="1">
            <a:spLocks noChangeArrowheads="1"/>
          </p:cNvSpPr>
          <p:nvPr/>
        </p:nvSpPr>
        <p:spPr bwMode="auto">
          <a:xfrm>
            <a:off x="1884364" y="1979613"/>
            <a:ext cx="287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1511" name="ZoneTexte 29"/>
          <p:cNvSpPr txBox="1">
            <a:spLocks noChangeArrowheads="1"/>
          </p:cNvSpPr>
          <p:nvPr/>
        </p:nvSpPr>
        <p:spPr bwMode="auto">
          <a:xfrm>
            <a:off x="1884364" y="3959226"/>
            <a:ext cx="287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1512" name="ZoneTexte 29"/>
          <p:cNvSpPr txBox="1">
            <a:spLocks noChangeArrowheads="1"/>
          </p:cNvSpPr>
          <p:nvPr/>
        </p:nvSpPr>
        <p:spPr bwMode="auto">
          <a:xfrm>
            <a:off x="1884364" y="179388"/>
            <a:ext cx="287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39651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10</cp:revision>
  <dcterms:created xsi:type="dcterms:W3CDTF">2023-07-25T10:23:39Z</dcterms:created>
  <dcterms:modified xsi:type="dcterms:W3CDTF">2023-07-25T10:32:53Z</dcterms:modified>
</cp:coreProperties>
</file>