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922" y="3401400"/>
            <a:ext cx="4986909" cy="2700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450" y="488985"/>
            <a:ext cx="5638938" cy="270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409" y="212981"/>
            <a:ext cx="3825566" cy="2700000"/>
          </a:xfrm>
          <a:prstGeom prst="rect">
            <a:avLst/>
          </a:prstGeom>
        </p:spPr>
      </p:pic>
      <p:sp>
        <p:nvSpPr>
          <p:cNvPr id="2" name="ZoneTexte 16"/>
          <p:cNvSpPr txBox="1">
            <a:spLocks noChangeArrowheads="1"/>
          </p:cNvSpPr>
          <p:nvPr/>
        </p:nvSpPr>
        <p:spPr bwMode="auto">
          <a:xfrm flipH="1">
            <a:off x="6740150" y="4134169"/>
            <a:ext cx="511683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Figure S3: </a:t>
            </a:r>
            <a:r>
              <a:rPr lang="en-US" alt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Electrophoretic mobility shift assays to </a:t>
            </a:r>
            <a:r>
              <a:rPr lang="en-US" altLang="fr-FR" sz="1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analyse</a:t>
            </a:r>
            <a:r>
              <a:rPr lang="en-US" alt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pairing between </a:t>
            </a:r>
            <a:r>
              <a:rPr lang="en-US" altLang="fr-FR" sz="1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SprC</a:t>
            </a:r>
            <a:r>
              <a:rPr lang="en-US" alt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altLang="fr-FR" sz="1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deoD</a:t>
            </a:r>
            <a:r>
              <a:rPr lang="en-US" altLang="fr-FR" sz="1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altLang="fr-FR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alt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altLang="fr-FR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Gel retardation assay with 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radiolabeled </a:t>
            </a:r>
            <a:r>
              <a:rPr lang="en-US" altLang="fr-FR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SprC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altLang="fr-FR" sz="1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deod</a:t>
            </a:r>
            <a:r>
              <a:rPr lang="en-US" altLang="fr-FR" sz="1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transcript fragment (173 </a:t>
            </a:r>
            <a:r>
              <a:rPr lang="en-US" altLang="fr-FR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nts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altLang="fr-FR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alt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altLang="fr-FR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Gel retardation assay with </a:t>
            </a:r>
            <a:r>
              <a:rPr lang="en-US" altLang="fr-FR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radiolabelled</a:t>
            </a:r>
            <a:r>
              <a:rPr lang="en-US" altLang="fr-FR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fr-FR" sz="1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deoD</a:t>
            </a:r>
            <a:r>
              <a:rPr lang="en-US" altLang="fr-FR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full </a:t>
            </a:r>
            <a:r>
              <a:rPr lang="en-US" altLang="fr-FR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lenght</a:t>
            </a:r>
            <a:r>
              <a:rPr lang="en-US" altLang="fr-FR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transcript (774 </a:t>
            </a:r>
            <a:r>
              <a:rPr lang="en-US" altLang="fr-FR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nts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and </a:t>
            </a:r>
            <a:r>
              <a:rPr lang="en-US" altLang="fr-FR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SprC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alt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(C)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Gel retardation assay with 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radiolabeled </a:t>
            </a:r>
            <a:r>
              <a:rPr lang="en-US" altLang="fr-FR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SprC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or </a:t>
            </a:r>
            <a:r>
              <a:rPr lang="en-US" altLang="fr-FR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SprC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deletion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mutant and </a:t>
            </a:r>
            <a:r>
              <a:rPr lang="en-US" altLang="fr-FR" sz="1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deoD</a:t>
            </a:r>
            <a:r>
              <a:rPr lang="en-US" altLang="fr-FR" sz="1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mRNA (774 </a:t>
            </a:r>
            <a:r>
              <a:rPr lang="en-US" altLang="fr-FR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nts</a:t>
            </a:r>
            <a:r>
              <a:rPr lang="en-US" altLang="fr-FR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en-US" alt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data were reproduced by three independent biological replicates.</a:t>
            </a:r>
            <a:endParaRPr lang="fr-FR" altLang="fr-FR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ZoneTexte 29"/>
          <p:cNvSpPr txBox="1">
            <a:spLocks noChangeArrowheads="1"/>
          </p:cNvSpPr>
          <p:nvPr/>
        </p:nvSpPr>
        <p:spPr bwMode="auto">
          <a:xfrm>
            <a:off x="2292350" y="304042"/>
            <a:ext cx="215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485" name="ZoneTexte 29"/>
          <p:cNvSpPr txBox="1">
            <a:spLocks noChangeArrowheads="1"/>
          </p:cNvSpPr>
          <p:nvPr/>
        </p:nvSpPr>
        <p:spPr bwMode="auto">
          <a:xfrm>
            <a:off x="6632200" y="304041"/>
            <a:ext cx="215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0486" name="ZoneTexte 29"/>
          <p:cNvSpPr txBox="1">
            <a:spLocks noChangeArrowheads="1"/>
          </p:cNvSpPr>
          <p:nvPr/>
        </p:nvSpPr>
        <p:spPr bwMode="auto">
          <a:xfrm>
            <a:off x="2269490" y="3280729"/>
            <a:ext cx="23876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90306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16</cp:revision>
  <dcterms:created xsi:type="dcterms:W3CDTF">2023-07-25T10:23:39Z</dcterms:created>
  <dcterms:modified xsi:type="dcterms:W3CDTF">2024-05-31T13:06:00Z</dcterms:modified>
</cp:coreProperties>
</file>