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3288" y="739775"/>
            <a:ext cx="493553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94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9F1B03-30C6-4BE4-B7C2-0D5745FC9526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060419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oneTexte 29"/>
          <p:cNvSpPr txBox="1">
            <a:spLocks noChangeArrowheads="1"/>
          </p:cNvSpPr>
          <p:nvPr/>
        </p:nvSpPr>
        <p:spPr bwMode="auto">
          <a:xfrm>
            <a:off x="2244725" y="1"/>
            <a:ext cx="287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8435" name="ZoneTexte 29"/>
          <p:cNvSpPr txBox="1">
            <a:spLocks noChangeArrowheads="1"/>
          </p:cNvSpPr>
          <p:nvPr/>
        </p:nvSpPr>
        <p:spPr bwMode="auto">
          <a:xfrm>
            <a:off x="2244725" y="3214688"/>
            <a:ext cx="287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1919288" y="6105525"/>
            <a:ext cx="76327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en-GB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S2: </a:t>
            </a:r>
            <a:r>
              <a:rPr lang="en-GB" altLang="fr-FR" sz="1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In silico </a:t>
            </a:r>
            <a:r>
              <a:rPr lang="en-GB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interaction prediction. </a:t>
            </a:r>
            <a:r>
              <a:rPr lang="en-GB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Predicted interaction between SprC and </a:t>
            </a:r>
            <a:r>
              <a:rPr lang="en-GB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en-GB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deoD </a:t>
            </a:r>
            <a:r>
              <a:rPr lang="en-GB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GB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GB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czrB</a:t>
            </a:r>
            <a:r>
              <a:rPr lang="en-GB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were generated by IntaRNA. </a:t>
            </a:r>
            <a:r>
              <a:rPr lang="en-GB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In vitro </a:t>
            </a:r>
            <a:r>
              <a:rPr lang="en-GB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transcription products are located above in blue. Secondary structure of SprC was obtained from Le Pabic </a:t>
            </a:r>
            <a:r>
              <a:rPr lang="en-GB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et al. </a:t>
            </a:r>
            <a:r>
              <a:rPr lang="en-GB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PMID: 26240382)</a:t>
            </a:r>
            <a:endParaRPr lang="fr-FR" altLang="fr-FR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7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90489"/>
            <a:ext cx="54165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3149601"/>
            <a:ext cx="55308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0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Office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8</cp:revision>
  <dcterms:created xsi:type="dcterms:W3CDTF">2023-07-25T10:23:39Z</dcterms:created>
  <dcterms:modified xsi:type="dcterms:W3CDTF">2023-07-25T10:32:16Z</dcterms:modified>
</cp:coreProperties>
</file>