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6E0511BB-D4AB-4F97-9C0B-5CB3CCF0BE95}" type="slidenum">
              <a:rPr lang="fr-FR" altLang="fr-FR" smtClean="0"/>
              <a:pPr/>
              <a:t>1</a:t>
            </a:fld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61532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22/04/2024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oneTexte 29"/>
          <p:cNvSpPr txBox="1">
            <a:spLocks noChangeArrowheads="1"/>
          </p:cNvSpPr>
          <p:nvPr/>
        </p:nvSpPr>
        <p:spPr bwMode="auto">
          <a:xfrm>
            <a:off x="2844800" y="1030288"/>
            <a:ext cx="215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6387" name="ZoneTexte 29"/>
          <p:cNvSpPr txBox="1">
            <a:spLocks noChangeArrowheads="1"/>
          </p:cNvSpPr>
          <p:nvPr/>
        </p:nvSpPr>
        <p:spPr bwMode="auto">
          <a:xfrm>
            <a:off x="6580094" y="1030288"/>
            <a:ext cx="215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6388" name="Rectangle 1"/>
          <p:cNvSpPr>
            <a:spLocks noChangeArrowheads="1"/>
          </p:cNvSpPr>
          <p:nvPr/>
        </p:nvSpPr>
        <p:spPr bwMode="auto">
          <a:xfrm>
            <a:off x="3287689" y="4149080"/>
            <a:ext cx="58197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GB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S1: (</a:t>
            </a:r>
            <a:r>
              <a:rPr lang="en-US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Northern blot showing the binding of MS2_SprC onto the amylose column. MS2 probes were used to detect the MS2_SprC construct in the different fractions (CE: Crude extract ; Ft: </a:t>
            </a:r>
            <a:r>
              <a:rPr lang="en-US" alt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Flowthrough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E:Elution). A control expressing only the MS2 tag was also used. </a:t>
            </a:r>
            <a:r>
              <a:rPr lang="en-US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Northern blot showing MS2_Sprc fusion and endogenous </a:t>
            </a:r>
            <a:r>
              <a:rPr lang="en-US" alt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SprC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expression after 15 min </a:t>
            </a:r>
            <a:r>
              <a:rPr lang="en-US" alt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anhydrotetracyclin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induction. </a:t>
            </a:r>
          </a:p>
          <a:p>
            <a:pPr>
              <a:spcBef>
                <a:spcPct val="0"/>
              </a:spcBef>
              <a:spcAft>
                <a:spcPts val="450"/>
              </a:spcAft>
              <a:buNone/>
            </a:pP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= Newman ; 2 =  Newman-pRMC2-MS2 ; 3 = Newman-pRMC2-MS2_SprC</a:t>
            </a:r>
            <a:endParaRPr lang="fr-FR" alt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9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0262" y="1382960"/>
            <a:ext cx="3272196" cy="1801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6121" y="836712"/>
            <a:ext cx="2554107" cy="285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1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87</Words>
  <Application>Microsoft Office PowerPoint</Application>
  <PresentationFormat>Grand écran</PresentationFormat>
  <Paragraphs>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10</cp:revision>
  <dcterms:created xsi:type="dcterms:W3CDTF">2023-07-25T10:23:39Z</dcterms:created>
  <dcterms:modified xsi:type="dcterms:W3CDTF">2024-04-22T11:08:43Z</dcterms:modified>
</cp:coreProperties>
</file>