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49" r:id="rId5"/>
    <p:sldId id="363" r:id="rId6"/>
    <p:sldId id="371" r:id="rId7"/>
    <p:sldId id="319" r:id="rId8"/>
    <p:sldId id="324" r:id="rId9"/>
    <p:sldId id="369" r:id="rId10"/>
    <p:sldId id="370" r:id="rId11"/>
    <p:sldId id="265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CBA54E-EBAC-0BB4-3B18-E666DE5B329E}" name="Molé, Christa" initials="MC" userId="S::cmole@neb.com::ae5b3190-646a-4d7f-8fcf-0c3c9a8dc957" providerId="AD"/>
  <p188:author id="{DF2AB19A-38DC-1C17-D012-49726A5D6E17}" name="Kneller, Daniel" initials="KD" userId="S::dkneller@neb.com::ae254b9f-9c75-4b4d-8b1d-3def567bc7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7F21BC-82FA-7A41-F316-626774FDD819}" v="3" dt="2023-07-31T19:00:03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é, Christa" userId="S::cmole@neb.com::ae5b3190-646a-4d7f-8fcf-0c3c9a8dc957" providerId="AD" clId="Web-{395F4AA8-16D4-248C-FDA2-08F64F14680D}"/>
    <pc:docChg chg="modSld">
      <pc:chgData name="Molé, Christa" userId="S::cmole@neb.com::ae5b3190-646a-4d7f-8fcf-0c3c9a8dc957" providerId="AD" clId="Web-{395F4AA8-16D4-248C-FDA2-08F64F14680D}" dt="2023-07-26T19:04:35.637" v="3" actId="20577"/>
      <pc:docMkLst>
        <pc:docMk/>
      </pc:docMkLst>
      <pc:sldChg chg="modSp addCm">
        <pc:chgData name="Molé, Christa" userId="S::cmole@neb.com::ae5b3190-646a-4d7f-8fcf-0c3c9a8dc957" providerId="AD" clId="Web-{395F4AA8-16D4-248C-FDA2-08F64F14680D}" dt="2023-07-26T19:04:35.637" v="3" actId="20577"/>
        <pc:sldMkLst>
          <pc:docMk/>
          <pc:sldMk cId="2879681482" sldId="369"/>
        </pc:sldMkLst>
        <pc:spChg chg="mod">
          <ac:chgData name="Molé, Christa" userId="S::cmole@neb.com::ae5b3190-646a-4d7f-8fcf-0c3c9a8dc957" providerId="AD" clId="Web-{395F4AA8-16D4-248C-FDA2-08F64F14680D}" dt="2023-07-26T19:04:35.637" v="3" actId="20577"/>
          <ac:spMkLst>
            <pc:docMk/>
            <pc:sldMk cId="2879681482" sldId="369"/>
            <ac:spMk id="6" creationId="{52A81083-C7BF-0D69-8B88-E6E30846E23E}"/>
          </ac:spMkLst>
        </pc:spChg>
        <pc:spChg chg="mod">
          <ac:chgData name="Molé, Christa" userId="S::cmole@neb.com::ae5b3190-646a-4d7f-8fcf-0c3c9a8dc957" providerId="AD" clId="Web-{395F4AA8-16D4-248C-FDA2-08F64F14680D}" dt="2023-07-26T15:40:43.032" v="1" actId="20577"/>
          <ac:spMkLst>
            <pc:docMk/>
            <pc:sldMk cId="2879681482" sldId="369"/>
            <ac:spMk id="18" creationId="{4004536B-D8C3-1C2D-C1E3-6C0BA4FDF4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olé, Christa" userId="S::cmole@neb.com::ae5b3190-646a-4d7f-8fcf-0c3c9a8dc957" providerId="AD" clId="Web-{395F4AA8-16D4-248C-FDA2-08F64F14680D}" dt="2023-07-26T15:41:07.923" v="2"/>
              <pc2:cmMkLst xmlns:pc2="http://schemas.microsoft.com/office/powerpoint/2019/9/main/command">
                <pc:docMk/>
                <pc:sldMk cId="2879681482" sldId="369"/>
                <pc2:cmMk id="{6A63D0E1-BC8C-419E-95E1-F07FDAF9C49A}"/>
              </pc2:cmMkLst>
            </pc226:cmChg>
          </p:ext>
        </pc:extLst>
      </pc:sldChg>
    </pc:docChg>
  </pc:docChgLst>
  <pc:docChgLst>
    <pc:chgData name="Chan, Siuhong" userId="8bc87a26-e74e-485e-a4b6-827a1f74e33d" providerId="ADAL" clId="{9358EB51-F821-45C8-9CB2-C152DABB699D}"/>
    <pc:docChg chg="undo custSel addSld modSld">
      <pc:chgData name="Chan, Siuhong" userId="8bc87a26-e74e-485e-a4b6-827a1f74e33d" providerId="ADAL" clId="{9358EB51-F821-45C8-9CB2-C152DABB699D}" dt="2023-07-20T03:13:35.719" v="353" actId="478"/>
      <pc:docMkLst>
        <pc:docMk/>
      </pc:docMkLst>
      <pc:sldChg chg="modSp mod">
        <pc:chgData name="Chan, Siuhong" userId="8bc87a26-e74e-485e-a4b6-827a1f74e33d" providerId="ADAL" clId="{9358EB51-F821-45C8-9CB2-C152DABB699D}" dt="2023-07-18T20:13:48.451" v="254" actId="20577"/>
        <pc:sldMkLst>
          <pc:docMk/>
          <pc:sldMk cId="1301930473" sldId="265"/>
        </pc:sldMkLst>
        <pc:spChg chg="mod">
          <ac:chgData name="Chan, Siuhong" userId="8bc87a26-e74e-485e-a4b6-827a1f74e33d" providerId="ADAL" clId="{9358EB51-F821-45C8-9CB2-C152DABB699D}" dt="2023-07-18T20:13:48.451" v="254" actId="20577"/>
          <ac:spMkLst>
            <pc:docMk/>
            <pc:sldMk cId="1301930473" sldId="265"/>
            <ac:spMk id="5" creationId="{2CB06F37-8506-B18A-8711-38144EC78CEF}"/>
          </ac:spMkLst>
        </pc:spChg>
      </pc:sldChg>
      <pc:sldChg chg="addSp delSp modSp mod">
        <pc:chgData name="Chan, Siuhong" userId="8bc87a26-e74e-485e-a4b6-827a1f74e33d" providerId="ADAL" clId="{9358EB51-F821-45C8-9CB2-C152DABB699D}" dt="2023-07-20T02:28:34.656" v="313" actId="1076"/>
        <pc:sldMkLst>
          <pc:docMk/>
          <pc:sldMk cId="1905703085" sldId="363"/>
        </pc:sldMkLst>
        <pc:spChg chg="mod">
          <ac:chgData name="Chan, Siuhong" userId="8bc87a26-e74e-485e-a4b6-827a1f74e33d" providerId="ADAL" clId="{9358EB51-F821-45C8-9CB2-C152DABB699D}" dt="2023-07-20T02:28:34.656" v="313" actId="1076"/>
          <ac:spMkLst>
            <pc:docMk/>
            <pc:sldMk cId="1905703085" sldId="363"/>
            <ac:spMk id="7" creationId="{2E9D5741-7EB1-7A1E-A24A-425A91458FB5}"/>
          </ac:spMkLst>
        </pc:spChg>
        <pc:spChg chg="del">
          <ac:chgData name="Chan, Siuhong" userId="8bc87a26-e74e-485e-a4b6-827a1f74e33d" providerId="ADAL" clId="{9358EB51-F821-45C8-9CB2-C152DABB699D}" dt="2023-07-20T01:53:35.757" v="257" actId="478"/>
          <ac:spMkLst>
            <pc:docMk/>
            <pc:sldMk cId="1905703085" sldId="363"/>
            <ac:spMk id="8" creationId="{962AF9B6-486E-627A-B4EC-74D096306BD0}"/>
          </ac:spMkLst>
        </pc:spChg>
        <pc:spChg chg="add mod">
          <ac:chgData name="Chan, Siuhong" userId="8bc87a26-e74e-485e-a4b6-827a1f74e33d" providerId="ADAL" clId="{9358EB51-F821-45C8-9CB2-C152DABB699D}" dt="2023-07-20T02:28:34.656" v="313" actId="1076"/>
          <ac:spMkLst>
            <pc:docMk/>
            <pc:sldMk cId="1905703085" sldId="363"/>
            <ac:spMk id="9" creationId="{0F2506C6-A5C8-C425-BBB7-3FB0D7A57066}"/>
          </ac:spMkLst>
        </pc:spChg>
        <pc:picChg chg="del">
          <ac:chgData name="Chan, Siuhong" userId="8bc87a26-e74e-485e-a4b6-827a1f74e33d" providerId="ADAL" clId="{9358EB51-F821-45C8-9CB2-C152DABB699D}" dt="2023-07-20T01:53:39.318" v="258" actId="478"/>
          <ac:picMkLst>
            <pc:docMk/>
            <pc:sldMk cId="1905703085" sldId="363"/>
            <ac:picMk id="3" creationId="{EE5E8174-E19E-C0DB-73F5-2F80848939C4}"/>
          </ac:picMkLst>
        </pc:picChg>
        <pc:picChg chg="add del mod ord">
          <ac:chgData name="Chan, Siuhong" userId="8bc87a26-e74e-485e-a4b6-827a1f74e33d" providerId="ADAL" clId="{9358EB51-F821-45C8-9CB2-C152DABB699D}" dt="2023-07-20T02:27:10.775" v="292" actId="478"/>
          <ac:picMkLst>
            <pc:docMk/>
            <pc:sldMk cId="1905703085" sldId="363"/>
            <ac:picMk id="4" creationId="{E5E1545D-4195-B20D-B687-ECAD7B67D5C7}"/>
          </ac:picMkLst>
        </pc:picChg>
        <pc:picChg chg="del">
          <ac:chgData name="Chan, Siuhong" userId="8bc87a26-e74e-485e-a4b6-827a1f74e33d" providerId="ADAL" clId="{9358EB51-F821-45C8-9CB2-C152DABB699D}" dt="2023-07-20T01:53:30.151" v="256" actId="478"/>
          <ac:picMkLst>
            <pc:docMk/>
            <pc:sldMk cId="1905703085" sldId="363"/>
            <ac:picMk id="6" creationId="{FE80371D-54BF-6205-2711-224E12763956}"/>
          </ac:picMkLst>
        </pc:picChg>
        <pc:picChg chg="add del mod ord">
          <ac:chgData name="Chan, Siuhong" userId="8bc87a26-e74e-485e-a4b6-827a1f74e33d" providerId="ADAL" clId="{9358EB51-F821-45C8-9CB2-C152DABB699D}" dt="2023-07-20T02:27:10.410" v="291" actId="478"/>
          <ac:picMkLst>
            <pc:docMk/>
            <pc:sldMk cId="1905703085" sldId="363"/>
            <ac:picMk id="11" creationId="{B7D0E6CC-72D5-07E6-0DE7-222CF48D8775}"/>
          </ac:picMkLst>
        </pc:picChg>
        <pc:picChg chg="add mod ord">
          <ac:chgData name="Chan, Siuhong" userId="8bc87a26-e74e-485e-a4b6-827a1f74e33d" providerId="ADAL" clId="{9358EB51-F821-45C8-9CB2-C152DABB699D}" dt="2023-07-20T02:28:34.656" v="313" actId="1076"/>
          <ac:picMkLst>
            <pc:docMk/>
            <pc:sldMk cId="1905703085" sldId="363"/>
            <ac:picMk id="13" creationId="{383877A3-E734-806C-D6E2-94CE7984084C}"/>
          </ac:picMkLst>
        </pc:picChg>
        <pc:picChg chg="add mod ord">
          <ac:chgData name="Chan, Siuhong" userId="8bc87a26-e74e-485e-a4b6-827a1f74e33d" providerId="ADAL" clId="{9358EB51-F821-45C8-9CB2-C152DABB699D}" dt="2023-07-20T02:28:34.656" v="313" actId="1076"/>
          <ac:picMkLst>
            <pc:docMk/>
            <pc:sldMk cId="1905703085" sldId="363"/>
            <ac:picMk id="15" creationId="{1DC4F139-13C0-E6BD-806E-648C6C991558}"/>
          </ac:picMkLst>
        </pc:picChg>
      </pc:sldChg>
      <pc:sldChg chg="addSp delSp modSp mod">
        <pc:chgData name="Chan, Siuhong" userId="8bc87a26-e74e-485e-a4b6-827a1f74e33d" providerId="ADAL" clId="{9358EB51-F821-45C8-9CB2-C152DABB699D}" dt="2023-07-20T03:13:35.719" v="353" actId="478"/>
        <pc:sldMkLst>
          <pc:docMk/>
          <pc:sldMk cId="2879681482" sldId="369"/>
        </pc:sldMkLst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6" creationId="{52A81083-C7BF-0D69-8B88-E6E30846E23E}"/>
          </ac:spMkLst>
        </pc:spChg>
        <pc:spChg chg="add mod">
          <ac:chgData name="Chan, Siuhong" userId="8bc87a26-e74e-485e-a4b6-827a1f74e33d" providerId="ADAL" clId="{9358EB51-F821-45C8-9CB2-C152DABB699D}" dt="2023-07-18T20:10:33.023" v="252" actId="1036"/>
          <ac:spMkLst>
            <pc:docMk/>
            <pc:sldMk cId="2879681482" sldId="369"/>
            <ac:spMk id="7" creationId="{DCFC4E50-1A74-BAD0-BB96-0D639C91E2D0}"/>
          </ac:spMkLst>
        </pc:spChg>
        <pc:spChg chg="add mod">
          <ac:chgData name="Chan, Siuhong" userId="8bc87a26-e74e-485e-a4b6-827a1f74e33d" providerId="ADAL" clId="{9358EB51-F821-45C8-9CB2-C152DABB699D}" dt="2023-07-18T20:10:24.826" v="251" actId="1036"/>
          <ac:spMkLst>
            <pc:docMk/>
            <pc:sldMk cId="2879681482" sldId="369"/>
            <ac:spMk id="8" creationId="{C4959DBA-DDA3-B2D6-C003-A3E827240A1C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9" creationId="{DC9EA86F-BFCC-895A-B9EB-48A111EF116A}"/>
          </ac:spMkLst>
        </pc:spChg>
        <pc:spChg chg="add del mod">
          <ac:chgData name="Chan, Siuhong" userId="8bc87a26-e74e-485e-a4b6-827a1f74e33d" providerId="ADAL" clId="{9358EB51-F821-45C8-9CB2-C152DABB699D}" dt="2023-07-18T20:07:51.063" v="197"/>
          <ac:spMkLst>
            <pc:docMk/>
            <pc:sldMk cId="2879681482" sldId="369"/>
            <ac:spMk id="10" creationId="{BCA3EAA7-DBBF-1116-32A4-06840F366711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1" creationId="{6779F79A-D2C4-371B-46BD-6EAC11E26B40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2" creationId="{20E40E93-5B95-04D6-CCFD-3FBEC99642C6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3" creationId="{040A7D39-4A3D-64E0-9609-03FACA20CC4F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4" creationId="{D1DF984A-2AFC-5A17-6188-9C41537E6C5E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5" creationId="{4ED866F2-BB3F-A124-8334-CF168032DE56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6" creationId="{BF676010-E575-F9FE-565F-6FA728AA7EE7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7" creationId="{AB914795-3BF5-9CB2-F7DE-420845D8F913}"/>
          </ac:spMkLst>
        </pc:spChg>
        <pc:spChg chg="mod">
          <ac:chgData name="Chan, Siuhong" userId="8bc87a26-e74e-485e-a4b6-827a1f74e33d" providerId="ADAL" clId="{9358EB51-F821-45C8-9CB2-C152DABB699D}" dt="2023-07-14T19:39:57.093" v="90" actId="20577"/>
          <ac:spMkLst>
            <pc:docMk/>
            <pc:sldMk cId="2879681482" sldId="369"/>
            <ac:spMk id="18" creationId="{4004536B-D8C3-1C2D-C1E3-6C0BA4FDF4C7}"/>
          </ac:spMkLst>
        </pc:spChg>
        <pc:spChg chg="add mod">
          <ac:chgData name="Chan, Siuhong" userId="8bc87a26-e74e-485e-a4b6-827a1f74e33d" providerId="ADAL" clId="{9358EB51-F821-45C8-9CB2-C152DABB699D}" dt="2023-07-18T20:09:53.388" v="246" actId="164"/>
          <ac:spMkLst>
            <pc:docMk/>
            <pc:sldMk cId="2879681482" sldId="369"/>
            <ac:spMk id="19" creationId="{C63765CE-6928-9DD7-6EFA-93FEBFFFE9A2}"/>
          </ac:spMkLst>
        </pc:spChg>
        <pc:spChg chg="del mod">
          <ac:chgData name="Chan, Siuhong" userId="8bc87a26-e74e-485e-a4b6-827a1f74e33d" providerId="ADAL" clId="{9358EB51-F821-45C8-9CB2-C152DABB699D}" dt="2023-07-14T19:39:37.525" v="3" actId="478"/>
          <ac:spMkLst>
            <pc:docMk/>
            <pc:sldMk cId="2879681482" sldId="369"/>
            <ac:spMk id="45" creationId="{677B62FE-C3F8-C497-2A72-1643136518E4}"/>
          </ac:spMkLst>
        </pc:spChg>
        <pc:spChg chg="del mod">
          <ac:chgData name="Chan, Siuhong" userId="8bc87a26-e74e-485e-a4b6-827a1f74e33d" providerId="ADAL" clId="{9358EB51-F821-45C8-9CB2-C152DABB699D}" dt="2023-07-14T19:39:37.525" v="3" actId="478"/>
          <ac:spMkLst>
            <pc:docMk/>
            <pc:sldMk cId="2879681482" sldId="369"/>
            <ac:spMk id="46" creationId="{7FF5C639-1322-D423-CDAD-F46ECC73CA69}"/>
          </ac:spMkLst>
        </pc:s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8" creationId="{974C8013-51C1-0DDF-A090-636434E5CF08}"/>
          </ac:grpSpMkLst>
        </pc:grpChg>
        <pc:grpChg chg="add mod">
          <ac:chgData name="Chan, Siuhong" userId="8bc87a26-e74e-485e-a4b6-827a1f74e33d" providerId="ADAL" clId="{9358EB51-F821-45C8-9CB2-C152DABB699D}" dt="2023-07-18T20:09:58.336" v="247" actId="164"/>
          <ac:grpSpMkLst>
            <pc:docMk/>
            <pc:sldMk cId="2879681482" sldId="369"/>
            <ac:grpSpMk id="22" creationId="{D5D17E15-95C1-E644-3DE3-E2EBF0DF576F}"/>
          </ac:grpSpMkLst>
        </pc:grpChg>
        <pc:grpChg chg="add mod">
          <ac:chgData name="Chan, Siuhong" userId="8bc87a26-e74e-485e-a4b6-827a1f74e33d" providerId="ADAL" clId="{9358EB51-F821-45C8-9CB2-C152DABB699D}" dt="2023-07-20T03:11:58.208" v="336" actId="1076"/>
          <ac:grpSpMkLst>
            <pc:docMk/>
            <pc:sldMk cId="2879681482" sldId="369"/>
            <ac:grpSpMk id="23" creationId="{AB2EA64F-D208-08B4-B940-40A81B03200A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25" creationId="{C2BDAABF-F31B-8618-7E4F-4DE5C6E6F855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28" creationId="{99FB616E-0499-24A1-E04D-B33E974C492B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31" creationId="{0A40F205-5199-0555-A5D9-00A876FEA25D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34" creationId="{2F7AEE39-3766-06D8-FF94-E923B5B4E9CF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37" creationId="{1C9C2747-E3EC-F6AA-3299-2CFEE5FC9D9D}"/>
          </ac:grpSpMkLst>
        </pc:grpChg>
        <pc:grpChg chg="del mod">
          <ac:chgData name="Chan, Siuhong" userId="8bc87a26-e74e-485e-a4b6-827a1f74e33d" providerId="ADAL" clId="{9358EB51-F821-45C8-9CB2-C152DABB699D}" dt="2023-07-14T19:39:37.525" v="3" actId="478"/>
          <ac:grpSpMkLst>
            <pc:docMk/>
            <pc:sldMk cId="2879681482" sldId="369"/>
            <ac:grpSpMk id="40" creationId="{F226DF94-A315-EB38-8F7C-E68DBE41850F}"/>
          </ac:grpSpMkLst>
        </pc:grpChg>
        <pc:graphicFrameChg chg="add mod modGraphic">
          <ac:chgData name="Chan, Siuhong" userId="8bc87a26-e74e-485e-a4b6-827a1f74e33d" providerId="ADAL" clId="{9358EB51-F821-45C8-9CB2-C152DABB699D}" dt="2023-07-20T03:11:58.208" v="336" actId="1076"/>
          <ac:graphicFrameMkLst>
            <pc:docMk/>
            <pc:sldMk cId="2879681482" sldId="369"/>
            <ac:graphicFrameMk id="4" creationId="{E0B0CBCC-18B9-1694-E885-DE610348A3DC}"/>
          </ac:graphicFrameMkLst>
        </pc:graphicFrameChg>
        <pc:graphicFrameChg chg="add del mod">
          <ac:chgData name="Chan, Siuhong" userId="8bc87a26-e74e-485e-a4b6-827a1f74e33d" providerId="ADAL" clId="{9358EB51-F821-45C8-9CB2-C152DABB699D}" dt="2023-07-18T20:04:57.515" v="116"/>
          <ac:graphicFrameMkLst>
            <pc:docMk/>
            <pc:sldMk cId="2879681482" sldId="369"/>
            <ac:graphicFrameMk id="5" creationId="{0D888B4B-BCA7-474D-D78E-778E20B5F916}"/>
          </ac:graphicFrameMkLst>
        </pc:graphicFrameChg>
        <pc:graphicFrameChg chg="add del mod modGraphic">
          <ac:chgData name="Chan, Siuhong" userId="8bc87a26-e74e-485e-a4b6-827a1f74e33d" providerId="ADAL" clId="{9358EB51-F821-45C8-9CB2-C152DABB699D}" dt="2023-07-20T03:11:12.676" v="325" actId="478"/>
          <ac:graphicFrameMkLst>
            <pc:docMk/>
            <pc:sldMk cId="2879681482" sldId="369"/>
            <ac:graphicFrameMk id="5" creationId="{26796916-304C-9E0B-A4A2-3507471E1CFF}"/>
          </ac:graphicFrameMkLst>
        </pc:graphicFrameChg>
        <pc:graphicFrameChg chg="del mod">
          <ac:chgData name="Chan, Siuhong" userId="8bc87a26-e74e-485e-a4b6-827a1f74e33d" providerId="ADAL" clId="{9358EB51-F821-45C8-9CB2-C152DABB699D}" dt="2023-07-14T19:39:37.525" v="3" actId="478"/>
          <ac:graphicFrameMkLst>
            <pc:docMk/>
            <pc:sldMk cId="2879681482" sldId="369"/>
            <ac:graphicFrameMk id="5" creationId="{C91C5616-BB91-01E7-7453-75D31DA9B616}"/>
          </ac:graphicFrameMkLst>
        </pc:graphicFrameChg>
        <pc:graphicFrameChg chg="add del mod modGraphic">
          <ac:chgData name="Chan, Siuhong" userId="8bc87a26-e74e-485e-a4b6-827a1f74e33d" providerId="ADAL" clId="{9358EB51-F821-45C8-9CB2-C152DABB699D}" dt="2023-07-20T03:13:35.719" v="353" actId="478"/>
          <ac:graphicFrameMkLst>
            <pc:docMk/>
            <pc:sldMk cId="2879681482" sldId="369"/>
            <ac:graphicFrameMk id="10" creationId="{793A7213-B432-A4A5-88C8-A4514A6E144F}"/>
          </ac:graphicFrameMkLst>
        </pc:graphicFrameChg>
        <pc:graphicFrameChg chg="del mod">
          <ac:chgData name="Chan, Siuhong" userId="8bc87a26-e74e-485e-a4b6-827a1f74e33d" providerId="ADAL" clId="{9358EB51-F821-45C8-9CB2-C152DABB699D}" dt="2023-07-14T19:39:37.525" v="3" actId="478"/>
          <ac:graphicFrameMkLst>
            <pc:docMk/>
            <pc:sldMk cId="2879681482" sldId="369"/>
            <ac:graphicFrameMk id="43" creationId="{77EA32F2-636F-4A8C-89D5-60830E79FEA9}"/>
          </ac:graphicFrameMkLst>
        </pc:graphicFrameChg>
        <pc:graphicFrameChg chg="del mod">
          <ac:chgData name="Chan, Siuhong" userId="8bc87a26-e74e-485e-a4b6-827a1f74e33d" providerId="ADAL" clId="{9358EB51-F821-45C8-9CB2-C152DABB699D}" dt="2023-07-14T19:39:37.525" v="3" actId="478"/>
          <ac:graphicFrameMkLst>
            <pc:docMk/>
            <pc:sldMk cId="2879681482" sldId="369"/>
            <ac:graphicFrameMk id="44" creationId="{925D5A95-37C9-4622-B658-05309D1C3AEC}"/>
          </ac:graphicFrameMkLst>
        </pc:graphicFrameChg>
        <pc:picChg chg="add del mod">
          <ac:chgData name="Chan, Siuhong" userId="8bc87a26-e74e-485e-a4b6-827a1f74e33d" providerId="ADAL" clId="{9358EB51-F821-45C8-9CB2-C152DABB699D}" dt="2023-07-20T02:51:59.666" v="316" actId="478"/>
          <ac:picMkLst>
            <pc:docMk/>
            <pc:sldMk cId="2879681482" sldId="369"/>
            <ac:picMk id="2" creationId="{1FAD0F70-A7C8-BAB2-0A69-7DA82D836273}"/>
          </ac:picMkLst>
        </pc:picChg>
        <pc:picChg chg="add del mod">
          <ac:chgData name="Chan, Siuhong" userId="8bc87a26-e74e-485e-a4b6-827a1f74e33d" providerId="ADAL" clId="{9358EB51-F821-45C8-9CB2-C152DABB699D}" dt="2023-07-18T20:02:46.136" v="94" actId="478"/>
          <ac:picMkLst>
            <pc:docMk/>
            <pc:sldMk cId="2879681482" sldId="369"/>
            <ac:picMk id="2" creationId="{EC224857-CC69-4127-00A1-6BABB0AE0CDA}"/>
          </ac:picMkLst>
        </pc:picChg>
        <pc:picChg chg="add mod">
          <ac:chgData name="Chan, Siuhong" userId="8bc87a26-e74e-485e-a4b6-827a1f74e33d" providerId="ADAL" clId="{9358EB51-F821-45C8-9CB2-C152DABB699D}" dt="2023-07-18T20:09:58.336" v="247" actId="164"/>
          <ac:picMkLst>
            <pc:docMk/>
            <pc:sldMk cId="2879681482" sldId="369"/>
            <ac:picMk id="3" creationId="{6698B3EF-B4C4-6629-21C2-525DDFDF04E9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4" creationId="{E77A0BD0-8653-0FAC-B79D-54367607AFF8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6" creationId="{FF817826-E6F1-03FE-CAE8-5644F3F7CB86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20" creationId="{5C4A4F55-1F68-5540-1D81-235609E84234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21" creationId="{F428B49B-7259-6520-2C53-8B6FDF4CE640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22" creationId="{353B6219-9326-2D2B-3052-2F1A6AB8B946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23" creationId="{BAF936F6-591C-8B8D-C3D4-C35A2FB1219F}"/>
          </ac:picMkLst>
        </pc:picChg>
        <pc:picChg chg="del mod">
          <ac:chgData name="Chan, Siuhong" userId="8bc87a26-e74e-485e-a4b6-827a1f74e33d" providerId="ADAL" clId="{9358EB51-F821-45C8-9CB2-C152DABB699D}" dt="2023-07-14T19:39:37.525" v="3" actId="478"/>
          <ac:picMkLst>
            <pc:docMk/>
            <pc:sldMk cId="2879681482" sldId="369"/>
            <ac:picMk id="24" creationId="{F048A10C-AF3A-EAC0-5528-8DA95E78505F}"/>
          </ac:picMkLst>
        </pc:picChg>
        <pc:picChg chg="add del mod">
          <ac:chgData name="Chan, Siuhong" userId="8bc87a26-e74e-485e-a4b6-827a1f74e33d" providerId="ADAL" clId="{9358EB51-F821-45C8-9CB2-C152DABB699D}" dt="2023-07-18T20:09:49.480" v="245" actId="478"/>
          <ac:picMkLst>
            <pc:docMk/>
            <pc:sldMk cId="2879681482" sldId="369"/>
            <ac:picMk id="1026" creationId="{75A985D7-651B-0ED4-6D84-1BF26E2E674B}"/>
          </ac:picMkLst>
        </pc:picChg>
        <pc:cxnChg chg="add del mod">
          <ac:chgData name="Chan, Siuhong" userId="8bc87a26-e74e-485e-a4b6-827a1f74e33d" providerId="ADAL" clId="{9358EB51-F821-45C8-9CB2-C152DABB699D}" dt="2023-07-18T20:09:34.437" v="242" actId="478"/>
          <ac:cxnSpMkLst>
            <pc:docMk/>
            <pc:sldMk cId="2879681482" sldId="369"/>
            <ac:cxnSpMk id="21" creationId="{710E603E-2F0B-9E02-3798-BE7E20B4C998}"/>
          </ac:cxnSpMkLst>
        </pc:cxnChg>
      </pc:sldChg>
      <pc:sldChg chg="modSp add mod">
        <pc:chgData name="Chan, Siuhong" userId="8bc87a26-e74e-485e-a4b6-827a1f74e33d" providerId="ADAL" clId="{9358EB51-F821-45C8-9CB2-C152DABB699D}" dt="2023-07-14T19:39:30.338" v="2" actId="20577"/>
        <pc:sldMkLst>
          <pc:docMk/>
          <pc:sldMk cId="1332456422" sldId="370"/>
        </pc:sldMkLst>
        <pc:spChg chg="mod">
          <ac:chgData name="Chan, Siuhong" userId="8bc87a26-e74e-485e-a4b6-827a1f74e33d" providerId="ADAL" clId="{9358EB51-F821-45C8-9CB2-C152DABB699D}" dt="2023-07-14T19:39:30.338" v="2" actId="20577"/>
          <ac:spMkLst>
            <pc:docMk/>
            <pc:sldMk cId="1332456422" sldId="370"/>
            <ac:spMk id="18" creationId="{4004536B-D8C3-1C2D-C1E3-6C0BA4FDF4C7}"/>
          </ac:spMkLst>
        </pc:spChg>
      </pc:sldChg>
      <pc:sldChg chg="delSp modSp add mod">
        <pc:chgData name="Chan, Siuhong" userId="8bc87a26-e74e-485e-a4b6-827a1f74e33d" providerId="ADAL" clId="{9358EB51-F821-45C8-9CB2-C152DABB699D}" dt="2023-07-20T01:59:31.212" v="289" actId="1076"/>
        <pc:sldMkLst>
          <pc:docMk/>
          <pc:sldMk cId="3404572558" sldId="371"/>
        </pc:sldMkLst>
        <pc:spChg chg="del">
          <ac:chgData name="Chan, Siuhong" userId="8bc87a26-e74e-485e-a4b6-827a1f74e33d" providerId="ADAL" clId="{9358EB51-F821-45C8-9CB2-C152DABB699D}" dt="2023-07-20T01:59:12.890" v="282" actId="478"/>
          <ac:spMkLst>
            <pc:docMk/>
            <pc:sldMk cId="3404572558" sldId="371"/>
            <ac:spMk id="7" creationId="{2E9D5741-7EB1-7A1E-A24A-425A91458FB5}"/>
          </ac:spMkLst>
        </pc:spChg>
        <pc:spChg chg="mod">
          <ac:chgData name="Chan, Siuhong" userId="8bc87a26-e74e-485e-a4b6-827a1f74e33d" providerId="ADAL" clId="{9358EB51-F821-45C8-9CB2-C152DABB699D}" dt="2023-07-20T01:59:31.212" v="289" actId="1076"/>
          <ac:spMkLst>
            <pc:docMk/>
            <pc:sldMk cId="3404572558" sldId="371"/>
            <ac:spMk id="8" creationId="{962AF9B6-486E-627A-B4EC-74D096306BD0}"/>
          </ac:spMkLst>
        </pc:spChg>
        <pc:picChg chg="del">
          <ac:chgData name="Chan, Siuhong" userId="8bc87a26-e74e-485e-a4b6-827a1f74e33d" providerId="ADAL" clId="{9358EB51-F821-45C8-9CB2-C152DABB699D}" dt="2023-07-20T01:59:07.987" v="280" actId="478"/>
          <ac:picMkLst>
            <pc:docMk/>
            <pc:sldMk cId="3404572558" sldId="371"/>
            <ac:picMk id="3" creationId="{EE5E8174-E19E-C0DB-73F5-2F80848939C4}"/>
          </ac:picMkLst>
        </pc:picChg>
        <pc:picChg chg="mod">
          <ac:chgData name="Chan, Siuhong" userId="8bc87a26-e74e-485e-a4b6-827a1f74e33d" providerId="ADAL" clId="{9358EB51-F821-45C8-9CB2-C152DABB699D}" dt="2023-07-20T01:59:27.993" v="288" actId="1076"/>
          <ac:picMkLst>
            <pc:docMk/>
            <pc:sldMk cId="3404572558" sldId="371"/>
            <ac:picMk id="6" creationId="{FE80371D-54BF-6205-2711-224E12763956}"/>
          </ac:picMkLst>
        </pc:picChg>
      </pc:sldChg>
    </pc:docChg>
  </pc:docChgLst>
  <pc:docChgLst>
    <pc:chgData name="Chan, Siuhong" userId="8bc87a26-e74e-485e-a4b6-827a1f74e33d" providerId="ADAL" clId="{0CD1673F-C5EC-4CC3-AA57-FC51852E7240}"/>
    <pc:docChg chg="modSld">
      <pc:chgData name="Chan, Siuhong" userId="8bc87a26-e74e-485e-a4b6-827a1f74e33d" providerId="ADAL" clId="{0CD1673F-C5EC-4CC3-AA57-FC51852E7240}" dt="2023-07-31T19:34:11.925" v="4"/>
      <pc:docMkLst>
        <pc:docMk/>
      </pc:docMkLst>
      <pc:sldChg chg="modSp mod delCm modCm">
        <pc:chgData name="Chan, Siuhong" userId="8bc87a26-e74e-485e-a4b6-827a1f74e33d" providerId="ADAL" clId="{0CD1673F-C5EC-4CC3-AA57-FC51852E7240}" dt="2023-07-31T19:34:11.925" v="4"/>
        <pc:sldMkLst>
          <pc:docMk/>
          <pc:sldMk cId="1301930473" sldId="265"/>
        </pc:sldMkLst>
        <pc:graphicFrameChg chg="modGraphic">
          <ac:chgData name="Chan, Siuhong" userId="8bc87a26-e74e-485e-a4b6-827a1f74e33d" providerId="ADAL" clId="{0CD1673F-C5EC-4CC3-AA57-FC51852E7240}" dt="2023-07-31T19:32:49.593" v="1" actId="20577"/>
          <ac:graphicFrameMkLst>
            <pc:docMk/>
            <pc:sldMk cId="1301930473" sldId="265"/>
            <ac:graphicFrameMk id="3" creationId="{69E911CC-DFD4-4EDE-BFD4-EFC18B0F9A0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1301930473" sldId="265"/>
                <pc2:cmMk id="{8AB83DBB-E8BC-4113-B27C-1E13798F3FAE}"/>
              </pc2:cmMkLst>
            </pc226:cmChg>
          </p:ext>
        </pc:extLst>
      </pc:sldChg>
      <pc:sldChg chg="delCm">
        <pc:chgData name="Chan, Siuhong" userId="8bc87a26-e74e-485e-a4b6-827a1f74e33d" providerId="ADAL" clId="{0CD1673F-C5EC-4CC3-AA57-FC51852E7240}" dt="2023-07-31T19:34:11.925" v="4"/>
        <pc:sldMkLst>
          <pc:docMk/>
          <pc:sldMk cId="2155838296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2155838296" sldId="319"/>
                <pc2:cmMk id="{0A82A157-C230-4507-8316-9716826EEFD0}"/>
              </pc2:cmMkLst>
            </pc226:cmChg>
          </p:ext>
        </pc:extLst>
      </pc:sldChg>
      <pc:sldChg chg="delCm">
        <pc:chgData name="Chan, Siuhong" userId="8bc87a26-e74e-485e-a4b6-827a1f74e33d" providerId="ADAL" clId="{0CD1673F-C5EC-4CC3-AA57-FC51852E7240}" dt="2023-07-31T19:34:11.925" v="4"/>
        <pc:sldMkLst>
          <pc:docMk/>
          <pc:sldMk cId="850139618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850139618" sldId="324"/>
                <pc2:cmMk id="{3AD25A21-84DD-4B3E-9A5D-0BBB2DBC93C8}"/>
              </pc2:cmMkLst>
            </pc226:cmChg>
            <pc226:cmChg xmlns:pc226="http://schemas.microsoft.com/office/powerpoint/2022/06/main/command" chg="del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850139618" sldId="324"/>
                <pc2:cmMk id="{180CA3B0-8E7E-4991-A176-88E895134F04}"/>
              </pc2:cmMkLst>
            </pc226:cmChg>
          </p:ext>
        </pc:extLst>
      </pc:sldChg>
      <pc:sldChg chg="delCm modCm">
        <pc:chgData name="Chan, Siuhong" userId="8bc87a26-e74e-485e-a4b6-827a1f74e33d" providerId="ADAL" clId="{0CD1673F-C5EC-4CC3-AA57-FC51852E7240}" dt="2023-07-31T19:34:11.925" v="4"/>
        <pc:sldMkLst>
          <pc:docMk/>
          <pc:sldMk cId="2879681482" sldId="3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2879681482" sldId="369"/>
                <pc2:cmMk id="{6A63D0E1-BC8C-419E-95E1-F07FDAF9C49A}"/>
              </pc2:cmMkLst>
            </pc226:cmChg>
          </p:ext>
        </pc:extLst>
      </pc:sldChg>
      <pc:sldChg chg="delCm">
        <pc:chgData name="Chan, Siuhong" userId="8bc87a26-e74e-485e-a4b6-827a1f74e33d" providerId="ADAL" clId="{0CD1673F-C5EC-4CC3-AA57-FC51852E7240}" dt="2023-07-31T19:34:11.925" v="4"/>
        <pc:sldMkLst>
          <pc:docMk/>
          <pc:sldMk cId="3404572558" sldId="3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n, Siuhong" userId="8bc87a26-e74e-485e-a4b6-827a1f74e33d" providerId="ADAL" clId="{0CD1673F-C5EC-4CC3-AA57-FC51852E7240}" dt="2023-07-31T19:34:11.925" v="4"/>
              <pc2:cmMkLst xmlns:pc2="http://schemas.microsoft.com/office/powerpoint/2019/9/main/command">
                <pc:docMk/>
                <pc:sldMk cId="3404572558" sldId="371"/>
                <pc2:cmMk id="{3B5E41DE-6EC3-4352-88AF-8BD9DB3E5B05}"/>
              </pc2:cmMkLst>
            </pc226:cmChg>
          </p:ext>
        </pc:extLst>
      </pc:sldChg>
    </pc:docChg>
  </pc:docChgLst>
  <pc:docChgLst>
    <pc:chgData name="Molé, Christa" userId="S::cmole@neb.com::ae5b3190-646a-4d7f-8fcf-0c3c9a8dc957" providerId="AD" clId="Web-{877F21BC-82FA-7A41-F316-626774FDD819}"/>
    <pc:docChg chg="">
      <pc:chgData name="Molé, Christa" userId="S::cmole@neb.com::ae5b3190-646a-4d7f-8fcf-0c3c9a8dc957" providerId="AD" clId="Web-{877F21BC-82FA-7A41-F316-626774FDD819}" dt="2023-07-31T19:00:03.507" v="2"/>
      <pc:docMkLst>
        <pc:docMk/>
      </pc:docMkLst>
      <pc:sldChg chg="addCm">
        <pc:chgData name="Molé, Christa" userId="S::cmole@neb.com::ae5b3190-646a-4d7f-8fcf-0c3c9a8dc957" providerId="AD" clId="Web-{877F21BC-82FA-7A41-F316-626774FDD819}" dt="2023-07-31T19:00:03.507" v="2"/>
        <pc:sldMkLst>
          <pc:docMk/>
          <pc:sldMk cId="1301930473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olé, Christa" userId="S::cmole@neb.com::ae5b3190-646a-4d7f-8fcf-0c3c9a8dc957" providerId="AD" clId="Web-{877F21BC-82FA-7A41-F316-626774FDD819}" dt="2023-07-31T19:00:03.507" v="2"/>
              <pc2:cmMkLst xmlns:pc2="http://schemas.microsoft.com/office/powerpoint/2019/9/main/command">
                <pc:docMk/>
                <pc:sldMk cId="1301930473" sldId="265"/>
                <pc2:cmMk id="{8AB83DBB-E8BC-4113-B27C-1E13798F3FAE}"/>
              </pc2:cmMkLst>
            </pc226:cmChg>
          </p:ext>
        </pc:extLst>
      </pc:sldChg>
      <pc:sldChg chg="addCm modCm">
        <pc:chgData name="Molé, Christa" userId="S::cmole@neb.com::ae5b3190-646a-4d7f-8fcf-0c3c9a8dc957" providerId="AD" clId="Web-{877F21BC-82FA-7A41-F316-626774FDD819}" dt="2023-07-31T18:36:44.352" v="1"/>
        <pc:sldMkLst>
          <pc:docMk/>
          <pc:sldMk cId="2155838296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olé, Christa" userId="S::cmole@neb.com::ae5b3190-646a-4d7f-8fcf-0c3c9a8dc957" providerId="AD" clId="Web-{877F21BC-82FA-7A41-F316-626774FDD819}" dt="2023-07-31T18:36:44.352" v="1"/>
              <pc2:cmMkLst xmlns:pc2="http://schemas.microsoft.com/office/powerpoint/2019/9/main/command">
                <pc:docMk/>
                <pc:sldMk cId="2155838296" sldId="319"/>
                <pc2:cmMk id="{0A82A157-C230-4507-8316-9716826EEFD0}"/>
              </pc2:cmMkLst>
            </pc226:cmChg>
          </p:ext>
        </pc:extLst>
      </pc:sldChg>
    </pc:docChg>
  </pc:docChgLst>
  <pc:docChgLst>
    <pc:chgData name="Kneller, Daniel" userId="S::dkneller@neb.com::ae254b9f-9c75-4b4d-8b1d-3def567bc759" providerId="AD" clId="Web-{65CB73D5-523F-004B-0F15-2BF4B6C1731C}"/>
    <pc:docChg chg="mod sldOrd">
      <pc:chgData name="Kneller, Daniel" userId="S::dkneller@neb.com::ae254b9f-9c75-4b4d-8b1d-3def567bc759" providerId="AD" clId="Web-{65CB73D5-523F-004B-0F15-2BF4B6C1731C}" dt="2023-07-25T19:42:24.468" v="3"/>
      <pc:docMkLst>
        <pc:docMk/>
      </pc:docMkLst>
      <pc:sldChg chg="ord">
        <pc:chgData name="Kneller, Daniel" userId="S::dkneller@neb.com::ae254b9f-9c75-4b4d-8b1d-3def567bc759" providerId="AD" clId="Web-{65CB73D5-523F-004B-0F15-2BF4B6C1731C}" dt="2023-07-25T19:41:08.963" v="1"/>
        <pc:sldMkLst>
          <pc:docMk/>
          <pc:sldMk cId="1905703085" sldId="363"/>
        </pc:sldMkLst>
      </pc:sldChg>
      <pc:sldChg chg="addCm">
        <pc:chgData name="Kneller, Daniel" userId="S::dkneller@neb.com::ae254b9f-9c75-4b4d-8b1d-3def567bc759" providerId="AD" clId="Web-{65CB73D5-523F-004B-0F15-2BF4B6C1731C}" dt="2023-07-25T19:42:24.468" v="3"/>
        <pc:sldMkLst>
          <pc:docMk/>
          <pc:sldMk cId="3404572558" sldId="3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neller, Daniel" userId="S::dkneller@neb.com::ae254b9f-9c75-4b4d-8b1d-3def567bc759" providerId="AD" clId="Web-{65CB73D5-523F-004B-0F15-2BF4B6C1731C}" dt="2023-07-25T19:42:24.468" v="3"/>
              <pc2:cmMkLst xmlns:pc2="http://schemas.microsoft.com/office/powerpoint/2019/9/main/command">
                <pc:docMk/>
                <pc:sldMk cId="3404572558" sldId="371"/>
                <pc2:cmMk id="{3B5E41DE-6EC3-4352-88AF-8BD9DB3E5B05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06496062992127"/>
          <c:y val="0.1576923986573209"/>
          <c:w val="0.8283794838145232"/>
          <c:h val="0.601534941784198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samples_CE_data!$BP$6</c:f>
              <c:strCache>
                <c:ptCount val="1"/>
                <c:pt idx="0">
                  <c:v>ppp-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samples_CE_data!$BT$7:$BT$13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2.366760171448367E-2</c:v>
                  </c:pt>
                  <c:pt idx="4">
                    <c:v>2.5063269103293397E-2</c:v>
                  </c:pt>
                  <c:pt idx="5">
                    <c:v>3.4693938257395446E-2</c:v>
                  </c:pt>
                  <c:pt idx="6">
                    <c:v>1.6762818889609409E-2</c:v>
                  </c:pt>
                </c:numCache>
                <c:extLst/>
              </c:numRef>
            </c:plus>
            <c:minus>
              <c:numRef>
                <c:f>samples_CE_data!$BT$7:$BT$13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2.366760171448367E-2</c:v>
                  </c:pt>
                  <c:pt idx="4">
                    <c:v>2.5063269103293397E-2</c:v>
                  </c:pt>
                  <c:pt idx="5">
                    <c:v>3.4693938257395446E-2</c:v>
                  </c:pt>
                  <c:pt idx="6">
                    <c:v>1.6762818889609409E-2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samples_CE_data!$BM$7:$BM$13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samples_CE_data!$BP$7:$BP$13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2.6064894551924633E-2</c:v>
                </c:pt>
                <c:pt idx="4">
                  <c:v>0.39568356046125358</c:v>
                </c:pt>
                <c:pt idx="5">
                  <c:v>0.60015007441286439</c:v>
                </c:pt>
                <c:pt idx="6">
                  <c:v>0.53936498254560794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1E-4EF1-B281-494039B78F78}"/>
            </c:ext>
          </c:extLst>
        </c:ser>
        <c:ser>
          <c:idx val="1"/>
          <c:order val="1"/>
          <c:tx>
            <c:strRef>
              <c:f>samples_CE_data!$BQ$6</c:f>
              <c:strCache>
                <c:ptCount val="1"/>
                <c:pt idx="0">
                  <c:v>pp-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samples_CE_data!$BU$7:$BU$13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4.7590561436073167E-2</c:v>
                  </c:pt>
                  <c:pt idx="2">
                    <c:v>2.8899201180073476E-2</c:v>
                  </c:pt>
                  <c:pt idx="3">
                    <c:v>3.0825150044404795E-2</c:v>
                  </c:pt>
                  <c:pt idx="4">
                    <c:v>2.2601148516506964E-2</c:v>
                  </c:pt>
                  <c:pt idx="5">
                    <c:v>3.0176923580955136E-2</c:v>
                  </c:pt>
                  <c:pt idx="6">
                    <c:v>1.3959807281546902E-2</c:v>
                  </c:pt>
                </c:numCache>
                <c:extLst/>
              </c:numRef>
            </c:plus>
            <c:minus>
              <c:numRef>
                <c:f>samples_CE_data!$BU$7:$BU$13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4.7590561436073167E-2</c:v>
                  </c:pt>
                  <c:pt idx="2">
                    <c:v>2.8899201180073476E-2</c:v>
                  </c:pt>
                  <c:pt idx="3">
                    <c:v>3.0825150044404795E-2</c:v>
                  </c:pt>
                  <c:pt idx="4">
                    <c:v>2.2601148516506964E-2</c:v>
                  </c:pt>
                  <c:pt idx="5">
                    <c:v>3.0176923580955136E-2</c:v>
                  </c:pt>
                  <c:pt idx="6">
                    <c:v>1.3959807281546902E-2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samples_CE_data!$BM$7:$BM$13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samples_CE_data!$BQ$7:$BQ$13</c:f>
              <c:numCache>
                <c:formatCode>0.00%</c:formatCode>
                <c:ptCount val="7"/>
                <c:pt idx="0">
                  <c:v>0</c:v>
                </c:pt>
                <c:pt idx="1">
                  <c:v>2.7476423456002267E-2</c:v>
                </c:pt>
                <c:pt idx="2">
                  <c:v>1.6684961580680571E-2</c:v>
                </c:pt>
                <c:pt idx="3">
                  <c:v>0.61689048035529526</c:v>
                </c:pt>
                <c:pt idx="4">
                  <c:v>0.52759418091662547</c:v>
                </c:pt>
                <c:pt idx="5">
                  <c:v>0.18567205706196235</c:v>
                </c:pt>
                <c:pt idx="6">
                  <c:v>0.28990173880687037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D1E-4EF1-B281-494039B78F78}"/>
            </c:ext>
          </c:extLst>
        </c:ser>
        <c:ser>
          <c:idx val="2"/>
          <c:order val="2"/>
          <c:tx>
            <c:strRef>
              <c:f>samples_CE_data!$BR$6</c:f>
              <c:strCache>
                <c:ptCount val="1"/>
                <c:pt idx="0">
                  <c:v>Gppp-</c:v>
                </c:pt>
              </c:strCache>
            </c:strRef>
          </c:tx>
          <c:spPr>
            <a:solidFill>
              <a:schemeClr val="accent3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samples_CE_data!$BV$7:$BV$13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8.6472211145728999E-3</c:v>
                  </c:pt>
                  <c:pt idx="2">
                    <c:v>1.4542366567027712E-2</c:v>
                  </c:pt>
                  <c:pt idx="3">
                    <c:v>5.2892200286608617E-3</c:v>
                  </c:pt>
                  <c:pt idx="4">
                    <c:v>8.2740714425120297E-3</c:v>
                  </c:pt>
                  <c:pt idx="5">
                    <c:v>3.8694251629307584E-3</c:v>
                  </c:pt>
                  <c:pt idx="6">
                    <c:v>5.9582572889522265E-3</c:v>
                  </c:pt>
                </c:numCache>
                <c:extLst/>
              </c:numRef>
            </c:plus>
            <c:minus>
              <c:numRef>
                <c:f>samples_CE_data!$BV$7:$BV$13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8.6472211145728999E-3</c:v>
                  </c:pt>
                  <c:pt idx="2">
                    <c:v>1.4542366567027712E-2</c:v>
                  </c:pt>
                  <c:pt idx="3">
                    <c:v>5.2892200286608617E-3</c:v>
                  </c:pt>
                  <c:pt idx="4">
                    <c:v>8.2740714425120297E-3</c:v>
                  </c:pt>
                  <c:pt idx="5">
                    <c:v>3.8694251629307584E-3</c:v>
                  </c:pt>
                  <c:pt idx="6">
                    <c:v>5.9582572889522265E-3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samples_CE_data!$BM$7:$BM$13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samples_CE_data!$BR$7:$BR$13</c:f>
              <c:numCache>
                <c:formatCode>0.00%</c:formatCode>
                <c:ptCount val="7"/>
                <c:pt idx="0">
                  <c:v>0</c:v>
                </c:pt>
                <c:pt idx="1">
                  <c:v>0.21739653265262712</c:v>
                </c:pt>
                <c:pt idx="2">
                  <c:v>0.11304310281741675</c:v>
                </c:pt>
                <c:pt idx="3">
                  <c:v>0.11770624637701969</c:v>
                </c:pt>
                <c:pt idx="4">
                  <c:v>7.6722258622120995E-2</c:v>
                </c:pt>
                <c:pt idx="5">
                  <c:v>0.11077523322080657</c:v>
                </c:pt>
                <c:pt idx="6">
                  <c:v>0.17073327864752183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D1E-4EF1-B281-494039B78F78}"/>
            </c:ext>
          </c:extLst>
        </c:ser>
        <c:ser>
          <c:idx val="3"/>
          <c:order val="3"/>
          <c:tx>
            <c:strRef>
              <c:f>samples_CE_data!$BS$6</c:f>
              <c:strCache>
                <c:ptCount val="1"/>
                <c:pt idx="0">
                  <c:v>m7Gppp-</c:v>
                </c:pt>
              </c:strCache>
            </c:strRef>
          </c:tx>
          <c:spPr>
            <a:solidFill>
              <a:schemeClr val="accent4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samples_CE_data!$BW$7:$BW$13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4.9625681401154177E-2</c:v>
                  </c:pt>
                  <c:pt idx="2">
                    <c:v>2.0254795546579489E-2</c:v>
                  </c:pt>
                  <c:pt idx="3">
                    <c:v>5.7579010099250476E-2</c:v>
                  </c:pt>
                  <c:pt idx="4">
                    <c:v>0</c:v>
                  </c:pt>
                  <c:pt idx="5">
                    <c:v>1.1642800644695792E-2</c:v>
                  </c:pt>
                  <c:pt idx="6">
                    <c:v>0</c:v>
                  </c:pt>
                </c:numCache>
                <c:extLst/>
              </c:numRef>
            </c:plus>
            <c:minus>
              <c:numRef>
                <c:f>samples_CE_data!$BW$7:$BW$13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4.9625681401154177E-2</c:v>
                  </c:pt>
                  <c:pt idx="2">
                    <c:v>2.0254795546579489E-2</c:v>
                  </c:pt>
                  <c:pt idx="3">
                    <c:v>5.7579010099250476E-2</c:v>
                  </c:pt>
                  <c:pt idx="4">
                    <c:v>0</c:v>
                  </c:pt>
                  <c:pt idx="5">
                    <c:v>1.1642800644695792E-2</c:v>
                  </c:pt>
                  <c:pt idx="6">
                    <c:v>0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samples_CE_data!$BM$7:$BM$13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samples_CE_data!$BS$7:$BS$13</c:f>
              <c:numCache>
                <c:formatCode>0.00%</c:formatCode>
                <c:ptCount val="7"/>
                <c:pt idx="0">
                  <c:v>1</c:v>
                </c:pt>
                <c:pt idx="1">
                  <c:v>0.75512704389137075</c:v>
                </c:pt>
                <c:pt idx="2">
                  <c:v>0.87027193560190275</c:v>
                </c:pt>
                <c:pt idx="3">
                  <c:v>0.23933837871576036</c:v>
                </c:pt>
                <c:pt idx="4">
                  <c:v>0</c:v>
                </c:pt>
                <c:pt idx="5">
                  <c:v>0.10340263530436677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D1E-4EF1-B281-494039B78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62796319"/>
        <c:axId val="1962788415"/>
      </c:barChart>
      <c:catAx>
        <c:axId val="1962796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2788415"/>
        <c:crosses val="autoZero"/>
        <c:auto val="1"/>
        <c:lblAlgn val="ctr"/>
        <c:lblOffset val="100"/>
        <c:noMultiLvlLbl val="0"/>
      </c:catAx>
      <c:valAx>
        <c:axId val="196278841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796319"/>
        <c:crosses val="autoZero"/>
        <c:crossBetween val="between"/>
        <c:majorUnit val="0.2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2970647419072618"/>
          <c:y val="6.1422551084072116E-2"/>
          <c:w val="0.65169816272965875"/>
          <c:h val="8.395234285272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06496062992127"/>
          <c:y val="0.1576923986573209"/>
          <c:w val="0.8283794838145232"/>
          <c:h val="0.601534941784198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samples_CE_data!$BP$6</c:f>
              <c:strCache>
                <c:ptCount val="1"/>
                <c:pt idx="0">
                  <c:v>ppp-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samples_CE_data!$BT$15:$BT$21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1.8824036701134552E-2</c:v>
                  </c:pt>
                  <c:pt idx="4">
                    <c:v>1.6069043946587681E-2</c:v>
                  </c:pt>
                  <c:pt idx="5">
                    <c:v>7.3857365429444669E-2</c:v>
                  </c:pt>
                  <c:pt idx="6">
                    <c:v>3.7828569380172448E-2</c:v>
                  </c:pt>
                </c:numCache>
                <c:extLst/>
              </c:numRef>
            </c:plus>
            <c:minus>
              <c:numRef>
                <c:f>samples_CE_data!$BT$15:$BT$21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1.8824036701134552E-2</c:v>
                  </c:pt>
                  <c:pt idx="4">
                    <c:v>1.6069043946587681E-2</c:v>
                  </c:pt>
                  <c:pt idx="5">
                    <c:v>7.3857365429444669E-2</c:v>
                  </c:pt>
                  <c:pt idx="6">
                    <c:v>3.7828569380172448E-2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samples_CE_data!$BM$15:$BM$21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samples_CE_data!$BP$15:$BP$21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1.9093790463986588E-2</c:v>
                </c:pt>
                <c:pt idx="4">
                  <c:v>9.2774668481823228E-3</c:v>
                </c:pt>
                <c:pt idx="5">
                  <c:v>0.41927350321110418</c:v>
                </c:pt>
                <c:pt idx="6">
                  <c:v>5.8286043708394193E-2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796-4695-BAE0-3C25C3B2E31D}"/>
            </c:ext>
          </c:extLst>
        </c:ser>
        <c:ser>
          <c:idx val="1"/>
          <c:order val="1"/>
          <c:tx>
            <c:strRef>
              <c:f>samples_CE_data!$BQ$6</c:f>
              <c:strCache>
                <c:ptCount val="1"/>
                <c:pt idx="0">
                  <c:v>pp-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samples_CE_data!$BU$15:$BU$21</c:f>
                <c:numCache>
                  <c:formatCode>General</c:formatCode>
                  <c:ptCount val="7"/>
                  <c:pt idx="0">
                    <c:v>0.11674022443014233</c:v>
                  </c:pt>
                  <c:pt idx="1">
                    <c:v>1.2706841110609542E-2</c:v>
                  </c:pt>
                  <c:pt idx="2">
                    <c:v>5.0653693259526893E-2</c:v>
                  </c:pt>
                  <c:pt idx="3">
                    <c:v>7.2872130590027187E-2</c:v>
                  </c:pt>
                  <c:pt idx="4">
                    <c:v>0.10152240867221896</c:v>
                  </c:pt>
                  <c:pt idx="5">
                    <c:v>7.3908263801267554E-2</c:v>
                  </c:pt>
                  <c:pt idx="6">
                    <c:v>4.3099796536569875E-2</c:v>
                  </c:pt>
                </c:numCache>
                <c:extLst/>
              </c:numRef>
            </c:plus>
            <c:minus>
              <c:numRef>
                <c:f>samples_CE_data!$BU$15:$BU$21</c:f>
                <c:numCache>
                  <c:formatCode>General</c:formatCode>
                  <c:ptCount val="7"/>
                  <c:pt idx="0">
                    <c:v>0.11674022443014233</c:v>
                  </c:pt>
                  <c:pt idx="1">
                    <c:v>1.2706841110609542E-2</c:v>
                  </c:pt>
                  <c:pt idx="2">
                    <c:v>5.0653693259526893E-2</c:v>
                  </c:pt>
                  <c:pt idx="3">
                    <c:v>7.2872130590027187E-2</c:v>
                  </c:pt>
                  <c:pt idx="4">
                    <c:v>0.10152240867221896</c:v>
                  </c:pt>
                  <c:pt idx="5">
                    <c:v>7.3908263801267554E-2</c:v>
                  </c:pt>
                  <c:pt idx="6">
                    <c:v>4.3099796536569875E-2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samples_CE_data!$BM$15:$BM$21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samples_CE_data!$BQ$15:$BQ$21</c:f>
              <c:numCache>
                <c:formatCode>0.00%</c:formatCode>
                <c:ptCount val="7"/>
                <c:pt idx="0">
                  <c:v>6.7400000000000002E-2</c:v>
                </c:pt>
                <c:pt idx="1">
                  <c:v>0.67729253261358524</c:v>
                </c:pt>
                <c:pt idx="2">
                  <c:v>0.72427313019231299</c:v>
                </c:pt>
                <c:pt idx="3">
                  <c:v>0.29019253276233542</c:v>
                </c:pt>
                <c:pt idx="4">
                  <c:v>0.68987572184160539</c:v>
                </c:pt>
                <c:pt idx="5">
                  <c:v>0.35778723845038324</c:v>
                </c:pt>
                <c:pt idx="6">
                  <c:v>0.64327760460368211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796-4695-BAE0-3C25C3B2E31D}"/>
            </c:ext>
          </c:extLst>
        </c:ser>
        <c:ser>
          <c:idx val="2"/>
          <c:order val="2"/>
          <c:tx>
            <c:strRef>
              <c:f>samples_CE_data!$BR$6</c:f>
              <c:strCache>
                <c:ptCount val="1"/>
                <c:pt idx="0">
                  <c:v>Gppp-</c:v>
                </c:pt>
              </c:strCache>
            </c:strRef>
          </c:tx>
          <c:spPr>
            <a:solidFill>
              <a:schemeClr val="accent3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samples_CE_data!$BV$15:$BV$21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5.7550825382696576E-2</c:v>
                  </c:pt>
                  <c:pt idx="2">
                    <c:v>3.2579999406680542E-2</c:v>
                  </c:pt>
                  <c:pt idx="3">
                    <c:v>6.363092329165339E-3</c:v>
                  </c:pt>
                  <c:pt idx="4">
                    <c:v>1.1517564306978855E-2</c:v>
                  </c:pt>
                  <c:pt idx="5">
                    <c:v>7.8247310524304867E-3</c:v>
                  </c:pt>
                  <c:pt idx="6">
                    <c:v>5.0669538910473348E-3</c:v>
                  </c:pt>
                </c:numCache>
                <c:extLst/>
              </c:numRef>
            </c:plus>
            <c:minus>
              <c:numRef>
                <c:f>samples_CE_data!$BV$15:$BV$21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5.7550825382696576E-2</c:v>
                  </c:pt>
                  <c:pt idx="2">
                    <c:v>3.2579999406680542E-2</c:v>
                  </c:pt>
                  <c:pt idx="3">
                    <c:v>6.363092329165339E-3</c:v>
                  </c:pt>
                  <c:pt idx="4">
                    <c:v>1.1517564306978855E-2</c:v>
                  </c:pt>
                  <c:pt idx="5">
                    <c:v>7.8247310524304867E-3</c:v>
                  </c:pt>
                  <c:pt idx="6">
                    <c:v>5.0669538910473348E-3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samples_CE_data!$BM$15:$BM$21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samples_CE_data!$BR$15:$BR$21</c:f>
              <c:numCache>
                <c:formatCode>0.00%</c:formatCode>
                <c:ptCount val="7"/>
                <c:pt idx="0">
                  <c:v>0</c:v>
                </c:pt>
                <c:pt idx="1">
                  <c:v>0.24430448587180531</c:v>
                </c:pt>
                <c:pt idx="2">
                  <c:v>0.11635215020152696</c:v>
                </c:pt>
                <c:pt idx="3">
                  <c:v>0.15507815308275852</c:v>
                </c:pt>
                <c:pt idx="4">
                  <c:v>0.10865474985449747</c:v>
                </c:pt>
                <c:pt idx="5">
                  <c:v>0.12183264277328913</c:v>
                </c:pt>
                <c:pt idx="6">
                  <c:v>0.15758408428901763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796-4695-BAE0-3C25C3B2E31D}"/>
            </c:ext>
          </c:extLst>
        </c:ser>
        <c:ser>
          <c:idx val="3"/>
          <c:order val="3"/>
          <c:tx>
            <c:strRef>
              <c:f>samples_CE_data!$BS$6</c:f>
              <c:strCache>
                <c:ptCount val="1"/>
                <c:pt idx="0">
                  <c:v>m7Gppp-</c:v>
                </c:pt>
              </c:strCache>
            </c:strRef>
          </c:tx>
          <c:spPr>
            <a:solidFill>
              <a:schemeClr val="accent4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samples_CE_data!$BW$15:$BW$21</c:f>
                <c:numCache>
                  <c:formatCode>General</c:formatCode>
                  <c:ptCount val="7"/>
                  <c:pt idx="0">
                    <c:v>0.11674022443014158</c:v>
                  </c:pt>
                  <c:pt idx="1">
                    <c:v>6.7899040923506224E-2</c:v>
                  </c:pt>
                  <c:pt idx="2">
                    <c:v>3.3262414906954807E-2</c:v>
                  </c:pt>
                  <c:pt idx="3">
                    <c:v>6.7338984771910734E-2</c:v>
                  </c:pt>
                  <c:pt idx="4">
                    <c:v>0.10318999865260914</c:v>
                  </c:pt>
                  <c:pt idx="5">
                    <c:v>4.9070963646493972E-3</c:v>
                  </c:pt>
                  <c:pt idx="6">
                    <c:v>7.6947078486711923E-2</c:v>
                  </c:pt>
                </c:numCache>
                <c:extLst/>
              </c:numRef>
            </c:plus>
            <c:minus>
              <c:numRef>
                <c:f>samples_CE_data!$BW$15:$BW$21</c:f>
                <c:numCache>
                  <c:formatCode>General</c:formatCode>
                  <c:ptCount val="7"/>
                  <c:pt idx="0">
                    <c:v>0.11674022443014158</c:v>
                  </c:pt>
                  <c:pt idx="1">
                    <c:v>6.7899040923506224E-2</c:v>
                  </c:pt>
                  <c:pt idx="2">
                    <c:v>3.3262414906954807E-2</c:v>
                  </c:pt>
                  <c:pt idx="3">
                    <c:v>6.7338984771910734E-2</c:v>
                  </c:pt>
                  <c:pt idx="4">
                    <c:v>0.10318999865260914</c:v>
                  </c:pt>
                  <c:pt idx="5">
                    <c:v>4.9070963646493972E-3</c:v>
                  </c:pt>
                  <c:pt idx="6">
                    <c:v>7.6947078486711923E-2</c:v>
                  </c:pt>
                </c:numCache>
                <c:extLst/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samples_CE_data!$BM$15:$BM$21</c:f>
              <c:strCache>
                <c:ptCount val="7"/>
                <c:pt idx="0">
                  <c:v>oligo_01</c:v>
                </c:pt>
                <c:pt idx="1">
                  <c:v>oligo_02</c:v>
                </c:pt>
                <c:pt idx="2">
                  <c:v>oligo_03</c:v>
                </c:pt>
                <c:pt idx="3">
                  <c:v>oligo_04</c:v>
                </c:pt>
                <c:pt idx="4">
                  <c:v>oligo_05</c:v>
                </c:pt>
                <c:pt idx="5">
                  <c:v>oligo_06</c:v>
                </c:pt>
                <c:pt idx="6">
                  <c:v>oligo_07</c:v>
                </c:pt>
              </c:strCache>
              <c:extLst/>
            </c:strRef>
          </c:cat>
          <c:val>
            <c:numRef>
              <c:f>samples_CE_data!$BS$15:$BS$21</c:f>
              <c:numCache>
                <c:formatCode>0.00%</c:formatCode>
                <c:ptCount val="7"/>
                <c:pt idx="0">
                  <c:v>0.93259999999999998</c:v>
                </c:pt>
                <c:pt idx="1">
                  <c:v>7.8402981514609435E-2</c:v>
                </c:pt>
                <c:pt idx="2">
                  <c:v>0.15937471960616009</c:v>
                </c:pt>
                <c:pt idx="3">
                  <c:v>0.53563552369091949</c:v>
                </c:pt>
                <c:pt idx="4">
                  <c:v>0.19219206145571491</c:v>
                </c:pt>
                <c:pt idx="5">
                  <c:v>0.10110661556522339</c:v>
                </c:pt>
                <c:pt idx="6">
                  <c:v>0.14085226739890605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796-4695-BAE0-3C25C3B2E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62796319"/>
        <c:axId val="1962788415"/>
      </c:barChart>
      <c:catAx>
        <c:axId val="1962796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2788415"/>
        <c:crosses val="autoZero"/>
        <c:auto val="1"/>
        <c:lblAlgn val="ctr"/>
        <c:lblOffset val="100"/>
        <c:noMultiLvlLbl val="0"/>
      </c:catAx>
      <c:valAx>
        <c:axId val="196278841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796319"/>
        <c:crosses val="autoZero"/>
        <c:crossBetween val="between"/>
        <c:majorUnit val="0.2"/>
      </c:valAx>
      <c:spPr>
        <a:noFill/>
        <a:ln w="12700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15051615016229"/>
          <c:y val="0.1701813204581519"/>
          <c:w val="0.80722703605877366"/>
          <c:h val="0.78602140348502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PowerPoint]MatchMass-24_SHC'!$AF$6</c:f>
              <c:strCache>
                <c:ptCount val="1"/>
                <c:pt idx="0">
                  <c:v>ppp-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'[Chart in Microsoft PowerPoint]MatchMass-24_SHC'!$AF$9:$AF$14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5E0-47CE-A709-D56D2E170612}"/>
            </c:ext>
          </c:extLst>
        </c:ser>
        <c:ser>
          <c:idx val="1"/>
          <c:order val="1"/>
          <c:tx>
            <c:strRef>
              <c:f>'[Chart in Microsoft PowerPoint]MatchMass-24_SHC'!$AG$6</c:f>
              <c:strCache>
                <c:ptCount val="1"/>
                <c:pt idx="0">
                  <c:v>pp-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'[Chart in Microsoft PowerPoint]MatchMass-24_SHC'!$AG$9:$AG$14</c:f>
              <c:numCache>
                <c:formatCode>0.0%</c:formatCode>
                <c:ptCount val="4"/>
                <c:pt idx="0">
                  <c:v>3.0154849225753871E-2</c:v>
                </c:pt>
                <c:pt idx="1">
                  <c:v>2.0051258857229005E-2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5E0-47CE-A709-D56D2E170612}"/>
            </c:ext>
          </c:extLst>
        </c:ser>
        <c:ser>
          <c:idx val="2"/>
          <c:order val="2"/>
          <c:tx>
            <c:strRef>
              <c:f>'[Chart in Microsoft PowerPoint]MatchMass-24_SHC'!$AH$6</c:f>
              <c:strCache>
                <c:ptCount val="1"/>
                <c:pt idx="0">
                  <c:v>Gppp-</c:v>
                </c:pt>
              </c:strCache>
            </c:strRef>
          </c:tx>
          <c:spPr>
            <a:solidFill>
              <a:schemeClr val="accent3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'[Chart in Microsoft PowerPoint]MatchMass-24_SHC'!$AH$9:$AH$14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5E0-47CE-A709-D56D2E170612}"/>
            </c:ext>
          </c:extLst>
        </c:ser>
        <c:ser>
          <c:idx val="3"/>
          <c:order val="3"/>
          <c:tx>
            <c:strRef>
              <c:f>'[Chart in Microsoft PowerPoint]MatchMass-24_SHC'!$AI$6</c:f>
              <c:strCache>
                <c:ptCount val="1"/>
                <c:pt idx="0">
                  <c:v>m7Gppp-</c:v>
                </c:pt>
              </c:strCache>
            </c:strRef>
          </c:tx>
          <c:spPr>
            <a:solidFill>
              <a:schemeClr val="accent4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'[Chart in Microsoft PowerPoint]MatchMass-24_SHC'!$AI$9:$AI$14</c:f>
              <c:numCache>
                <c:formatCode>0.0%</c:formatCode>
                <c:ptCount val="4"/>
                <c:pt idx="0">
                  <c:v>0.96984515077424616</c:v>
                </c:pt>
                <c:pt idx="1">
                  <c:v>0.97994874114277097</c:v>
                </c:pt>
                <c:pt idx="2">
                  <c:v>0</c:v>
                </c:pt>
                <c:pt idx="3">
                  <c:v>4.2014771764136094E-2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5E0-47CE-A709-D56D2E170612}"/>
            </c:ext>
          </c:extLst>
        </c:ser>
        <c:ser>
          <c:idx val="4"/>
          <c:order val="4"/>
          <c:tx>
            <c:strRef>
              <c:f>'[Chart in Microsoft PowerPoint]MatchMass-24_SHC'!$AJ$6</c:f>
              <c:strCache>
                <c:ptCount val="1"/>
                <c:pt idx="0">
                  <c:v>m7GpppGm-</c:v>
                </c:pt>
              </c:strCache>
            </c:strRef>
          </c:tx>
          <c:spPr>
            <a:solidFill>
              <a:schemeClr val="accent2"/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'[Chart in Microsoft PowerPoint]MatchMass-24_SHC'!$AJ$9:$AJ$14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0.95798522823586396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5E0-47CE-A709-D56D2E17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62796319"/>
        <c:axId val="1962788415"/>
      </c:barChart>
      <c:catAx>
        <c:axId val="1962796319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962788415"/>
        <c:crosses val="autoZero"/>
        <c:auto val="1"/>
        <c:lblAlgn val="ctr"/>
        <c:lblOffset val="100"/>
        <c:noMultiLvlLbl val="0"/>
      </c:catAx>
      <c:valAx>
        <c:axId val="19627884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796319"/>
        <c:crosses val="autoZero"/>
        <c:crossBetween val="between"/>
        <c:majorUnit val="0.2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6.9953146974106751E-3"/>
          <c:w val="0.984399287821347"/>
          <c:h val="0.11048319533124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2.xml"/><Relationship Id="rId4" Type="http://schemas.openxmlformats.org/officeDocument/2006/relationships/image" Target="../media/image10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BEC0A-46A7-4383-903F-87DC8C108289}"/>
              </a:ext>
            </a:extLst>
          </p:cNvPr>
          <p:cNvSpPr txBox="1"/>
          <p:nvPr/>
        </p:nvSpPr>
        <p:spPr>
          <a:xfrm>
            <a:off x="1692531" y="2780907"/>
            <a:ext cx="330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Supplemental figures</a:t>
            </a:r>
          </a:p>
        </p:txBody>
      </p:sp>
    </p:spTree>
    <p:extLst>
      <p:ext uri="{BB962C8B-B14F-4D97-AF65-F5344CB8AC3E}">
        <p14:creationId xmlns:p14="http://schemas.microsoft.com/office/powerpoint/2010/main" val="195236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protein&#10;&#10;Description automatically generated">
            <a:extLst>
              <a:ext uri="{FF2B5EF4-FFF2-40B4-BE49-F238E27FC236}">
                <a16:creationId xmlns:a16="http://schemas.microsoft.com/office/drawing/2014/main" id="{383877A3-E734-806C-D6E2-94CE79840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4" y="5333265"/>
            <a:ext cx="5495332" cy="2747666"/>
          </a:xfrm>
          <a:prstGeom prst="rect">
            <a:avLst/>
          </a:prstGeom>
        </p:spPr>
      </p:pic>
      <p:pic>
        <p:nvPicPr>
          <p:cNvPr id="15" name="Picture 14" descr="A group of different colored lines&#10;&#10;Description automatically generated">
            <a:extLst>
              <a:ext uri="{FF2B5EF4-FFF2-40B4-BE49-F238E27FC236}">
                <a16:creationId xmlns:a16="http://schemas.microsoft.com/office/drawing/2014/main" id="{1DC4F139-13C0-E6BD-806E-648C6C991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8" y="726737"/>
            <a:ext cx="5146264" cy="4117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03D37-D724-DAF0-77FB-6F3EBA9B12BE}"/>
              </a:ext>
            </a:extLst>
          </p:cNvPr>
          <p:cNvSpPr txBox="1"/>
          <p:nvPr/>
        </p:nvSpPr>
        <p:spPr>
          <a:xfrm>
            <a:off x="0" y="0"/>
            <a:ext cx="57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D5741-7EB1-7A1E-A24A-425A91458FB5}"/>
              </a:ext>
            </a:extLst>
          </p:cNvPr>
          <p:cNvSpPr txBox="1"/>
          <p:nvPr/>
        </p:nvSpPr>
        <p:spPr>
          <a:xfrm>
            <a:off x="671550" y="683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06C6-A5C8-C425-BBB7-3FB0D7A57066}"/>
              </a:ext>
            </a:extLst>
          </p:cNvPr>
          <p:cNvSpPr txBox="1"/>
          <p:nvPr/>
        </p:nvSpPr>
        <p:spPr>
          <a:xfrm>
            <a:off x="643759" y="51485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570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03D37-D724-DAF0-77FB-6F3EBA9B12BE}"/>
              </a:ext>
            </a:extLst>
          </p:cNvPr>
          <p:cNvSpPr txBox="1"/>
          <p:nvPr/>
        </p:nvSpPr>
        <p:spPr>
          <a:xfrm>
            <a:off x="0" y="0"/>
            <a:ext cx="57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371D-54BF-6205-2711-224E1276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4" y="916440"/>
            <a:ext cx="5673792" cy="7500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AF9B6-486E-627A-B4EC-74D096306BD0}"/>
              </a:ext>
            </a:extLst>
          </p:cNvPr>
          <p:cNvSpPr txBox="1"/>
          <p:nvPr/>
        </p:nvSpPr>
        <p:spPr>
          <a:xfrm>
            <a:off x="416415" y="82636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0457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AB3381-6F7E-0FAF-7DC6-3A4A7740348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750292"/>
          <a:ext cx="6400800" cy="1984410"/>
        </p:xfrm>
        <a:graphic>
          <a:graphicData uri="http://schemas.openxmlformats.org/drawingml/2006/table">
            <a:tbl>
              <a:tblPr firstRow="1" firstCol="1" bandRow="1"/>
              <a:tblGrid>
                <a:gridCol w="973221">
                  <a:extLst>
                    <a:ext uri="{9D8B030D-6E8A-4147-A177-3AD203B41FA5}">
                      <a16:colId xmlns:a16="http://schemas.microsoft.com/office/drawing/2014/main" val="4157232871"/>
                    </a:ext>
                  </a:extLst>
                </a:gridCol>
                <a:gridCol w="811017">
                  <a:extLst>
                    <a:ext uri="{9D8B030D-6E8A-4147-A177-3AD203B41FA5}">
                      <a16:colId xmlns:a16="http://schemas.microsoft.com/office/drawing/2014/main" val="3546385968"/>
                    </a:ext>
                  </a:extLst>
                </a:gridCol>
                <a:gridCol w="811017">
                  <a:extLst>
                    <a:ext uri="{9D8B030D-6E8A-4147-A177-3AD203B41FA5}">
                      <a16:colId xmlns:a16="http://schemas.microsoft.com/office/drawing/2014/main" val="3366883707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val="622122237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val="2147991299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val="317111125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val="1094403117"/>
                    </a:ext>
                  </a:extLst>
                </a:gridCol>
                <a:gridCol w="761109">
                  <a:extLst>
                    <a:ext uri="{9D8B030D-6E8A-4147-A177-3AD203B41FA5}">
                      <a16:colId xmlns:a16="http://schemas.microsoft.com/office/drawing/2014/main" val="1744034796"/>
                    </a:ext>
                  </a:extLst>
                </a:gridCol>
              </a:tblGrid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m7GpppG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m7GpppA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83430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610562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49251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41905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488620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82219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859632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92668"/>
                  </a:ext>
                </a:extLst>
              </a:tr>
              <a:tr h="220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3712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004536B-D8C3-1C2D-C1E3-6C0BA4FDF4C7}"/>
              </a:ext>
            </a:extLst>
          </p:cNvPr>
          <p:cNvSpPr txBox="1"/>
          <p:nvPr/>
        </p:nvSpPr>
        <p:spPr>
          <a:xfrm>
            <a:off x="156775" y="1305"/>
            <a:ext cx="57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2A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19E1A-3F9D-43DB-2456-313B54DA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3" y="952794"/>
            <a:ext cx="4323034" cy="46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9F1A7F-351B-4EAC-B4AE-90E109503745}"/>
              </a:ext>
            </a:extLst>
          </p:cNvPr>
          <p:cNvGraphicFramePr>
            <a:graphicFrameLocks noGrp="1"/>
          </p:cNvGraphicFramePr>
          <p:nvPr/>
        </p:nvGraphicFramePr>
        <p:xfrm>
          <a:off x="832104" y="6298906"/>
          <a:ext cx="5193792" cy="1385715"/>
        </p:xfrm>
        <a:graphic>
          <a:graphicData uri="http://schemas.openxmlformats.org/drawingml/2006/table">
            <a:tbl>
              <a:tblPr/>
              <a:tblGrid>
                <a:gridCol w="670994">
                  <a:extLst>
                    <a:ext uri="{9D8B030D-6E8A-4147-A177-3AD203B41FA5}">
                      <a16:colId xmlns:a16="http://schemas.microsoft.com/office/drawing/2014/main" val="3267990112"/>
                    </a:ext>
                  </a:extLst>
                </a:gridCol>
                <a:gridCol w="1542235">
                  <a:extLst>
                    <a:ext uri="{9D8B030D-6E8A-4147-A177-3AD203B41FA5}">
                      <a16:colId xmlns:a16="http://schemas.microsoft.com/office/drawing/2014/main" val="3003810360"/>
                    </a:ext>
                  </a:extLst>
                </a:gridCol>
                <a:gridCol w="605480">
                  <a:extLst>
                    <a:ext uri="{9D8B030D-6E8A-4147-A177-3AD203B41FA5}">
                      <a16:colId xmlns:a16="http://schemas.microsoft.com/office/drawing/2014/main" val="2562426194"/>
                    </a:ext>
                  </a:extLst>
                </a:gridCol>
                <a:gridCol w="605480">
                  <a:extLst>
                    <a:ext uri="{9D8B030D-6E8A-4147-A177-3AD203B41FA5}">
                      <a16:colId xmlns:a16="http://schemas.microsoft.com/office/drawing/2014/main" val="1009056452"/>
                    </a:ext>
                  </a:extLst>
                </a:gridCol>
                <a:gridCol w="605480">
                  <a:extLst>
                    <a:ext uri="{9D8B030D-6E8A-4147-A177-3AD203B41FA5}">
                      <a16:colId xmlns:a16="http://schemas.microsoft.com/office/drawing/2014/main" val="682345788"/>
                    </a:ext>
                  </a:extLst>
                </a:gridCol>
                <a:gridCol w="1164123">
                  <a:extLst>
                    <a:ext uri="{9D8B030D-6E8A-4147-A177-3AD203B41FA5}">
                      <a16:colId xmlns:a16="http://schemas.microsoft.com/office/drawing/2014/main" val="2526806692"/>
                    </a:ext>
                  </a:extLst>
                </a:gridCol>
              </a:tblGrid>
              <a:tr h="277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Rxn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ppp25mer[FAM]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FCE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product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185835"/>
                  </a:ext>
                </a:extLst>
              </a:tr>
              <a:tr h="277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078966"/>
                  </a:ext>
                </a:extLst>
              </a:tr>
              <a:tr h="277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464614"/>
                  </a:ext>
                </a:extLst>
              </a:tr>
              <a:tr h="277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Gppp-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811688"/>
                  </a:ext>
                </a:extLst>
              </a:tr>
              <a:tr h="277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m7Gppp-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6802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EEB50E3-39D4-4D97-8720-1CBB7C80D8D5}"/>
              </a:ext>
            </a:extLst>
          </p:cNvPr>
          <p:cNvSpPr txBox="1"/>
          <p:nvPr/>
        </p:nvSpPr>
        <p:spPr>
          <a:xfrm>
            <a:off x="0" y="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2B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F0B95A1-42F5-C2C2-1B8E-7EED218A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45" y="1662740"/>
            <a:ext cx="4396110" cy="44924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2BCCF5-4444-1378-62C0-071952C4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45" y="823792"/>
            <a:ext cx="4209497" cy="10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004536B-D8C3-1C2D-C1E3-6C0BA4FDF4C7}"/>
              </a:ext>
            </a:extLst>
          </p:cNvPr>
          <p:cNvSpPr txBox="1"/>
          <p:nvPr/>
        </p:nvSpPr>
        <p:spPr>
          <a:xfrm>
            <a:off x="803428" y="98125"/>
            <a:ext cx="57727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SDS-PAGE analysis of the four FCE and VCE </a:t>
            </a:r>
            <a:r>
              <a:rPr lang="en-US" dirty="0">
                <a:latin typeface="Calibri" panose="020F0502020204030204"/>
              </a:rPr>
              <a:t>preparations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B0CBCC-18B9-1694-E885-DE610348A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94452"/>
              </p:ext>
            </p:extLst>
          </p:nvPr>
        </p:nvGraphicFramePr>
        <p:xfrm>
          <a:off x="2503392" y="1873465"/>
          <a:ext cx="1851216" cy="828126"/>
        </p:xfrm>
        <a:graphic>
          <a:graphicData uri="http://schemas.openxmlformats.org/drawingml/2006/table">
            <a:tbl>
              <a:tblPr/>
              <a:tblGrid>
                <a:gridCol w="308536">
                  <a:extLst>
                    <a:ext uri="{9D8B030D-6E8A-4147-A177-3AD203B41FA5}">
                      <a16:colId xmlns:a16="http://schemas.microsoft.com/office/drawing/2014/main" val="4023942060"/>
                    </a:ext>
                  </a:extLst>
                </a:gridCol>
                <a:gridCol w="308536">
                  <a:extLst>
                    <a:ext uri="{9D8B030D-6E8A-4147-A177-3AD203B41FA5}">
                      <a16:colId xmlns:a16="http://schemas.microsoft.com/office/drawing/2014/main" val="2589175197"/>
                    </a:ext>
                  </a:extLst>
                </a:gridCol>
                <a:gridCol w="308536">
                  <a:extLst>
                    <a:ext uri="{9D8B030D-6E8A-4147-A177-3AD203B41FA5}">
                      <a16:colId xmlns:a16="http://schemas.microsoft.com/office/drawing/2014/main" val="1581213959"/>
                    </a:ext>
                  </a:extLst>
                </a:gridCol>
                <a:gridCol w="308536">
                  <a:extLst>
                    <a:ext uri="{9D8B030D-6E8A-4147-A177-3AD203B41FA5}">
                      <a16:colId xmlns:a16="http://schemas.microsoft.com/office/drawing/2014/main" val="3418350761"/>
                    </a:ext>
                  </a:extLst>
                </a:gridCol>
                <a:gridCol w="308536">
                  <a:extLst>
                    <a:ext uri="{9D8B030D-6E8A-4147-A177-3AD203B41FA5}">
                      <a16:colId xmlns:a16="http://schemas.microsoft.com/office/drawing/2014/main" val="3469455925"/>
                    </a:ext>
                  </a:extLst>
                </a:gridCol>
                <a:gridCol w="308536">
                  <a:extLst>
                    <a:ext uri="{9D8B030D-6E8A-4147-A177-3AD203B41FA5}">
                      <a16:colId xmlns:a16="http://schemas.microsoft.com/office/drawing/2014/main" val="1237232669"/>
                    </a:ext>
                  </a:extLst>
                </a:gridCol>
              </a:tblGrid>
              <a:tr h="84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425449"/>
                  </a:ext>
                </a:extLst>
              </a:tr>
              <a:tr h="743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Ladder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FCE lot A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FCE lot B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VCE lot A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VCE lot B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Ladder</a:t>
                      </a:r>
                    </a:p>
                  </a:txBody>
                  <a:tcPr marL="6350" marR="6350" marT="635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580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B2EA64F-D208-08B4-B940-40A81B03200A}"/>
              </a:ext>
            </a:extLst>
          </p:cNvPr>
          <p:cNvGrpSpPr/>
          <p:nvPr/>
        </p:nvGrpSpPr>
        <p:grpSpPr>
          <a:xfrm>
            <a:off x="1993627" y="2701592"/>
            <a:ext cx="2582108" cy="3834470"/>
            <a:chOff x="2193092" y="3122023"/>
            <a:chExt cx="2582108" cy="38344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98B3EF-B4C4-6629-21C2-525DDFDF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0394" y="3122023"/>
              <a:ext cx="2164806" cy="383447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D17E15-95C1-E644-3DE3-E2EBF0DF576F}"/>
                </a:ext>
              </a:extLst>
            </p:cNvPr>
            <p:cNvGrpSpPr/>
            <p:nvPr/>
          </p:nvGrpSpPr>
          <p:grpSpPr>
            <a:xfrm>
              <a:off x="2193092" y="3313362"/>
              <a:ext cx="512670" cy="3071079"/>
              <a:chOff x="2193092" y="3313362"/>
              <a:chExt cx="512670" cy="307107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A81083-C7BF-0D69-8B88-E6E30846E23E}"/>
                  </a:ext>
                </a:extLst>
              </p:cNvPr>
              <p:cNvSpPr txBox="1"/>
              <p:nvPr/>
            </p:nvSpPr>
            <p:spPr>
              <a:xfrm>
                <a:off x="2193092" y="3313362"/>
                <a:ext cx="423514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US" sz="1200" u="sng" dirty="0"/>
                  <a:t>kDa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FC4E50-1A74-BAD0-BB96-0D639C91E2D0}"/>
                  </a:ext>
                </a:extLst>
              </p:cNvPr>
              <p:cNvSpPr txBox="1"/>
              <p:nvPr/>
            </p:nvSpPr>
            <p:spPr>
              <a:xfrm>
                <a:off x="2199303" y="3545973"/>
                <a:ext cx="5020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250 -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959DBA-DDA3-B2D6-C003-A3E827240A1C}"/>
                  </a:ext>
                </a:extLst>
              </p:cNvPr>
              <p:cNvSpPr txBox="1"/>
              <p:nvPr/>
            </p:nvSpPr>
            <p:spPr>
              <a:xfrm>
                <a:off x="2199303" y="3649190"/>
                <a:ext cx="5020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180 -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9EA86F-BFCC-895A-B9EB-48A111EF116A}"/>
                  </a:ext>
                </a:extLst>
              </p:cNvPr>
              <p:cNvSpPr txBox="1"/>
              <p:nvPr/>
            </p:nvSpPr>
            <p:spPr>
              <a:xfrm>
                <a:off x="2199303" y="3764726"/>
                <a:ext cx="5020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130 -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9F79A-D2C4-371B-46BD-6EAC11E26B40}"/>
                  </a:ext>
                </a:extLst>
              </p:cNvPr>
              <p:cNvSpPr txBox="1"/>
              <p:nvPr/>
            </p:nvSpPr>
            <p:spPr>
              <a:xfrm>
                <a:off x="2277851" y="3981178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95 -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E40E93-5B95-04D6-CCFD-3FBEC99642C6}"/>
                  </a:ext>
                </a:extLst>
              </p:cNvPr>
              <p:cNvSpPr txBox="1"/>
              <p:nvPr/>
            </p:nvSpPr>
            <p:spPr>
              <a:xfrm>
                <a:off x="2277851" y="4182228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72 -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0A7D39-4A3D-64E0-9609-03FACA20CC4F}"/>
                  </a:ext>
                </a:extLst>
              </p:cNvPr>
              <p:cNvSpPr txBox="1"/>
              <p:nvPr/>
            </p:nvSpPr>
            <p:spPr>
              <a:xfrm>
                <a:off x="2282248" y="4467206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55 -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DF984A-2AFC-5A17-6188-9C41537E6C5E}"/>
                  </a:ext>
                </a:extLst>
              </p:cNvPr>
              <p:cNvSpPr txBox="1"/>
              <p:nvPr/>
            </p:nvSpPr>
            <p:spPr>
              <a:xfrm>
                <a:off x="2277850" y="4726394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43 -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866F2-BB3F-A124-8334-CF168032DE56}"/>
                  </a:ext>
                </a:extLst>
              </p:cNvPr>
              <p:cNvSpPr txBox="1"/>
              <p:nvPr/>
            </p:nvSpPr>
            <p:spPr>
              <a:xfrm>
                <a:off x="2277850" y="5015854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34 -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676010-E575-F9FE-565F-6FA728AA7EE7}"/>
                  </a:ext>
                </a:extLst>
              </p:cNvPr>
              <p:cNvSpPr txBox="1"/>
              <p:nvPr/>
            </p:nvSpPr>
            <p:spPr>
              <a:xfrm>
                <a:off x="2277850" y="5336072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26 -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914795-3BF5-9CB2-F7DE-420845D8F913}"/>
                  </a:ext>
                </a:extLst>
              </p:cNvPr>
              <p:cNvSpPr txBox="1"/>
              <p:nvPr/>
            </p:nvSpPr>
            <p:spPr>
              <a:xfrm>
                <a:off x="2277850" y="5812389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17 -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3765CE-6928-9DD7-6EFA-93FEBFFFE9A2}"/>
                  </a:ext>
                </a:extLst>
              </p:cNvPr>
              <p:cNvSpPr txBox="1"/>
              <p:nvPr/>
            </p:nvSpPr>
            <p:spPr>
              <a:xfrm>
                <a:off x="2277850" y="6107442"/>
                <a:ext cx="4235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10 -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68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004536B-D8C3-1C2D-C1E3-6C0BA4FDF4C7}"/>
              </a:ext>
            </a:extLst>
          </p:cNvPr>
          <p:cNvSpPr txBox="1"/>
          <p:nvPr/>
        </p:nvSpPr>
        <p:spPr>
          <a:xfrm>
            <a:off x="803428" y="98125"/>
            <a:ext cx="5772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results of capping efficiency on structured RNA oligonucleotides.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A0BD0-8653-0FAC-B79D-54367607A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8" y="6509303"/>
            <a:ext cx="765744" cy="170002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1C5616-BB91-01E7-7453-75D31DA9B616}"/>
              </a:ext>
            </a:extLst>
          </p:cNvPr>
          <p:cNvGraphicFramePr>
            <a:graphicFrameLocks noGrp="1"/>
          </p:cNvGraphicFramePr>
          <p:nvPr/>
        </p:nvGraphicFramePr>
        <p:xfrm>
          <a:off x="526748" y="5953606"/>
          <a:ext cx="5056090" cy="439420"/>
        </p:xfrm>
        <a:graphic>
          <a:graphicData uri="http://schemas.openxmlformats.org/drawingml/2006/table">
            <a:tbl>
              <a:tblPr/>
              <a:tblGrid>
                <a:gridCol w="1306540">
                  <a:extLst>
                    <a:ext uri="{9D8B030D-6E8A-4147-A177-3AD203B41FA5}">
                      <a16:colId xmlns:a16="http://schemas.microsoft.com/office/drawing/2014/main" val="2557859817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1594740835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4282665197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3952832866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3492918590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1373453522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1518024714"/>
                    </a:ext>
                  </a:extLst>
                </a:gridCol>
                <a:gridCol w="535650">
                  <a:extLst>
                    <a:ext uri="{9D8B030D-6E8A-4147-A177-3AD203B41FA5}">
                      <a16:colId xmlns:a16="http://schemas.microsoft.com/office/drawing/2014/main" val="182666485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303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MFE (kcal/mol)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2416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F817826-E6F1-03FE-CAE8-5644F3F7C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06" y="6362073"/>
            <a:ext cx="1641404" cy="18245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4C8013-51C1-0DDF-A090-636434E5CF08}"/>
              </a:ext>
            </a:extLst>
          </p:cNvPr>
          <p:cNvGrpSpPr/>
          <p:nvPr/>
        </p:nvGrpSpPr>
        <p:grpSpPr>
          <a:xfrm>
            <a:off x="1785498" y="6643818"/>
            <a:ext cx="314510" cy="246221"/>
            <a:chOff x="124248" y="4971830"/>
            <a:chExt cx="314510" cy="2462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0B58AA-1726-59DE-9622-F8D7431BE03B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4D9AB6-FE4E-59A5-1768-14D9C09E7573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4A4F55-1F68-5540-1D81-235609E8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710" y="6519423"/>
            <a:ext cx="721777" cy="1711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28B49B-7259-6520-2C53-8B6FDF4CE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14" y="6517395"/>
            <a:ext cx="608200" cy="17036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3B6219-9326-2D2B-3052-2F1A6AB8B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451" y="6511331"/>
            <a:ext cx="615527" cy="15864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F936F6-591C-8B8D-C3D4-C35A2FB12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743" y="6517321"/>
            <a:ext cx="747426" cy="17366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48A10C-AF3A-EAC0-5528-8DA95E7850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0594" y="6516576"/>
            <a:ext cx="893978" cy="16853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DAABF-F31B-8618-7E4F-4DE5C6E6F855}"/>
              </a:ext>
            </a:extLst>
          </p:cNvPr>
          <p:cNvGrpSpPr/>
          <p:nvPr/>
        </p:nvGrpSpPr>
        <p:grpSpPr>
          <a:xfrm>
            <a:off x="2819816" y="6573917"/>
            <a:ext cx="314510" cy="246221"/>
            <a:chOff x="79346" y="4967748"/>
            <a:chExt cx="314510" cy="2462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B8F286-5CAB-74FA-A504-E233FFD8F951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885A2-3592-7339-ED2C-B0B33A15C188}"/>
                </a:ext>
              </a:extLst>
            </p:cNvPr>
            <p:cNvSpPr txBox="1"/>
            <p:nvPr/>
          </p:nvSpPr>
          <p:spPr>
            <a:xfrm>
              <a:off x="79346" y="4967748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FB616E-0499-24A1-E04D-B33E974C492B}"/>
              </a:ext>
            </a:extLst>
          </p:cNvPr>
          <p:cNvGrpSpPr/>
          <p:nvPr/>
        </p:nvGrpSpPr>
        <p:grpSpPr>
          <a:xfrm>
            <a:off x="3363332" y="6581878"/>
            <a:ext cx="314510" cy="246221"/>
            <a:chOff x="124248" y="4971830"/>
            <a:chExt cx="314510" cy="2462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ABBDB3-5597-FD06-EEF6-F4704023075F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E5E8FF-B499-C63D-D610-A6D4DEA99B5D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40F205-5199-0555-A5D9-00A876FEA25D}"/>
              </a:ext>
            </a:extLst>
          </p:cNvPr>
          <p:cNvGrpSpPr/>
          <p:nvPr/>
        </p:nvGrpSpPr>
        <p:grpSpPr>
          <a:xfrm>
            <a:off x="5515482" y="6561316"/>
            <a:ext cx="314510" cy="246221"/>
            <a:chOff x="124248" y="4971830"/>
            <a:chExt cx="314510" cy="2462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95AE10-4DE1-9EB2-FEEB-B6DC2DA0C9A0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AE2D80-D42B-35CE-0562-9C224638E3A5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7AEE39-3766-06D8-FF94-E923B5B4E9CF}"/>
              </a:ext>
            </a:extLst>
          </p:cNvPr>
          <p:cNvGrpSpPr/>
          <p:nvPr/>
        </p:nvGrpSpPr>
        <p:grpSpPr>
          <a:xfrm>
            <a:off x="4954018" y="6561316"/>
            <a:ext cx="314510" cy="246221"/>
            <a:chOff x="124248" y="4971830"/>
            <a:chExt cx="314510" cy="2462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12E319-1D18-F88D-4B6E-2FEFD83BBA55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DE7FF2-BE9E-9EB9-6513-D64191E2B8F6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9C2747-E3EC-F6AA-3299-2CFEE5FC9D9D}"/>
              </a:ext>
            </a:extLst>
          </p:cNvPr>
          <p:cNvGrpSpPr/>
          <p:nvPr/>
        </p:nvGrpSpPr>
        <p:grpSpPr>
          <a:xfrm>
            <a:off x="4411741" y="6568698"/>
            <a:ext cx="314510" cy="246221"/>
            <a:chOff x="124248" y="4971830"/>
            <a:chExt cx="314510" cy="2462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0C2826-8467-22C7-BDC5-A5229A9E1FA0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D25F1D-C254-C34A-56E5-156909410760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26DF94-A315-EB38-8F7C-E68DBE41850F}"/>
              </a:ext>
            </a:extLst>
          </p:cNvPr>
          <p:cNvGrpSpPr/>
          <p:nvPr/>
        </p:nvGrpSpPr>
        <p:grpSpPr>
          <a:xfrm>
            <a:off x="3900428" y="6592017"/>
            <a:ext cx="314510" cy="246221"/>
            <a:chOff x="124248" y="4971830"/>
            <a:chExt cx="314510" cy="2462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C10BCD3-9691-6BF9-AF91-48572FCECFD0}"/>
                </a:ext>
              </a:extLst>
            </p:cNvPr>
            <p:cNvSpPr/>
            <p:nvPr/>
          </p:nvSpPr>
          <p:spPr>
            <a:xfrm>
              <a:off x="206950" y="5050118"/>
              <a:ext cx="149107" cy="8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052167-EB98-6A77-41FA-DD8629ED84A2}"/>
                </a:ext>
              </a:extLst>
            </p:cNvPr>
            <p:cNvSpPr txBox="1"/>
            <p:nvPr/>
          </p:nvSpPr>
          <p:spPr>
            <a:xfrm>
              <a:off x="124248" y="4971830"/>
              <a:ext cx="3145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</a:t>
              </a: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7EA32F2-636F-4A8C-89D5-60830E79FEA9}"/>
              </a:ext>
            </a:extLst>
          </p:cNvPr>
          <p:cNvGraphicFramePr>
            <a:graphicFrameLocks/>
          </p:cNvGraphicFramePr>
          <p:nvPr/>
        </p:nvGraphicFramePr>
        <p:xfrm>
          <a:off x="1178710" y="1021455"/>
          <a:ext cx="4534648" cy="327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925D5A95-37C9-4622-B658-05309D1C3AEC}"/>
              </a:ext>
            </a:extLst>
          </p:cNvPr>
          <p:cNvGraphicFramePr>
            <a:graphicFrameLocks/>
          </p:cNvGraphicFramePr>
          <p:nvPr/>
        </p:nvGraphicFramePr>
        <p:xfrm>
          <a:off x="1192478" y="3355706"/>
          <a:ext cx="4534648" cy="325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77B62FE-C3F8-C497-2A72-1643136518E4}"/>
              </a:ext>
            </a:extLst>
          </p:cNvPr>
          <p:cNvSpPr txBox="1"/>
          <p:nvPr/>
        </p:nvSpPr>
        <p:spPr>
          <a:xfrm>
            <a:off x="1749658" y="1176324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F5C639-1322-D423-CDAD-F46ECC73CA69}"/>
              </a:ext>
            </a:extLst>
          </p:cNvPr>
          <p:cNvSpPr txBox="1"/>
          <p:nvPr/>
        </p:nvSpPr>
        <p:spPr>
          <a:xfrm>
            <a:off x="1786668" y="3539348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VCE</a:t>
            </a:r>
          </a:p>
        </p:txBody>
      </p:sp>
    </p:spTree>
    <p:extLst>
      <p:ext uri="{BB962C8B-B14F-4D97-AF65-F5344CB8AC3E}">
        <p14:creationId xmlns:p14="http://schemas.microsoft.com/office/powerpoint/2010/main" val="133245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E911CC-DFD4-4EDE-BFD4-EFC18B0F9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38417"/>
              </p:ext>
            </p:extLst>
          </p:nvPr>
        </p:nvGraphicFramePr>
        <p:xfrm>
          <a:off x="994030" y="4965025"/>
          <a:ext cx="4946082" cy="500380"/>
        </p:xfrm>
        <a:graphic>
          <a:graphicData uri="http://schemas.openxmlformats.org/drawingml/2006/table">
            <a:tbl>
              <a:tblPr/>
              <a:tblGrid>
                <a:gridCol w="1069782">
                  <a:extLst>
                    <a:ext uri="{9D8B030D-6E8A-4147-A177-3AD203B41FA5}">
                      <a16:colId xmlns:a16="http://schemas.microsoft.com/office/drawing/2014/main" val="1654274265"/>
                    </a:ext>
                  </a:extLst>
                </a:gridCol>
                <a:gridCol w="969075">
                  <a:extLst>
                    <a:ext uri="{9D8B030D-6E8A-4147-A177-3AD203B41FA5}">
                      <a16:colId xmlns:a16="http://schemas.microsoft.com/office/drawing/2014/main" val="1830135407"/>
                    </a:ext>
                  </a:extLst>
                </a:gridCol>
                <a:gridCol w="969075">
                  <a:extLst>
                    <a:ext uri="{9D8B030D-6E8A-4147-A177-3AD203B41FA5}">
                      <a16:colId xmlns:a16="http://schemas.microsoft.com/office/drawing/2014/main" val="217444111"/>
                    </a:ext>
                  </a:extLst>
                </a:gridCol>
                <a:gridCol w="969075">
                  <a:extLst>
                    <a:ext uri="{9D8B030D-6E8A-4147-A177-3AD203B41FA5}">
                      <a16:colId xmlns:a16="http://schemas.microsoft.com/office/drawing/2014/main" val="706365987"/>
                    </a:ext>
                  </a:extLst>
                </a:gridCol>
                <a:gridCol w="969075">
                  <a:extLst>
                    <a:ext uri="{9D8B030D-6E8A-4147-A177-3AD203B41FA5}">
                      <a16:colId xmlns:a16="http://schemas.microsoft.com/office/drawing/2014/main" val="177864239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FCE (nM)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183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2’OMTase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169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B06F37-8506-B18A-8711-38144EC78CEF}"/>
              </a:ext>
            </a:extLst>
          </p:cNvPr>
          <p:cNvSpPr txBox="1"/>
          <p:nvPr/>
        </p:nvSpPr>
        <p:spPr>
          <a:xfrm>
            <a:off x="803428" y="98125"/>
            <a:ext cx="5772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Suppl. Fig. 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One-pot Cap-1 incorporating using FCE and vaccinia 2’-O-methyltransferase.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5D4D64-B430-4928-AA0F-6B15169E08F2}"/>
              </a:ext>
            </a:extLst>
          </p:cNvPr>
          <p:cNvGraphicFramePr>
            <a:graphicFrameLocks/>
          </p:cNvGraphicFramePr>
          <p:nvPr/>
        </p:nvGraphicFramePr>
        <p:xfrm>
          <a:off x="1343984" y="1625728"/>
          <a:ext cx="4705123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9304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59FE7CA3C5947950226619FF0D707" ma:contentTypeVersion="14" ma:contentTypeDescription="Create a new document." ma:contentTypeScope="" ma:versionID="2e3a52e9183a7405cfe0c409cd5e36de">
  <xsd:schema xmlns:xsd="http://www.w3.org/2001/XMLSchema" xmlns:xs="http://www.w3.org/2001/XMLSchema" xmlns:p="http://schemas.microsoft.com/office/2006/metadata/properties" xmlns:ns2="3f577de5-8600-40a3-aed7-6b744989c38c" xmlns:ns3="7da8dd50-7f9f-40fe-96d7-aeff0e2fceca" targetNamespace="http://schemas.microsoft.com/office/2006/metadata/properties" ma:root="true" ma:fieldsID="42738404631749a71f485ff3ce583275" ns2:_="" ns3:_="">
    <xsd:import namespace="3f577de5-8600-40a3-aed7-6b744989c38c"/>
    <xsd:import namespace="7da8dd50-7f9f-40fe-96d7-aeff0e2fce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de5-8600-40a3-aed7-6b744989c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cbdcf96-e844-43c1-974a-ab05e58a83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8dd50-7f9f-40fe-96d7-aeff0e2fcec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8eaaff4-03ab-4c0f-b423-925283217fbb}" ma:internalName="TaxCatchAll" ma:showField="CatchAllData" ma:web="7da8dd50-7f9f-40fe-96d7-aeff0e2fce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a8dd50-7f9f-40fe-96d7-aeff0e2fceca" xsi:nil="true"/>
    <lcf76f155ced4ddcb4097134ff3c332f xmlns="3f577de5-8600-40a3-aed7-6b744989c3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83770B-84F0-4788-83EE-A44190EF76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92DC68-DBA1-481C-88A7-A86404D0F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77de5-8600-40a3-aed7-6b744989c38c"/>
    <ds:schemaRef ds:uri="7da8dd50-7f9f-40fe-96d7-aeff0e2fce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0DEF7-09EA-48E6-8742-514CFA4FE300}">
  <ds:schemaRefs>
    <ds:schemaRef ds:uri="7da8dd50-7f9f-40fe-96d7-aeff0e2fceca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577de5-8600-40a3-aed7-6b744989c38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7772</TotalTime>
  <Words>264</Words>
  <Application>Microsoft Office PowerPoint</Application>
  <PresentationFormat>Letter Paper (8.5x11 in)</PresentationFormat>
  <Paragraphs>165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Siuhong</dc:creator>
  <cp:lastModifiedBy>Chan, Siuhong</cp:lastModifiedBy>
  <cp:revision>13</cp:revision>
  <dcterms:created xsi:type="dcterms:W3CDTF">2023-05-26T19:10:24Z</dcterms:created>
  <dcterms:modified xsi:type="dcterms:W3CDTF">2023-07-31T19:34:13Z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0x010100FD759FE7CA3C5947950226619FF0D707</vt:lpwstr>
  </property>
  <property fmtid="{D5CDD505-2E9C-101B-9397-08002B2CF9AE}" pid="3" name="MediaServiceImageTags">
    <vt:lpwstr/>
  </property>
</Properties>
</file>