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77" r:id="rId5"/>
    <p:sldId id="271" r:id="rId6"/>
    <p:sldId id="273" r:id="rId7"/>
    <p:sldId id="270" r:id="rId8"/>
    <p:sldId id="279" r:id="rId9"/>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2402F4C-D266-AEA7-0D5F-4A6EEECE14E8}" name="Robb, G. Brett" initials="RGB" userId="S::robb@neb.com::e480349c-31dc-423c-95da-850d2add7e8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39641F-D3D4-47E8-9672-11AECEE4E873}" v="6" dt="2022-05-26T17:43:46.6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178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n, Siuhong" userId="8bc87a26-e74e-485e-a4b6-827a1f74e33d" providerId="ADAL" clId="{6839641F-D3D4-47E8-9672-11AECEE4E873}"/>
    <pc:docChg chg="undo custSel delSld modSld sldOrd">
      <pc:chgData name="Chan, Siuhong" userId="8bc87a26-e74e-485e-a4b6-827a1f74e33d" providerId="ADAL" clId="{6839641F-D3D4-47E8-9672-11AECEE4E873}" dt="2022-05-26T17:44:33.224" v="247" actId="255"/>
      <pc:docMkLst>
        <pc:docMk/>
      </pc:docMkLst>
      <pc:sldChg chg="addSp delSp modSp mod">
        <pc:chgData name="Chan, Siuhong" userId="8bc87a26-e74e-485e-a4b6-827a1f74e33d" providerId="ADAL" clId="{6839641F-D3D4-47E8-9672-11AECEE4E873}" dt="2022-05-26T17:44:25.169" v="246" actId="1036"/>
        <pc:sldMkLst>
          <pc:docMk/>
          <pc:sldMk cId="3086214760" sldId="270"/>
        </pc:sldMkLst>
        <pc:spChg chg="add mod">
          <ac:chgData name="Chan, Siuhong" userId="8bc87a26-e74e-485e-a4b6-827a1f74e33d" providerId="ADAL" clId="{6839641F-D3D4-47E8-9672-11AECEE4E873}" dt="2022-05-26T17:43:55.198" v="231" actId="255"/>
          <ac:spMkLst>
            <pc:docMk/>
            <pc:sldMk cId="3086214760" sldId="270"/>
            <ac:spMk id="7" creationId="{DCCF8EDD-929D-B474-4BAF-9DD947039807}"/>
          </ac:spMkLst>
        </pc:spChg>
        <pc:spChg chg="mod">
          <ac:chgData name="Chan, Siuhong" userId="8bc87a26-e74e-485e-a4b6-827a1f74e33d" providerId="ADAL" clId="{6839641F-D3D4-47E8-9672-11AECEE4E873}" dt="2022-05-26T17:43:55.198" v="231" actId="255"/>
          <ac:spMkLst>
            <pc:docMk/>
            <pc:sldMk cId="3086214760" sldId="270"/>
            <ac:spMk id="11" creationId="{255B0BD4-0CF6-4541-9777-9F72BBF10211}"/>
          </ac:spMkLst>
        </pc:spChg>
        <pc:spChg chg="mod">
          <ac:chgData name="Chan, Siuhong" userId="8bc87a26-e74e-485e-a4b6-827a1f74e33d" providerId="ADAL" clId="{6839641F-D3D4-47E8-9672-11AECEE4E873}" dt="2022-05-26T17:44:25.169" v="246" actId="1036"/>
          <ac:spMkLst>
            <pc:docMk/>
            <pc:sldMk cId="3086214760" sldId="270"/>
            <ac:spMk id="12" creationId="{5E1ED34B-A5FE-4134-8483-DA960E6D1E65}"/>
          </ac:spMkLst>
        </pc:spChg>
        <pc:spChg chg="del">
          <ac:chgData name="Chan, Siuhong" userId="8bc87a26-e74e-485e-a4b6-827a1f74e33d" providerId="ADAL" clId="{6839641F-D3D4-47E8-9672-11AECEE4E873}" dt="2022-05-26T17:43:41.910" v="227" actId="478"/>
          <ac:spMkLst>
            <pc:docMk/>
            <pc:sldMk cId="3086214760" sldId="270"/>
            <ac:spMk id="18" creationId="{C38C301F-1525-4497-9EA6-EDA9322CDC5D}"/>
          </ac:spMkLst>
        </pc:spChg>
        <pc:graphicFrameChg chg="mod">
          <ac:chgData name="Chan, Siuhong" userId="8bc87a26-e74e-485e-a4b6-827a1f74e33d" providerId="ADAL" clId="{6839641F-D3D4-47E8-9672-11AECEE4E873}" dt="2022-05-26T17:44:25.169" v="246" actId="1036"/>
          <ac:graphicFrameMkLst>
            <pc:docMk/>
            <pc:sldMk cId="3086214760" sldId="270"/>
            <ac:graphicFrameMk id="5" creationId="{611E0D39-86AE-4E27-9A00-60DD491F6C24}"/>
          </ac:graphicFrameMkLst>
        </pc:graphicFrameChg>
        <pc:picChg chg="mod">
          <ac:chgData name="Chan, Siuhong" userId="8bc87a26-e74e-485e-a4b6-827a1f74e33d" providerId="ADAL" clId="{6839641F-D3D4-47E8-9672-11AECEE4E873}" dt="2022-05-26T17:44:25.169" v="246" actId="1036"/>
          <ac:picMkLst>
            <pc:docMk/>
            <pc:sldMk cId="3086214760" sldId="270"/>
            <ac:picMk id="2" creationId="{41063543-897B-4139-8983-7F15639EE590}"/>
          </ac:picMkLst>
        </pc:picChg>
      </pc:sldChg>
      <pc:sldChg chg="addSp delSp modSp mod ord">
        <pc:chgData name="Chan, Siuhong" userId="8bc87a26-e74e-485e-a4b6-827a1f74e33d" providerId="ADAL" clId="{6839641F-D3D4-47E8-9672-11AECEE4E873}" dt="2022-05-26T17:43:33.842" v="224"/>
        <pc:sldMkLst>
          <pc:docMk/>
          <pc:sldMk cId="3123135021" sldId="271"/>
        </pc:sldMkLst>
        <pc:spChg chg="mod">
          <ac:chgData name="Chan, Siuhong" userId="8bc87a26-e74e-485e-a4b6-827a1f74e33d" providerId="ADAL" clId="{6839641F-D3D4-47E8-9672-11AECEE4E873}" dt="2022-05-26T17:39:12.130" v="146" actId="255"/>
          <ac:spMkLst>
            <pc:docMk/>
            <pc:sldMk cId="3123135021" sldId="271"/>
            <ac:spMk id="4" creationId="{1409B98D-3B3C-4AA3-87A1-C3922CF5EE22}"/>
          </ac:spMkLst>
        </pc:spChg>
        <pc:spChg chg="mod">
          <ac:chgData name="Chan, Siuhong" userId="8bc87a26-e74e-485e-a4b6-827a1f74e33d" providerId="ADAL" clId="{6839641F-D3D4-47E8-9672-11AECEE4E873}" dt="2022-05-26T17:39:47.071" v="151" actId="20577"/>
          <ac:spMkLst>
            <pc:docMk/>
            <pc:sldMk cId="3123135021" sldId="271"/>
            <ac:spMk id="5" creationId="{22CA76D2-76D7-4C9A-8032-C50DFF45148E}"/>
          </ac:spMkLst>
        </pc:spChg>
        <pc:spChg chg="mod">
          <ac:chgData name="Chan, Siuhong" userId="8bc87a26-e74e-485e-a4b6-827a1f74e33d" providerId="ADAL" clId="{6839641F-D3D4-47E8-9672-11AECEE4E873}" dt="2022-05-26T17:39:12.130" v="146" actId="255"/>
          <ac:spMkLst>
            <pc:docMk/>
            <pc:sldMk cId="3123135021" sldId="271"/>
            <ac:spMk id="7" creationId="{48504FED-2F3B-4E98-B5B6-C54BD8C9D7FC}"/>
          </ac:spMkLst>
        </pc:spChg>
        <pc:spChg chg="mod">
          <ac:chgData name="Chan, Siuhong" userId="8bc87a26-e74e-485e-a4b6-827a1f74e33d" providerId="ADAL" clId="{6839641F-D3D4-47E8-9672-11AECEE4E873}" dt="2022-05-26T17:39:12.130" v="146" actId="255"/>
          <ac:spMkLst>
            <pc:docMk/>
            <pc:sldMk cId="3123135021" sldId="271"/>
            <ac:spMk id="10" creationId="{FBBF02C9-128D-4228-A575-AA7256B50EB5}"/>
          </ac:spMkLst>
        </pc:spChg>
        <pc:spChg chg="mod">
          <ac:chgData name="Chan, Siuhong" userId="8bc87a26-e74e-485e-a4b6-827a1f74e33d" providerId="ADAL" clId="{6839641F-D3D4-47E8-9672-11AECEE4E873}" dt="2022-05-26T17:39:49.232" v="152" actId="6549"/>
          <ac:spMkLst>
            <pc:docMk/>
            <pc:sldMk cId="3123135021" sldId="271"/>
            <ac:spMk id="11" creationId="{ADE5039D-2B36-40FB-9E1D-B488EC270DA4}"/>
          </ac:spMkLst>
        </pc:spChg>
        <pc:spChg chg="mod">
          <ac:chgData name="Chan, Siuhong" userId="8bc87a26-e74e-485e-a4b6-827a1f74e33d" providerId="ADAL" clId="{6839641F-D3D4-47E8-9672-11AECEE4E873}" dt="2022-05-26T17:39:12.130" v="146" actId="255"/>
          <ac:spMkLst>
            <pc:docMk/>
            <pc:sldMk cId="3123135021" sldId="271"/>
            <ac:spMk id="13" creationId="{C5EE8319-EE80-46DF-B391-D08E181BA812}"/>
          </ac:spMkLst>
        </pc:spChg>
        <pc:spChg chg="mod">
          <ac:chgData name="Chan, Siuhong" userId="8bc87a26-e74e-485e-a4b6-827a1f74e33d" providerId="ADAL" clId="{6839641F-D3D4-47E8-9672-11AECEE4E873}" dt="2022-05-26T17:39:55.780" v="153" actId="1076"/>
          <ac:spMkLst>
            <pc:docMk/>
            <pc:sldMk cId="3123135021" sldId="271"/>
            <ac:spMk id="15" creationId="{17016CEA-2597-48BB-8A24-0272C698843F}"/>
          </ac:spMkLst>
        </pc:spChg>
        <pc:spChg chg="mod">
          <ac:chgData name="Chan, Siuhong" userId="8bc87a26-e74e-485e-a4b6-827a1f74e33d" providerId="ADAL" clId="{6839641F-D3D4-47E8-9672-11AECEE4E873}" dt="2022-05-26T17:40:07.893" v="154" actId="1076"/>
          <ac:spMkLst>
            <pc:docMk/>
            <pc:sldMk cId="3123135021" sldId="271"/>
            <ac:spMk id="16" creationId="{084BA5BD-9A50-4622-95D5-40FA3C5BCAB8}"/>
          </ac:spMkLst>
        </pc:spChg>
        <pc:spChg chg="mod">
          <ac:chgData name="Chan, Siuhong" userId="8bc87a26-e74e-485e-a4b6-827a1f74e33d" providerId="ADAL" clId="{6839641F-D3D4-47E8-9672-11AECEE4E873}" dt="2022-05-26T17:39:12.130" v="146" actId="255"/>
          <ac:spMkLst>
            <pc:docMk/>
            <pc:sldMk cId="3123135021" sldId="271"/>
            <ac:spMk id="17" creationId="{3F257800-4379-4F1E-884B-BB6A703964B9}"/>
          </ac:spMkLst>
        </pc:spChg>
        <pc:spChg chg="mod">
          <ac:chgData name="Chan, Siuhong" userId="8bc87a26-e74e-485e-a4b6-827a1f74e33d" providerId="ADAL" clId="{6839641F-D3D4-47E8-9672-11AECEE4E873}" dt="2022-05-26T17:39:12.130" v="146" actId="255"/>
          <ac:spMkLst>
            <pc:docMk/>
            <pc:sldMk cId="3123135021" sldId="271"/>
            <ac:spMk id="18" creationId="{7F9DD8B7-7B4E-464C-B8CE-27021C0F423A}"/>
          </ac:spMkLst>
        </pc:spChg>
        <pc:spChg chg="del mod">
          <ac:chgData name="Chan, Siuhong" userId="8bc87a26-e74e-485e-a4b6-827a1f74e33d" providerId="ADAL" clId="{6839641F-D3D4-47E8-9672-11AECEE4E873}" dt="2022-05-26T17:43:33.466" v="223" actId="478"/>
          <ac:spMkLst>
            <pc:docMk/>
            <pc:sldMk cId="3123135021" sldId="271"/>
            <ac:spMk id="19" creationId="{D354E0D1-21AC-4153-BC1A-1DFB00B3BD86}"/>
          </ac:spMkLst>
        </pc:spChg>
        <pc:spChg chg="add mod">
          <ac:chgData name="Chan, Siuhong" userId="8bc87a26-e74e-485e-a4b6-827a1f74e33d" providerId="ADAL" clId="{6839641F-D3D4-47E8-9672-11AECEE4E873}" dt="2022-05-26T17:43:33.842" v="224"/>
          <ac:spMkLst>
            <pc:docMk/>
            <pc:sldMk cId="3123135021" sldId="271"/>
            <ac:spMk id="20" creationId="{7AB4878C-6B62-9DA8-A984-C819EE835DFB}"/>
          </ac:spMkLst>
        </pc:spChg>
        <pc:grpChg chg="mod">
          <ac:chgData name="Chan, Siuhong" userId="8bc87a26-e74e-485e-a4b6-827a1f74e33d" providerId="ADAL" clId="{6839641F-D3D4-47E8-9672-11AECEE4E873}" dt="2022-05-26T17:39:33.558" v="150" actId="1076"/>
          <ac:grpSpMkLst>
            <pc:docMk/>
            <pc:sldMk cId="3123135021" sldId="271"/>
            <ac:grpSpMk id="2" creationId="{6A8D3665-2688-48E0-A960-19C3145E61F3}"/>
          </ac:grpSpMkLst>
        </pc:grpChg>
        <pc:grpChg chg="mod">
          <ac:chgData name="Chan, Siuhong" userId="8bc87a26-e74e-485e-a4b6-827a1f74e33d" providerId="ADAL" clId="{6839641F-D3D4-47E8-9672-11AECEE4E873}" dt="2022-05-26T17:39:33.558" v="150" actId="1076"/>
          <ac:grpSpMkLst>
            <pc:docMk/>
            <pc:sldMk cId="3123135021" sldId="271"/>
            <ac:grpSpMk id="8" creationId="{081FC81E-279F-46F2-A2B6-33A43F194E8A}"/>
          </ac:grpSpMkLst>
        </pc:grpChg>
      </pc:sldChg>
      <pc:sldChg chg="addSp delSp modSp mod">
        <pc:chgData name="Chan, Siuhong" userId="8bc87a26-e74e-485e-a4b6-827a1f74e33d" providerId="ADAL" clId="{6839641F-D3D4-47E8-9672-11AECEE4E873}" dt="2022-05-26T17:43:14.889" v="221" actId="1076"/>
        <pc:sldMkLst>
          <pc:docMk/>
          <pc:sldMk cId="2800059886" sldId="273"/>
        </pc:sldMkLst>
        <pc:spChg chg="mod">
          <ac:chgData name="Chan, Siuhong" userId="8bc87a26-e74e-485e-a4b6-827a1f74e33d" providerId="ADAL" clId="{6839641F-D3D4-47E8-9672-11AECEE4E873}" dt="2022-05-26T17:40:45.533" v="155" actId="255"/>
          <ac:spMkLst>
            <pc:docMk/>
            <pc:sldMk cId="2800059886" sldId="273"/>
            <ac:spMk id="3" creationId="{D69357A3-45AE-4691-8004-141E2C426588}"/>
          </ac:spMkLst>
        </pc:spChg>
        <pc:spChg chg="mod">
          <ac:chgData name="Chan, Siuhong" userId="8bc87a26-e74e-485e-a4b6-827a1f74e33d" providerId="ADAL" clId="{6839641F-D3D4-47E8-9672-11AECEE4E873}" dt="2022-05-26T17:43:11.028" v="220" actId="1076"/>
          <ac:spMkLst>
            <pc:docMk/>
            <pc:sldMk cId="2800059886" sldId="273"/>
            <ac:spMk id="4" creationId="{7C49CE62-8D44-401A-B5C2-B3F29B756F45}"/>
          </ac:spMkLst>
        </pc:spChg>
        <pc:spChg chg="mod">
          <ac:chgData name="Chan, Siuhong" userId="8bc87a26-e74e-485e-a4b6-827a1f74e33d" providerId="ADAL" clId="{6839641F-D3D4-47E8-9672-11AECEE4E873}" dt="2022-05-26T17:42:56.793" v="203" actId="1035"/>
          <ac:spMkLst>
            <pc:docMk/>
            <pc:sldMk cId="2800059886" sldId="273"/>
            <ac:spMk id="5" creationId="{56D13BA1-6B17-4332-893D-4D5A945B3125}"/>
          </ac:spMkLst>
        </pc:spChg>
        <pc:spChg chg="mod">
          <ac:chgData name="Chan, Siuhong" userId="8bc87a26-e74e-485e-a4b6-827a1f74e33d" providerId="ADAL" clId="{6839641F-D3D4-47E8-9672-11AECEE4E873}" dt="2022-05-26T17:43:14.889" v="221" actId="1076"/>
          <ac:spMkLst>
            <pc:docMk/>
            <pc:sldMk cId="2800059886" sldId="273"/>
            <ac:spMk id="6" creationId="{A04920A5-A5AD-4EB4-8BD4-6D874D3A5789}"/>
          </ac:spMkLst>
        </pc:spChg>
        <pc:spChg chg="add del mod">
          <ac:chgData name="Chan, Siuhong" userId="8bc87a26-e74e-485e-a4b6-827a1f74e33d" providerId="ADAL" clId="{6839641F-D3D4-47E8-9672-11AECEE4E873}" dt="2022-05-26T17:38:05.996" v="116" actId="478"/>
          <ac:spMkLst>
            <pc:docMk/>
            <pc:sldMk cId="2800059886" sldId="273"/>
            <ac:spMk id="7" creationId="{41D81504-C612-3CBB-BEAE-124DC19E7DB9}"/>
          </ac:spMkLst>
        </pc:spChg>
        <pc:spChg chg="mod">
          <ac:chgData name="Chan, Siuhong" userId="8bc87a26-e74e-485e-a4b6-827a1f74e33d" providerId="ADAL" clId="{6839641F-D3D4-47E8-9672-11AECEE4E873}" dt="2022-05-26T17:42:16.153" v="183" actId="1076"/>
          <ac:spMkLst>
            <pc:docMk/>
            <pc:sldMk cId="2800059886" sldId="273"/>
            <ac:spMk id="9" creationId="{E62C0283-ACBE-C7CD-CB34-591A9E126B23}"/>
          </ac:spMkLst>
        </pc:spChg>
        <pc:spChg chg="mod">
          <ac:chgData name="Chan, Siuhong" userId="8bc87a26-e74e-485e-a4b6-827a1f74e33d" providerId="ADAL" clId="{6839641F-D3D4-47E8-9672-11AECEE4E873}" dt="2022-05-26T17:42:11.439" v="182" actId="1076"/>
          <ac:spMkLst>
            <pc:docMk/>
            <pc:sldMk cId="2800059886" sldId="273"/>
            <ac:spMk id="10" creationId="{BA47F7C6-EC6E-C063-3770-3C2CB5C14649}"/>
          </ac:spMkLst>
        </pc:spChg>
        <pc:spChg chg="mod">
          <ac:chgData name="Chan, Siuhong" userId="8bc87a26-e74e-485e-a4b6-827a1f74e33d" providerId="ADAL" clId="{6839641F-D3D4-47E8-9672-11AECEE4E873}" dt="2022-05-26T17:42:35.592" v="194" actId="1038"/>
          <ac:spMkLst>
            <pc:docMk/>
            <pc:sldMk cId="2800059886" sldId="273"/>
            <ac:spMk id="11" creationId="{7C7738F0-E352-A4E5-8992-A2117CC302BF}"/>
          </ac:spMkLst>
        </pc:spChg>
        <pc:spChg chg="mod">
          <ac:chgData name="Chan, Siuhong" userId="8bc87a26-e74e-485e-a4b6-827a1f74e33d" providerId="ADAL" clId="{6839641F-D3D4-47E8-9672-11AECEE4E873}" dt="2022-05-26T17:42:31.552" v="190" actId="1038"/>
          <ac:spMkLst>
            <pc:docMk/>
            <pc:sldMk cId="2800059886" sldId="273"/>
            <ac:spMk id="12" creationId="{29B98C10-C2D2-E6A2-60D8-E22ACCC93A09}"/>
          </ac:spMkLst>
        </pc:spChg>
        <pc:spChg chg="mod">
          <ac:chgData name="Chan, Siuhong" userId="8bc87a26-e74e-485e-a4b6-827a1f74e33d" providerId="ADAL" clId="{6839641F-D3D4-47E8-9672-11AECEE4E873}" dt="2022-05-26T17:40:59.273" v="159" actId="1076"/>
          <ac:spMkLst>
            <pc:docMk/>
            <pc:sldMk cId="2800059886" sldId="273"/>
            <ac:spMk id="23" creationId="{164FB1DC-12F2-772B-6837-EB422E6D6A29}"/>
          </ac:spMkLst>
        </pc:spChg>
        <pc:spChg chg="mod">
          <ac:chgData name="Chan, Siuhong" userId="8bc87a26-e74e-485e-a4b6-827a1f74e33d" providerId="ADAL" clId="{6839641F-D3D4-47E8-9672-11AECEE4E873}" dt="2022-05-26T17:40:50.352" v="156" actId="14100"/>
          <ac:spMkLst>
            <pc:docMk/>
            <pc:sldMk cId="2800059886" sldId="273"/>
            <ac:spMk id="25" creationId="{3BFCE7B0-AB03-5BFC-4CF9-D042C6BC4617}"/>
          </ac:spMkLst>
        </pc:spChg>
        <pc:spChg chg="mod">
          <ac:chgData name="Chan, Siuhong" userId="8bc87a26-e74e-485e-a4b6-827a1f74e33d" providerId="ADAL" clId="{6839641F-D3D4-47E8-9672-11AECEE4E873}" dt="2022-05-26T17:41:39.599" v="172" actId="20577"/>
          <ac:spMkLst>
            <pc:docMk/>
            <pc:sldMk cId="2800059886" sldId="273"/>
            <ac:spMk id="26" creationId="{56F808A9-34D8-46EA-05DA-E70133EACD98}"/>
          </ac:spMkLst>
        </pc:spChg>
        <pc:spChg chg="mod">
          <ac:chgData name="Chan, Siuhong" userId="8bc87a26-e74e-485e-a4b6-827a1f74e33d" providerId="ADAL" clId="{6839641F-D3D4-47E8-9672-11AECEE4E873}" dt="2022-05-26T17:40:45.533" v="155" actId="255"/>
          <ac:spMkLst>
            <pc:docMk/>
            <pc:sldMk cId="2800059886" sldId="273"/>
            <ac:spMk id="28" creationId="{2E2E9A79-0639-5944-4446-F49D87518181}"/>
          </ac:spMkLst>
        </pc:spChg>
        <pc:spChg chg="mod">
          <ac:chgData name="Chan, Siuhong" userId="8bc87a26-e74e-485e-a4b6-827a1f74e33d" providerId="ADAL" clId="{6839641F-D3D4-47E8-9672-11AECEE4E873}" dt="2022-05-26T17:40:45.533" v="155" actId="255"/>
          <ac:spMkLst>
            <pc:docMk/>
            <pc:sldMk cId="2800059886" sldId="273"/>
            <ac:spMk id="29" creationId="{B0220A9F-A172-A5A7-0946-58ACEB72B4D7}"/>
          </ac:spMkLst>
        </pc:spChg>
        <pc:spChg chg="mod">
          <ac:chgData name="Chan, Siuhong" userId="8bc87a26-e74e-485e-a4b6-827a1f74e33d" providerId="ADAL" clId="{6839641F-D3D4-47E8-9672-11AECEE4E873}" dt="2022-05-26T17:40:45.533" v="155" actId="255"/>
          <ac:spMkLst>
            <pc:docMk/>
            <pc:sldMk cId="2800059886" sldId="273"/>
            <ac:spMk id="30" creationId="{0D2323F9-3F7E-CA72-B372-EAA4BADC55B9}"/>
          </ac:spMkLst>
        </pc:spChg>
        <pc:spChg chg="mod">
          <ac:chgData name="Chan, Siuhong" userId="8bc87a26-e74e-485e-a4b6-827a1f74e33d" providerId="ADAL" clId="{6839641F-D3D4-47E8-9672-11AECEE4E873}" dt="2022-05-26T17:40:45.533" v="155" actId="255"/>
          <ac:spMkLst>
            <pc:docMk/>
            <pc:sldMk cId="2800059886" sldId="273"/>
            <ac:spMk id="31" creationId="{C84FBFD1-0687-B7EF-931D-6A3B61BF1C31}"/>
          </ac:spMkLst>
        </pc:spChg>
        <pc:spChg chg="add del mod">
          <ac:chgData name="Chan, Siuhong" userId="8bc87a26-e74e-485e-a4b6-827a1f74e33d" providerId="ADAL" clId="{6839641F-D3D4-47E8-9672-11AECEE4E873}" dt="2022-05-26T17:38:21.637" v="120" actId="478"/>
          <ac:spMkLst>
            <pc:docMk/>
            <pc:sldMk cId="2800059886" sldId="273"/>
            <ac:spMk id="37" creationId="{A15C4396-1A00-86FE-3990-6406688DC63A}"/>
          </ac:spMkLst>
        </pc:spChg>
        <pc:spChg chg="add mod">
          <ac:chgData name="Chan, Siuhong" userId="8bc87a26-e74e-485e-a4b6-827a1f74e33d" providerId="ADAL" clId="{6839641F-D3D4-47E8-9672-11AECEE4E873}" dt="2022-05-26T17:43:07.796" v="219" actId="1035"/>
          <ac:spMkLst>
            <pc:docMk/>
            <pc:sldMk cId="2800059886" sldId="273"/>
            <ac:spMk id="38" creationId="{B132BB0D-8205-4002-BCF1-3C6999237FAE}"/>
          </ac:spMkLst>
        </pc:spChg>
        <pc:grpChg chg="add mod">
          <ac:chgData name="Chan, Siuhong" userId="8bc87a26-e74e-485e-a4b6-827a1f74e33d" providerId="ADAL" clId="{6839641F-D3D4-47E8-9672-11AECEE4E873}" dt="2022-05-26T17:43:07.796" v="219" actId="1035"/>
          <ac:grpSpMkLst>
            <pc:docMk/>
            <pc:sldMk cId="2800059886" sldId="273"/>
            <ac:grpSpMk id="8" creationId="{71769CB0-AF0F-438F-7A06-580A7A5F57CF}"/>
          </ac:grpSpMkLst>
        </pc:grpChg>
        <pc:grpChg chg="mod">
          <ac:chgData name="Chan, Siuhong" userId="8bc87a26-e74e-485e-a4b6-827a1f74e33d" providerId="ADAL" clId="{6839641F-D3D4-47E8-9672-11AECEE4E873}" dt="2022-05-26T17:37:38.296" v="90"/>
          <ac:grpSpMkLst>
            <pc:docMk/>
            <pc:sldMk cId="2800059886" sldId="273"/>
            <ac:grpSpMk id="14" creationId="{1BD3C8A1-7876-3A51-C79E-BE1E02B29C3B}"/>
          </ac:grpSpMkLst>
        </pc:grpChg>
        <pc:grpChg chg="mod">
          <ac:chgData name="Chan, Siuhong" userId="8bc87a26-e74e-485e-a4b6-827a1f74e33d" providerId="ADAL" clId="{6839641F-D3D4-47E8-9672-11AECEE4E873}" dt="2022-05-26T17:37:38.296" v="90"/>
          <ac:grpSpMkLst>
            <pc:docMk/>
            <pc:sldMk cId="2800059886" sldId="273"/>
            <ac:grpSpMk id="16" creationId="{20E6AD0A-9084-94B0-0DA4-43981A8C50E9}"/>
          </ac:grpSpMkLst>
        </pc:grpChg>
        <pc:grpChg chg="mod">
          <ac:chgData name="Chan, Siuhong" userId="8bc87a26-e74e-485e-a4b6-827a1f74e33d" providerId="ADAL" clId="{6839641F-D3D4-47E8-9672-11AECEE4E873}" dt="2022-05-26T17:37:38.296" v="90"/>
          <ac:grpSpMkLst>
            <pc:docMk/>
            <pc:sldMk cId="2800059886" sldId="273"/>
            <ac:grpSpMk id="17" creationId="{3ECD42AD-D93C-FC58-D932-ADC5511BDCC1}"/>
          </ac:grpSpMkLst>
        </pc:grpChg>
        <pc:grpChg chg="add mod">
          <ac:chgData name="Chan, Siuhong" userId="8bc87a26-e74e-485e-a4b6-827a1f74e33d" providerId="ADAL" clId="{6839641F-D3D4-47E8-9672-11AECEE4E873}" dt="2022-05-26T17:43:07.796" v="219" actId="1035"/>
          <ac:grpSpMkLst>
            <pc:docMk/>
            <pc:sldMk cId="2800059886" sldId="273"/>
            <ac:grpSpMk id="22" creationId="{C1606B3D-228E-3F03-1D05-B4631902AD16}"/>
          </ac:grpSpMkLst>
        </pc:grpChg>
        <pc:grpChg chg="mod">
          <ac:chgData name="Chan, Siuhong" userId="8bc87a26-e74e-485e-a4b6-827a1f74e33d" providerId="ADAL" clId="{6839641F-D3D4-47E8-9672-11AECEE4E873}" dt="2022-05-26T17:37:38.296" v="90"/>
          <ac:grpSpMkLst>
            <pc:docMk/>
            <pc:sldMk cId="2800059886" sldId="273"/>
            <ac:grpSpMk id="24" creationId="{BBA21C83-B606-9967-4C3C-9078EAB8F277}"/>
          </ac:grpSpMkLst>
        </pc:grpChg>
        <pc:graphicFrameChg chg="add mod modGraphic">
          <ac:chgData name="Chan, Siuhong" userId="8bc87a26-e74e-485e-a4b6-827a1f74e33d" providerId="ADAL" clId="{6839641F-D3D4-47E8-9672-11AECEE4E873}" dt="2022-05-26T17:43:07.796" v="219" actId="1035"/>
          <ac:graphicFrameMkLst>
            <pc:docMk/>
            <pc:sldMk cId="2800059886" sldId="273"/>
            <ac:graphicFrameMk id="36" creationId="{CF4A35DB-5FC0-C3E6-715B-BFC302AA0001}"/>
          </ac:graphicFrameMkLst>
        </pc:graphicFrameChg>
        <pc:picChg chg="mod">
          <ac:chgData name="Chan, Siuhong" userId="8bc87a26-e74e-485e-a4b6-827a1f74e33d" providerId="ADAL" clId="{6839641F-D3D4-47E8-9672-11AECEE4E873}" dt="2022-05-26T17:42:56.793" v="203" actId="1035"/>
          <ac:picMkLst>
            <pc:docMk/>
            <pc:sldMk cId="2800059886" sldId="273"/>
            <ac:picMk id="2" creationId="{5B241887-8D71-4B03-872C-3858D4086ADF}"/>
          </ac:picMkLst>
        </pc:picChg>
        <pc:picChg chg="mod">
          <ac:chgData name="Chan, Siuhong" userId="8bc87a26-e74e-485e-a4b6-827a1f74e33d" providerId="ADAL" clId="{6839641F-D3D4-47E8-9672-11AECEE4E873}" dt="2022-05-26T17:37:38.296" v="90"/>
          <ac:picMkLst>
            <pc:docMk/>
            <pc:sldMk cId="2800059886" sldId="273"/>
            <ac:picMk id="27" creationId="{F9042148-924B-C961-221F-F7F802451086}"/>
          </ac:picMkLst>
        </pc:picChg>
        <pc:cxnChg chg="mod">
          <ac:chgData name="Chan, Siuhong" userId="8bc87a26-e74e-485e-a4b6-827a1f74e33d" providerId="ADAL" clId="{6839641F-D3D4-47E8-9672-11AECEE4E873}" dt="2022-05-26T17:42:26.739" v="186" actId="1037"/>
          <ac:cxnSpMkLst>
            <pc:docMk/>
            <pc:sldMk cId="2800059886" sldId="273"/>
            <ac:cxnSpMk id="13" creationId="{2CFD543C-42CF-DF6C-812F-3CCEF6805A12}"/>
          </ac:cxnSpMkLst>
        </pc:cxnChg>
        <pc:cxnChg chg="mod">
          <ac:chgData name="Chan, Siuhong" userId="8bc87a26-e74e-485e-a4b6-827a1f74e33d" providerId="ADAL" clId="{6839641F-D3D4-47E8-9672-11AECEE4E873}" dt="2022-05-26T17:42:33.531" v="192" actId="1038"/>
          <ac:cxnSpMkLst>
            <pc:docMk/>
            <pc:sldMk cId="2800059886" sldId="273"/>
            <ac:cxnSpMk id="15" creationId="{68CE8E4B-E4B8-3E67-C192-7E95207295A6}"/>
          </ac:cxnSpMkLst>
        </pc:cxnChg>
        <pc:cxnChg chg="mod">
          <ac:chgData name="Chan, Siuhong" userId="8bc87a26-e74e-485e-a4b6-827a1f74e33d" providerId="ADAL" clId="{6839641F-D3D4-47E8-9672-11AECEE4E873}" dt="2022-05-26T17:37:38.296" v="90"/>
          <ac:cxnSpMkLst>
            <pc:docMk/>
            <pc:sldMk cId="2800059886" sldId="273"/>
            <ac:cxnSpMk id="18" creationId="{FBC77070-7D35-A726-6C1E-A079BDC68D95}"/>
          </ac:cxnSpMkLst>
        </pc:cxnChg>
        <pc:cxnChg chg="mod">
          <ac:chgData name="Chan, Siuhong" userId="8bc87a26-e74e-485e-a4b6-827a1f74e33d" providerId="ADAL" clId="{6839641F-D3D4-47E8-9672-11AECEE4E873}" dt="2022-05-26T17:37:38.296" v="90"/>
          <ac:cxnSpMkLst>
            <pc:docMk/>
            <pc:sldMk cId="2800059886" sldId="273"/>
            <ac:cxnSpMk id="19" creationId="{C17C5543-9573-E5E6-2F9F-F9E05BB42E09}"/>
          </ac:cxnSpMkLst>
        </pc:cxnChg>
        <pc:cxnChg chg="mod">
          <ac:chgData name="Chan, Siuhong" userId="8bc87a26-e74e-485e-a4b6-827a1f74e33d" providerId="ADAL" clId="{6839641F-D3D4-47E8-9672-11AECEE4E873}" dt="2022-05-26T17:37:38.296" v="90"/>
          <ac:cxnSpMkLst>
            <pc:docMk/>
            <pc:sldMk cId="2800059886" sldId="273"/>
            <ac:cxnSpMk id="20" creationId="{660658D0-D3DE-71C6-33A6-4129BDDF96E8}"/>
          </ac:cxnSpMkLst>
        </pc:cxnChg>
        <pc:cxnChg chg="mod">
          <ac:chgData name="Chan, Siuhong" userId="8bc87a26-e74e-485e-a4b6-827a1f74e33d" providerId="ADAL" clId="{6839641F-D3D4-47E8-9672-11AECEE4E873}" dt="2022-05-26T17:37:38.296" v="90"/>
          <ac:cxnSpMkLst>
            <pc:docMk/>
            <pc:sldMk cId="2800059886" sldId="273"/>
            <ac:cxnSpMk id="21" creationId="{0F97E263-4941-0C2F-126C-6FB2C03CF6B4}"/>
          </ac:cxnSpMkLst>
        </pc:cxnChg>
        <pc:cxnChg chg="mod">
          <ac:chgData name="Chan, Siuhong" userId="8bc87a26-e74e-485e-a4b6-827a1f74e33d" providerId="ADAL" clId="{6839641F-D3D4-47E8-9672-11AECEE4E873}" dt="2022-05-26T17:37:38.296" v="90"/>
          <ac:cxnSpMkLst>
            <pc:docMk/>
            <pc:sldMk cId="2800059886" sldId="273"/>
            <ac:cxnSpMk id="32" creationId="{C5D0E856-E65F-386F-88C8-05BED5A01CD0}"/>
          </ac:cxnSpMkLst>
        </pc:cxnChg>
        <pc:cxnChg chg="mod">
          <ac:chgData name="Chan, Siuhong" userId="8bc87a26-e74e-485e-a4b6-827a1f74e33d" providerId="ADAL" clId="{6839641F-D3D4-47E8-9672-11AECEE4E873}" dt="2022-05-26T17:37:38.296" v="90"/>
          <ac:cxnSpMkLst>
            <pc:docMk/>
            <pc:sldMk cId="2800059886" sldId="273"/>
            <ac:cxnSpMk id="33" creationId="{249A4407-14A2-627E-8391-BF4D9F9B9402}"/>
          </ac:cxnSpMkLst>
        </pc:cxnChg>
        <pc:cxnChg chg="mod">
          <ac:chgData name="Chan, Siuhong" userId="8bc87a26-e74e-485e-a4b6-827a1f74e33d" providerId="ADAL" clId="{6839641F-D3D4-47E8-9672-11AECEE4E873}" dt="2022-05-26T17:37:38.296" v="90"/>
          <ac:cxnSpMkLst>
            <pc:docMk/>
            <pc:sldMk cId="2800059886" sldId="273"/>
            <ac:cxnSpMk id="34" creationId="{DA2294C0-0533-5882-75EA-D293DED38F9F}"/>
          </ac:cxnSpMkLst>
        </pc:cxnChg>
        <pc:cxnChg chg="mod">
          <ac:chgData name="Chan, Siuhong" userId="8bc87a26-e74e-485e-a4b6-827a1f74e33d" providerId="ADAL" clId="{6839641F-D3D4-47E8-9672-11AECEE4E873}" dt="2022-05-26T17:37:38.296" v="90"/>
          <ac:cxnSpMkLst>
            <pc:docMk/>
            <pc:sldMk cId="2800059886" sldId="273"/>
            <ac:cxnSpMk id="35" creationId="{920CB04A-8657-C9A0-3EB1-E3CDFE7CC807}"/>
          </ac:cxnSpMkLst>
        </pc:cxnChg>
      </pc:sldChg>
      <pc:sldChg chg="modSp del mod">
        <pc:chgData name="Chan, Siuhong" userId="8bc87a26-e74e-485e-a4b6-827a1f74e33d" providerId="ADAL" clId="{6839641F-D3D4-47E8-9672-11AECEE4E873}" dt="2022-05-26T17:43:26.302" v="222" actId="2696"/>
        <pc:sldMkLst>
          <pc:docMk/>
          <pc:sldMk cId="3367727821" sldId="274"/>
        </pc:sldMkLst>
        <pc:spChg chg="mod">
          <ac:chgData name="Chan, Siuhong" userId="8bc87a26-e74e-485e-a4b6-827a1f74e33d" providerId="ADAL" clId="{6839641F-D3D4-47E8-9672-11AECEE4E873}" dt="2022-05-26T17:34:02.780" v="43" actId="20577"/>
          <ac:spMkLst>
            <pc:docMk/>
            <pc:sldMk cId="3367727821" sldId="274"/>
            <ac:spMk id="33" creationId="{D97E7F01-4E85-4123-9EF0-D9BC5CF8CC7A}"/>
          </ac:spMkLst>
        </pc:spChg>
        <pc:spChg chg="mod">
          <ac:chgData name="Chan, Siuhong" userId="8bc87a26-e74e-485e-a4b6-827a1f74e33d" providerId="ADAL" clId="{6839641F-D3D4-47E8-9672-11AECEE4E873}" dt="2022-05-26T17:33:33.637" v="39" actId="20577"/>
          <ac:spMkLst>
            <pc:docMk/>
            <pc:sldMk cId="3367727821" sldId="274"/>
            <ac:spMk id="34" creationId="{51ECC5AC-62F7-4353-81FE-FB944C9E69A3}"/>
          </ac:spMkLst>
        </pc:spChg>
      </pc:sldChg>
      <pc:sldChg chg="addSp delSp modSp mod">
        <pc:chgData name="Chan, Siuhong" userId="8bc87a26-e74e-485e-a4b6-827a1f74e33d" providerId="ADAL" clId="{6839641F-D3D4-47E8-9672-11AECEE4E873}" dt="2022-05-26T17:43:38.341" v="226"/>
        <pc:sldMkLst>
          <pc:docMk/>
          <pc:sldMk cId="848181789" sldId="277"/>
        </pc:sldMkLst>
        <pc:spChg chg="del mod">
          <ac:chgData name="Chan, Siuhong" userId="8bc87a26-e74e-485e-a4b6-827a1f74e33d" providerId="ADAL" clId="{6839641F-D3D4-47E8-9672-11AECEE4E873}" dt="2022-05-26T17:43:38.012" v="225" actId="478"/>
          <ac:spMkLst>
            <pc:docMk/>
            <pc:sldMk cId="848181789" sldId="277"/>
            <ac:spMk id="2" creationId="{C5D79A55-8040-499A-8964-3EF40B3E062B}"/>
          </ac:spMkLst>
        </pc:spChg>
        <pc:spChg chg="mod">
          <ac:chgData name="Chan, Siuhong" userId="8bc87a26-e74e-485e-a4b6-827a1f74e33d" providerId="ADAL" clId="{6839641F-D3D4-47E8-9672-11AECEE4E873}" dt="2022-05-26T17:39:01.335" v="145" actId="255"/>
          <ac:spMkLst>
            <pc:docMk/>
            <pc:sldMk cId="848181789" sldId="277"/>
            <ac:spMk id="4" creationId="{3AED7A6A-4114-4C28-B8E7-384CDB67DCC6}"/>
          </ac:spMkLst>
        </pc:spChg>
        <pc:spChg chg="mod">
          <ac:chgData name="Chan, Siuhong" userId="8bc87a26-e74e-485e-a4b6-827a1f74e33d" providerId="ADAL" clId="{6839641F-D3D4-47E8-9672-11AECEE4E873}" dt="2022-05-26T17:39:01.335" v="145" actId="255"/>
          <ac:spMkLst>
            <pc:docMk/>
            <pc:sldMk cId="848181789" sldId="277"/>
            <ac:spMk id="5" creationId="{1C1E154B-3BAA-4AC3-B374-96B451C4FE4E}"/>
          </ac:spMkLst>
        </pc:spChg>
        <pc:spChg chg="add mod">
          <ac:chgData name="Chan, Siuhong" userId="8bc87a26-e74e-485e-a4b6-827a1f74e33d" providerId="ADAL" clId="{6839641F-D3D4-47E8-9672-11AECEE4E873}" dt="2022-05-26T17:43:38.341" v="226"/>
          <ac:spMkLst>
            <pc:docMk/>
            <pc:sldMk cId="848181789" sldId="277"/>
            <ac:spMk id="6" creationId="{0A9AD7BB-40F2-A4BD-3DC5-7364E0228FCC}"/>
          </ac:spMkLst>
        </pc:spChg>
      </pc:sldChg>
      <pc:sldChg chg="addSp delSp modSp mod">
        <pc:chgData name="Chan, Siuhong" userId="8bc87a26-e74e-485e-a4b6-827a1f74e33d" providerId="ADAL" clId="{6839641F-D3D4-47E8-9672-11AECEE4E873}" dt="2022-05-26T17:44:33.224" v="247" actId="255"/>
        <pc:sldMkLst>
          <pc:docMk/>
          <pc:sldMk cId="363373514" sldId="279"/>
        </pc:sldMkLst>
        <pc:spChg chg="mod">
          <ac:chgData name="Chan, Siuhong" userId="8bc87a26-e74e-485e-a4b6-827a1f74e33d" providerId="ADAL" clId="{6839641F-D3D4-47E8-9672-11AECEE4E873}" dt="2022-05-26T17:44:33.224" v="247" actId="255"/>
          <ac:spMkLst>
            <pc:docMk/>
            <pc:sldMk cId="363373514" sldId="279"/>
            <ac:spMk id="4" creationId="{72D0D954-9FDB-428A-95EA-66C8B970F361}"/>
          </ac:spMkLst>
        </pc:spChg>
        <pc:spChg chg="mod">
          <ac:chgData name="Chan, Siuhong" userId="8bc87a26-e74e-485e-a4b6-827a1f74e33d" providerId="ADAL" clId="{6839641F-D3D4-47E8-9672-11AECEE4E873}" dt="2022-05-26T17:44:33.224" v="247" actId="255"/>
          <ac:spMkLst>
            <pc:docMk/>
            <pc:sldMk cId="363373514" sldId="279"/>
            <ac:spMk id="5" creationId="{640E6787-BC5D-415A-B9D1-DB8C69CEA6D5}"/>
          </ac:spMkLst>
        </pc:spChg>
        <pc:spChg chg="del">
          <ac:chgData name="Chan, Siuhong" userId="8bc87a26-e74e-485e-a4b6-827a1f74e33d" providerId="ADAL" clId="{6839641F-D3D4-47E8-9672-11AECEE4E873}" dt="2022-05-26T17:43:46.306" v="229" actId="478"/>
          <ac:spMkLst>
            <pc:docMk/>
            <pc:sldMk cId="363373514" sldId="279"/>
            <ac:spMk id="6" creationId="{6E154AFD-2106-4509-9E21-518FF412048D}"/>
          </ac:spMkLst>
        </pc:spChg>
        <pc:spChg chg="add mod">
          <ac:chgData name="Chan, Siuhong" userId="8bc87a26-e74e-485e-a4b6-827a1f74e33d" providerId="ADAL" clId="{6839641F-D3D4-47E8-9672-11AECEE4E873}" dt="2022-05-26T17:44:33.224" v="247" actId="255"/>
          <ac:spMkLst>
            <pc:docMk/>
            <pc:sldMk cId="363373514" sldId="279"/>
            <ac:spMk id="7" creationId="{267B0210-876E-4CFC-3E6C-98BE92C610A7}"/>
          </ac:spMkLst>
        </pc:spChg>
        <pc:picChg chg="add mod">
          <ac:chgData name="Chan, Siuhong" userId="8bc87a26-e74e-485e-a4b6-827a1f74e33d" providerId="ADAL" clId="{6839641F-D3D4-47E8-9672-11AECEE4E873}" dt="2022-05-11T19:12:52.213" v="2" actId="1076"/>
          <ac:picMkLst>
            <pc:docMk/>
            <pc:sldMk cId="363373514" sldId="279"/>
            <ac:picMk id="2" creationId="{9F540FB4-3EB9-FA61-2120-AA4E316891CE}"/>
          </ac:picMkLst>
        </pc:picChg>
        <pc:picChg chg="del">
          <ac:chgData name="Chan, Siuhong" userId="8bc87a26-e74e-485e-a4b6-827a1f74e33d" providerId="ADAL" clId="{6839641F-D3D4-47E8-9672-11AECEE4E873}" dt="2022-05-11T19:12:50.463" v="1" actId="478"/>
          <ac:picMkLst>
            <pc:docMk/>
            <pc:sldMk cId="363373514" sldId="279"/>
            <ac:picMk id="90" creationId="{544DAF3B-5EB3-4D52-B3E2-963B9C07B10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FFA983B4-4261-4763-8BBE-331A13497E9E}"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DBA01-9118-4893-ADB4-0D2D2E4020EF}" type="slidenum">
              <a:rPr lang="en-US" smtClean="0"/>
              <a:t>‹#›</a:t>
            </a:fld>
            <a:endParaRPr lang="en-US"/>
          </a:p>
        </p:txBody>
      </p:sp>
    </p:spTree>
    <p:extLst>
      <p:ext uri="{BB962C8B-B14F-4D97-AF65-F5344CB8AC3E}">
        <p14:creationId xmlns:p14="http://schemas.microsoft.com/office/powerpoint/2010/main" val="4022369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A983B4-4261-4763-8BBE-331A13497E9E}"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DBA01-9118-4893-ADB4-0D2D2E4020EF}" type="slidenum">
              <a:rPr lang="en-US" smtClean="0"/>
              <a:t>‹#›</a:t>
            </a:fld>
            <a:endParaRPr lang="en-US"/>
          </a:p>
        </p:txBody>
      </p:sp>
    </p:spTree>
    <p:extLst>
      <p:ext uri="{BB962C8B-B14F-4D97-AF65-F5344CB8AC3E}">
        <p14:creationId xmlns:p14="http://schemas.microsoft.com/office/powerpoint/2010/main" val="888708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A983B4-4261-4763-8BBE-331A13497E9E}"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DBA01-9118-4893-ADB4-0D2D2E4020EF}" type="slidenum">
              <a:rPr lang="en-US" smtClean="0"/>
              <a:t>‹#›</a:t>
            </a:fld>
            <a:endParaRPr lang="en-US"/>
          </a:p>
        </p:txBody>
      </p:sp>
    </p:spTree>
    <p:extLst>
      <p:ext uri="{BB962C8B-B14F-4D97-AF65-F5344CB8AC3E}">
        <p14:creationId xmlns:p14="http://schemas.microsoft.com/office/powerpoint/2010/main" val="637128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A983B4-4261-4763-8BBE-331A13497E9E}"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DBA01-9118-4893-ADB4-0D2D2E4020EF}" type="slidenum">
              <a:rPr lang="en-US" smtClean="0"/>
              <a:t>‹#›</a:t>
            </a:fld>
            <a:endParaRPr lang="en-US"/>
          </a:p>
        </p:txBody>
      </p:sp>
    </p:spTree>
    <p:extLst>
      <p:ext uri="{BB962C8B-B14F-4D97-AF65-F5344CB8AC3E}">
        <p14:creationId xmlns:p14="http://schemas.microsoft.com/office/powerpoint/2010/main" val="1237795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A983B4-4261-4763-8BBE-331A13497E9E}"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DBA01-9118-4893-ADB4-0D2D2E4020EF}" type="slidenum">
              <a:rPr lang="en-US" smtClean="0"/>
              <a:t>‹#›</a:t>
            </a:fld>
            <a:endParaRPr lang="en-US"/>
          </a:p>
        </p:txBody>
      </p:sp>
    </p:spTree>
    <p:extLst>
      <p:ext uri="{BB962C8B-B14F-4D97-AF65-F5344CB8AC3E}">
        <p14:creationId xmlns:p14="http://schemas.microsoft.com/office/powerpoint/2010/main" val="2496359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A983B4-4261-4763-8BBE-331A13497E9E}"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DBA01-9118-4893-ADB4-0D2D2E4020EF}" type="slidenum">
              <a:rPr lang="en-US" smtClean="0"/>
              <a:t>‹#›</a:t>
            </a:fld>
            <a:endParaRPr lang="en-US"/>
          </a:p>
        </p:txBody>
      </p:sp>
    </p:spTree>
    <p:extLst>
      <p:ext uri="{BB962C8B-B14F-4D97-AF65-F5344CB8AC3E}">
        <p14:creationId xmlns:p14="http://schemas.microsoft.com/office/powerpoint/2010/main" val="3221911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A983B4-4261-4763-8BBE-331A13497E9E}" type="datetimeFigureOut">
              <a:rPr lang="en-US" smtClean="0"/>
              <a:t>5/25/2022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9DBA01-9118-4893-ADB4-0D2D2E4020EF}" type="slidenum">
              <a:rPr lang="en-US" smtClean="0"/>
              <a:t>‹#›</a:t>
            </a:fld>
            <a:endParaRPr lang="en-US"/>
          </a:p>
        </p:txBody>
      </p:sp>
    </p:spTree>
    <p:extLst>
      <p:ext uri="{BB962C8B-B14F-4D97-AF65-F5344CB8AC3E}">
        <p14:creationId xmlns:p14="http://schemas.microsoft.com/office/powerpoint/2010/main" val="2766944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A983B4-4261-4763-8BBE-331A13497E9E}" type="datetimeFigureOut">
              <a:rPr lang="en-US" smtClean="0"/>
              <a:t>5/25/2022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9DBA01-9118-4893-ADB4-0D2D2E4020EF}" type="slidenum">
              <a:rPr lang="en-US" smtClean="0"/>
              <a:t>‹#›</a:t>
            </a:fld>
            <a:endParaRPr lang="en-US"/>
          </a:p>
        </p:txBody>
      </p:sp>
    </p:spTree>
    <p:extLst>
      <p:ext uri="{BB962C8B-B14F-4D97-AF65-F5344CB8AC3E}">
        <p14:creationId xmlns:p14="http://schemas.microsoft.com/office/powerpoint/2010/main" val="3414659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A983B4-4261-4763-8BBE-331A13497E9E}" type="datetimeFigureOut">
              <a:rPr lang="en-US" smtClean="0"/>
              <a:t>5/25/2022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9DBA01-9118-4893-ADB4-0D2D2E4020EF}" type="slidenum">
              <a:rPr lang="en-US" smtClean="0"/>
              <a:t>‹#›</a:t>
            </a:fld>
            <a:endParaRPr lang="en-US"/>
          </a:p>
        </p:txBody>
      </p:sp>
    </p:spTree>
    <p:extLst>
      <p:ext uri="{BB962C8B-B14F-4D97-AF65-F5344CB8AC3E}">
        <p14:creationId xmlns:p14="http://schemas.microsoft.com/office/powerpoint/2010/main" val="2742064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FA983B4-4261-4763-8BBE-331A13497E9E}"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DBA01-9118-4893-ADB4-0D2D2E4020EF}" type="slidenum">
              <a:rPr lang="en-US" smtClean="0"/>
              <a:t>‹#›</a:t>
            </a:fld>
            <a:endParaRPr lang="en-US"/>
          </a:p>
        </p:txBody>
      </p:sp>
    </p:spTree>
    <p:extLst>
      <p:ext uri="{BB962C8B-B14F-4D97-AF65-F5344CB8AC3E}">
        <p14:creationId xmlns:p14="http://schemas.microsoft.com/office/powerpoint/2010/main" val="354849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FA983B4-4261-4763-8BBE-331A13497E9E}"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DBA01-9118-4893-ADB4-0D2D2E4020EF}" type="slidenum">
              <a:rPr lang="en-US" smtClean="0"/>
              <a:t>‹#›</a:t>
            </a:fld>
            <a:endParaRPr lang="en-US"/>
          </a:p>
        </p:txBody>
      </p:sp>
    </p:spTree>
    <p:extLst>
      <p:ext uri="{BB962C8B-B14F-4D97-AF65-F5344CB8AC3E}">
        <p14:creationId xmlns:p14="http://schemas.microsoft.com/office/powerpoint/2010/main" val="2522006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FA983B4-4261-4763-8BBE-331A13497E9E}" type="datetimeFigureOut">
              <a:rPr lang="en-US" smtClean="0"/>
              <a:t>5/25/2022</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879DBA01-9118-4893-ADB4-0D2D2E4020EF}" type="slidenum">
              <a:rPr lang="en-US" smtClean="0"/>
              <a:t>‹#›</a:t>
            </a:fld>
            <a:endParaRPr lang="en-US"/>
          </a:p>
        </p:txBody>
      </p:sp>
    </p:spTree>
    <p:extLst>
      <p:ext uri="{BB962C8B-B14F-4D97-AF65-F5344CB8AC3E}">
        <p14:creationId xmlns:p14="http://schemas.microsoft.com/office/powerpoint/2010/main" val="32657304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67323859-ADD5-4FD7-989B-976752C22F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31808" y="1106531"/>
            <a:ext cx="3194384" cy="2718450"/>
          </a:xfrm>
          <a:prstGeom prst="rect">
            <a:avLst/>
          </a:prstGeom>
        </p:spPr>
      </p:pic>
      <p:sp>
        <p:nvSpPr>
          <p:cNvPr id="4" name="TextBox 3">
            <a:extLst>
              <a:ext uri="{FF2B5EF4-FFF2-40B4-BE49-F238E27FC236}">
                <a16:creationId xmlns:a16="http://schemas.microsoft.com/office/drawing/2014/main" id="{3AED7A6A-4114-4C28-B8E7-384CDB67DCC6}"/>
              </a:ext>
            </a:extLst>
          </p:cNvPr>
          <p:cNvSpPr txBox="1"/>
          <p:nvPr/>
        </p:nvSpPr>
        <p:spPr>
          <a:xfrm>
            <a:off x="802360" y="4357455"/>
            <a:ext cx="5477978" cy="1154162"/>
          </a:xfrm>
          <a:prstGeom prst="rect">
            <a:avLst/>
          </a:prstGeom>
          <a:noFill/>
        </p:spPr>
        <p:txBody>
          <a:bodyPr wrap="square" lIns="45720" tIns="22860" rIns="45720" bIns="22860" rtlCol="0" anchor="t">
            <a:spAutoFit/>
          </a:bodyPr>
          <a:lstStyle/>
          <a:p>
            <a:r>
              <a:rPr lang="en-US" sz="1200" b="1" dirty="0"/>
              <a:t>SUPPL. FIGURE 1. Secondary prediction of </a:t>
            </a:r>
            <a:r>
              <a:rPr lang="en-US" sz="1200" b="1" i="1" dirty="0" err="1"/>
              <a:t>Fluc</a:t>
            </a:r>
            <a:r>
              <a:rPr lang="en-US" sz="1200" b="1" dirty="0"/>
              <a:t> 5’ region</a:t>
            </a:r>
            <a:r>
              <a:rPr lang="en-US" sz="1200" dirty="0"/>
              <a:t>. The first 40 nt of the artificial sequence at the 5’ end of the </a:t>
            </a:r>
            <a:r>
              <a:rPr lang="en-US" sz="1200" i="1" dirty="0" err="1"/>
              <a:t>FLuc</a:t>
            </a:r>
            <a:r>
              <a:rPr lang="en-US" sz="1200" dirty="0"/>
              <a:t> transcript was analyzed by RNAFold (University of Vienna). Targeting oligos were designed to guide RNase H to cleave within the loop region (blue). The nucleotides are colored according to predicted structures. Unpaired regions are colored in orange, interior loops are colored in yellow. Canonical helices are colored in green. Hairpin loops are colored in blue.</a:t>
            </a:r>
            <a:endParaRPr lang="en-US" sz="1200" dirty="0">
              <a:latin typeface="Calibri"/>
              <a:cs typeface="Calibri"/>
            </a:endParaRPr>
          </a:p>
        </p:txBody>
      </p:sp>
      <p:sp>
        <p:nvSpPr>
          <p:cNvPr id="5" name="TextBox 4">
            <a:extLst>
              <a:ext uri="{FF2B5EF4-FFF2-40B4-BE49-F238E27FC236}">
                <a16:creationId xmlns:a16="http://schemas.microsoft.com/office/drawing/2014/main" id="{1C1E154B-3BAA-4AC3-B374-96B451C4FE4E}"/>
              </a:ext>
            </a:extLst>
          </p:cNvPr>
          <p:cNvSpPr txBox="1"/>
          <p:nvPr/>
        </p:nvSpPr>
        <p:spPr>
          <a:xfrm>
            <a:off x="132763" y="91570"/>
            <a:ext cx="804066" cy="230832"/>
          </a:xfrm>
          <a:prstGeom prst="rect">
            <a:avLst/>
          </a:prstGeom>
          <a:noFill/>
        </p:spPr>
        <p:txBody>
          <a:bodyPr wrap="none" lIns="45720" tIns="22860" rIns="45720" bIns="22860" rtlCol="0" anchor="t">
            <a:spAutoFit/>
          </a:bodyPr>
          <a:lstStyle/>
          <a:p>
            <a:pPr>
              <a:defRPr/>
            </a:pPr>
            <a:r>
              <a:rPr lang="en-US" sz="1200" kern="0">
                <a:solidFill>
                  <a:prstClr val="black"/>
                </a:solidFill>
              </a:rPr>
              <a:t>Suppl Fig. 1</a:t>
            </a:r>
          </a:p>
        </p:txBody>
      </p:sp>
      <p:sp>
        <p:nvSpPr>
          <p:cNvPr id="6" name="TextBox 5">
            <a:extLst>
              <a:ext uri="{FF2B5EF4-FFF2-40B4-BE49-F238E27FC236}">
                <a16:creationId xmlns:a16="http://schemas.microsoft.com/office/drawing/2014/main" id="{0A9AD7BB-40F2-A4BD-3DC5-7364E0228FCC}"/>
              </a:ext>
            </a:extLst>
          </p:cNvPr>
          <p:cNvSpPr txBox="1"/>
          <p:nvPr/>
        </p:nvSpPr>
        <p:spPr>
          <a:xfrm>
            <a:off x="216060" y="8750678"/>
            <a:ext cx="864339" cy="276999"/>
          </a:xfrm>
          <a:prstGeom prst="rect">
            <a:avLst/>
          </a:prstGeom>
          <a:noFill/>
        </p:spPr>
        <p:txBody>
          <a:bodyPr wrap="none" rtlCol="0">
            <a:spAutoFit/>
          </a:bodyPr>
          <a:lstStyle/>
          <a:p>
            <a:r>
              <a:rPr lang="en-US" sz="1200" dirty="0"/>
              <a:t>Chan, S.-H.</a:t>
            </a:r>
          </a:p>
        </p:txBody>
      </p:sp>
    </p:spTree>
    <p:extLst>
      <p:ext uri="{BB962C8B-B14F-4D97-AF65-F5344CB8AC3E}">
        <p14:creationId xmlns:p14="http://schemas.microsoft.com/office/powerpoint/2010/main" val="848181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A8D3665-2688-48E0-A960-19C3145E61F3}"/>
              </a:ext>
            </a:extLst>
          </p:cNvPr>
          <p:cNvGrpSpPr/>
          <p:nvPr/>
        </p:nvGrpSpPr>
        <p:grpSpPr>
          <a:xfrm>
            <a:off x="231626" y="2117873"/>
            <a:ext cx="3197374" cy="2894922"/>
            <a:chOff x="713305" y="1019012"/>
            <a:chExt cx="5321753" cy="4818348"/>
          </a:xfrm>
        </p:grpSpPr>
        <p:grpSp>
          <p:nvGrpSpPr>
            <p:cNvPr id="3" name="Group 2">
              <a:extLst>
                <a:ext uri="{FF2B5EF4-FFF2-40B4-BE49-F238E27FC236}">
                  <a16:creationId xmlns:a16="http://schemas.microsoft.com/office/drawing/2014/main" id="{1AE34708-F890-425C-BAE9-299F3FF5A318}"/>
                </a:ext>
              </a:extLst>
            </p:cNvPr>
            <p:cNvGrpSpPr/>
            <p:nvPr/>
          </p:nvGrpSpPr>
          <p:grpSpPr>
            <a:xfrm>
              <a:off x="713305" y="1019012"/>
              <a:ext cx="5321753" cy="4818348"/>
              <a:chOff x="713305" y="1019012"/>
              <a:chExt cx="5321753" cy="4818348"/>
            </a:xfrm>
          </p:grpSpPr>
          <p:pic>
            <p:nvPicPr>
              <p:cNvPr id="6" name="Picture 5">
                <a:extLst>
                  <a:ext uri="{FF2B5EF4-FFF2-40B4-BE49-F238E27FC236}">
                    <a16:creationId xmlns:a16="http://schemas.microsoft.com/office/drawing/2014/main" id="{CD3FA836-071A-49E6-8B55-1ADF05827A80}"/>
                  </a:ext>
                </a:extLst>
              </p:cNvPr>
              <p:cNvPicPr>
                <a:picLocks noChangeAspect="1"/>
              </p:cNvPicPr>
              <p:nvPr/>
            </p:nvPicPr>
            <p:blipFill>
              <a:blip r:embed="rId2"/>
              <a:stretch>
                <a:fillRect/>
              </a:stretch>
            </p:blipFill>
            <p:spPr>
              <a:xfrm>
                <a:off x="713305" y="1543050"/>
                <a:ext cx="5321753" cy="4294310"/>
              </a:xfrm>
              <a:prstGeom prst="rect">
                <a:avLst/>
              </a:prstGeom>
            </p:spPr>
          </p:pic>
          <p:sp>
            <p:nvSpPr>
              <p:cNvPr id="7" name="TextBox 6">
                <a:extLst>
                  <a:ext uri="{FF2B5EF4-FFF2-40B4-BE49-F238E27FC236}">
                    <a16:creationId xmlns:a16="http://schemas.microsoft.com/office/drawing/2014/main" id="{48504FED-2F3B-4E98-B5B6-C54BD8C9D7FC}"/>
                  </a:ext>
                </a:extLst>
              </p:cNvPr>
              <p:cNvSpPr txBox="1"/>
              <p:nvPr/>
            </p:nvSpPr>
            <p:spPr>
              <a:xfrm>
                <a:off x="2434591" y="1019012"/>
                <a:ext cx="2055690" cy="553998"/>
              </a:xfrm>
              <a:prstGeom prst="rect">
                <a:avLst/>
              </a:prstGeom>
              <a:noFill/>
            </p:spPr>
            <p:txBody>
              <a:bodyPr wrap="none" rtlCol="0">
                <a:spAutoFit/>
              </a:bodyPr>
              <a:lstStyle/>
              <a:p>
                <a:pPr>
                  <a:defRPr/>
                </a:pPr>
                <a:r>
                  <a:rPr lang="en-US" sz="1200" kern="0">
                    <a:solidFill>
                      <a:prstClr val="black"/>
                    </a:solidFill>
                  </a:rPr>
                  <a:t>Biotin elution</a:t>
                </a:r>
              </a:p>
            </p:txBody>
          </p:sp>
        </p:grpSp>
        <p:sp>
          <p:nvSpPr>
            <p:cNvPr id="4" name="TextBox 3">
              <a:extLst>
                <a:ext uri="{FF2B5EF4-FFF2-40B4-BE49-F238E27FC236}">
                  <a16:creationId xmlns:a16="http://schemas.microsoft.com/office/drawing/2014/main" id="{1409B98D-3B3C-4AA3-87A1-C3922CF5EE22}"/>
                </a:ext>
              </a:extLst>
            </p:cNvPr>
            <p:cNvSpPr txBox="1"/>
            <p:nvPr/>
          </p:nvSpPr>
          <p:spPr>
            <a:xfrm>
              <a:off x="3374181" y="2045972"/>
              <a:ext cx="975268" cy="553998"/>
            </a:xfrm>
            <a:prstGeom prst="rect">
              <a:avLst/>
            </a:prstGeom>
            <a:noFill/>
          </p:spPr>
          <p:txBody>
            <a:bodyPr wrap="none" rtlCol="0">
              <a:spAutoFit/>
            </a:bodyPr>
            <a:lstStyle/>
            <a:p>
              <a:pPr>
                <a:defRPr/>
              </a:pPr>
              <a:r>
                <a:rPr lang="en-US" sz="1200" kern="0">
                  <a:solidFill>
                    <a:prstClr val="black"/>
                  </a:solidFill>
                </a:rPr>
                <a:t>TO-1</a:t>
              </a:r>
            </a:p>
          </p:txBody>
        </p:sp>
        <p:sp>
          <p:nvSpPr>
            <p:cNvPr id="5" name="TextBox 4">
              <a:extLst>
                <a:ext uri="{FF2B5EF4-FFF2-40B4-BE49-F238E27FC236}">
                  <a16:creationId xmlns:a16="http://schemas.microsoft.com/office/drawing/2014/main" id="{22CA76D2-76D7-4C9A-8032-C50DFF45148E}"/>
                </a:ext>
              </a:extLst>
            </p:cNvPr>
            <p:cNvSpPr txBox="1"/>
            <p:nvPr/>
          </p:nvSpPr>
          <p:spPr>
            <a:xfrm>
              <a:off x="1574260" y="4758692"/>
              <a:ext cx="1876180" cy="461041"/>
            </a:xfrm>
            <a:prstGeom prst="rect">
              <a:avLst/>
            </a:prstGeom>
            <a:noFill/>
          </p:spPr>
          <p:txBody>
            <a:bodyPr wrap="none" rtlCol="0">
              <a:spAutoFit/>
            </a:bodyPr>
            <a:lstStyle/>
            <a:p>
              <a:pPr>
                <a:defRPr/>
              </a:pPr>
              <a:r>
                <a:rPr lang="en-US" sz="1200" kern="0" dirty="0">
                  <a:solidFill>
                    <a:prstClr val="black"/>
                  </a:solidFill>
                </a:rPr>
                <a:t>5’ cleavage </a:t>
              </a:r>
              <a:r>
                <a:rPr lang="en-US" sz="1200" kern="0" dirty="0" err="1">
                  <a:solidFill>
                    <a:prstClr val="black"/>
                  </a:solidFill>
                </a:rPr>
                <a:t>pdt</a:t>
              </a:r>
              <a:endParaRPr lang="en-US" sz="1200" kern="0" dirty="0">
                <a:solidFill>
                  <a:prstClr val="black"/>
                </a:solidFill>
              </a:endParaRPr>
            </a:p>
          </p:txBody>
        </p:sp>
      </p:grpSp>
      <p:grpSp>
        <p:nvGrpSpPr>
          <p:cNvPr id="8" name="Group 7">
            <a:extLst>
              <a:ext uri="{FF2B5EF4-FFF2-40B4-BE49-F238E27FC236}">
                <a16:creationId xmlns:a16="http://schemas.microsoft.com/office/drawing/2014/main" id="{081FC81E-279F-46F2-A2B6-33A43F194E8A}"/>
              </a:ext>
            </a:extLst>
          </p:cNvPr>
          <p:cNvGrpSpPr/>
          <p:nvPr/>
        </p:nvGrpSpPr>
        <p:grpSpPr>
          <a:xfrm>
            <a:off x="3429000" y="2117873"/>
            <a:ext cx="3383271" cy="2987872"/>
            <a:chOff x="6035058" y="1019012"/>
            <a:chExt cx="5631162" cy="4973054"/>
          </a:xfrm>
        </p:grpSpPr>
        <p:grpSp>
          <p:nvGrpSpPr>
            <p:cNvPr id="9" name="Group 8">
              <a:extLst>
                <a:ext uri="{FF2B5EF4-FFF2-40B4-BE49-F238E27FC236}">
                  <a16:creationId xmlns:a16="http://schemas.microsoft.com/office/drawing/2014/main" id="{A0DAFEE5-2F6C-4F83-88AD-69EB65687995}"/>
                </a:ext>
              </a:extLst>
            </p:cNvPr>
            <p:cNvGrpSpPr/>
            <p:nvPr/>
          </p:nvGrpSpPr>
          <p:grpSpPr>
            <a:xfrm>
              <a:off x="6035058" y="1019012"/>
              <a:ext cx="5631162" cy="4973054"/>
              <a:chOff x="6035058" y="1019012"/>
              <a:chExt cx="5631162" cy="4973054"/>
            </a:xfrm>
          </p:grpSpPr>
          <p:pic>
            <p:nvPicPr>
              <p:cNvPr id="12" name="Picture 11">
                <a:extLst>
                  <a:ext uri="{FF2B5EF4-FFF2-40B4-BE49-F238E27FC236}">
                    <a16:creationId xmlns:a16="http://schemas.microsoft.com/office/drawing/2014/main" id="{A051E643-2A43-4EDD-89FE-3E025EDF4659}"/>
                  </a:ext>
                </a:extLst>
              </p:cNvPr>
              <p:cNvPicPr>
                <a:picLocks noChangeAspect="1"/>
              </p:cNvPicPr>
              <p:nvPr/>
            </p:nvPicPr>
            <p:blipFill>
              <a:blip r:embed="rId3"/>
              <a:stretch>
                <a:fillRect/>
              </a:stretch>
            </p:blipFill>
            <p:spPr>
              <a:xfrm>
                <a:off x="6035058" y="1388344"/>
                <a:ext cx="5631162" cy="4603722"/>
              </a:xfrm>
              <a:prstGeom prst="rect">
                <a:avLst/>
              </a:prstGeom>
            </p:spPr>
          </p:pic>
          <p:sp>
            <p:nvSpPr>
              <p:cNvPr id="13" name="TextBox 12">
                <a:extLst>
                  <a:ext uri="{FF2B5EF4-FFF2-40B4-BE49-F238E27FC236}">
                    <a16:creationId xmlns:a16="http://schemas.microsoft.com/office/drawing/2014/main" id="{C5EE8319-EE80-46DF-B391-D08E181BA812}"/>
                  </a:ext>
                </a:extLst>
              </p:cNvPr>
              <p:cNvSpPr txBox="1"/>
              <p:nvPr/>
            </p:nvSpPr>
            <p:spPr>
              <a:xfrm>
                <a:off x="7981949" y="1019012"/>
                <a:ext cx="2103781" cy="553998"/>
              </a:xfrm>
              <a:prstGeom prst="rect">
                <a:avLst/>
              </a:prstGeom>
              <a:noFill/>
            </p:spPr>
            <p:txBody>
              <a:bodyPr wrap="none" rtlCol="0">
                <a:spAutoFit/>
              </a:bodyPr>
              <a:lstStyle/>
              <a:p>
                <a:pPr>
                  <a:defRPr/>
                </a:pPr>
                <a:r>
                  <a:rPr lang="en-US" sz="1200" kern="0">
                    <a:solidFill>
                      <a:prstClr val="black"/>
                    </a:solidFill>
                  </a:rPr>
                  <a:t>Water elution</a:t>
                </a:r>
              </a:p>
            </p:txBody>
          </p:sp>
        </p:grpSp>
        <p:sp>
          <p:nvSpPr>
            <p:cNvPr id="10" name="TextBox 9">
              <a:extLst>
                <a:ext uri="{FF2B5EF4-FFF2-40B4-BE49-F238E27FC236}">
                  <a16:creationId xmlns:a16="http://schemas.microsoft.com/office/drawing/2014/main" id="{FBBF02C9-128D-4228-A575-AA7256B50EB5}"/>
                </a:ext>
              </a:extLst>
            </p:cNvPr>
            <p:cNvSpPr txBox="1"/>
            <p:nvPr/>
          </p:nvSpPr>
          <p:spPr>
            <a:xfrm>
              <a:off x="8909207" y="2023112"/>
              <a:ext cx="975268" cy="553998"/>
            </a:xfrm>
            <a:prstGeom prst="rect">
              <a:avLst/>
            </a:prstGeom>
            <a:noFill/>
          </p:spPr>
          <p:txBody>
            <a:bodyPr wrap="none" rtlCol="0">
              <a:spAutoFit/>
            </a:bodyPr>
            <a:lstStyle/>
            <a:p>
              <a:pPr>
                <a:defRPr/>
              </a:pPr>
              <a:r>
                <a:rPr lang="en-US" sz="1200" kern="0">
                  <a:solidFill>
                    <a:prstClr val="black"/>
                  </a:solidFill>
                </a:rPr>
                <a:t>TO-1</a:t>
              </a:r>
            </a:p>
          </p:txBody>
        </p:sp>
        <p:sp>
          <p:nvSpPr>
            <p:cNvPr id="11" name="TextBox 10">
              <a:extLst>
                <a:ext uri="{FF2B5EF4-FFF2-40B4-BE49-F238E27FC236}">
                  <a16:creationId xmlns:a16="http://schemas.microsoft.com/office/drawing/2014/main" id="{ADE5039D-2B36-40FB-9E1D-B488EC270DA4}"/>
                </a:ext>
              </a:extLst>
            </p:cNvPr>
            <p:cNvSpPr txBox="1"/>
            <p:nvPr/>
          </p:nvSpPr>
          <p:spPr>
            <a:xfrm>
              <a:off x="7109282" y="4735832"/>
              <a:ext cx="1876180" cy="461041"/>
            </a:xfrm>
            <a:prstGeom prst="rect">
              <a:avLst/>
            </a:prstGeom>
            <a:noFill/>
          </p:spPr>
          <p:txBody>
            <a:bodyPr wrap="none" rtlCol="0">
              <a:spAutoFit/>
            </a:bodyPr>
            <a:lstStyle/>
            <a:p>
              <a:pPr>
                <a:defRPr/>
              </a:pPr>
              <a:r>
                <a:rPr lang="en-US" sz="1200" kern="0" dirty="0">
                  <a:solidFill>
                    <a:prstClr val="black"/>
                  </a:solidFill>
                </a:rPr>
                <a:t>5’ cleavage </a:t>
              </a:r>
              <a:r>
                <a:rPr lang="en-US" sz="1200" kern="0" dirty="0" err="1">
                  <a:solidFill>
                    <a:prstClr val="black"/>
                  </a:solidFill>
                </a:rPr>
                <a:t>pdt</a:t>
              </a:r>
              <a:endParaRPr lang="en-US" sz="1200" kern="0" dirty="0">
                <a:solidFill>
                  <a:prstClr val="black"/>
                </a:solidFill>
              </a:endParaRPr>
            </a:p>
          </p:txBody>
        </p:sp>
      </p:grpSp>
      <p:sp>
        <p:nvSpPr>
          <p:cNvPr id="15" name="Rectangle 14">
            <a:extLst>
              <a:ext uri="{FF2B5EF4-FFF2-40B4-BE49-F238E27FC236}">
                <a16:creationId xmlns:a16="http://schemas.microsoft.com/office/drawing/2014/main" id="{17016CEA-2597-48BB-8A24-0272C698843F}"/>
              </a:ext>
            </a:extLst>
          </p:cNvPr>
          <p:cNvSpPr/>
          <p:nvPr/>
        </p:nvSpPr>
        <p:spPr>
          <a:xfrm>
            <a:off x="791113" y="4118171"/>
            <a:ext cx="1071127" cy="276999"/>
          </a:xfrm>
          <a:prstGeom prst="rect">
            <a:avLst/>
          </a:prstGeom>
        </p:spPr>
        <p:txBody>
          <a:bodyPr wrap="none">
            <a:spAutoFit/>
          </a:bodyPr>
          <a:lstStyle/>
          <a:p>
            <a:pPr>
              <a:defRPr/>
            </a:pPr>
            <a:r>
              <a:rPr lang="en-US" sz="1200" kern="0" dirty="0">
                <a:solidFill>
                  <a:prstClr val="black"/>
                </a:solidFill>
              </a:rPr>
              <a:t>3.62% of TO-1</a:t>
            </a:r>
          </a:p>
        </p:txBody>
      </p:sp>
      <p:sp>
        <p:nvSpPr>
          <p:cNvPr id="16" name="Rectangle 15">
            <a:extLst>
              <a:ext uri="{FF2B5EF4-FFF2-40B4-BE49-F238E27FC236}">
                <a16:creationId xmlns:a16="http://schemas.microsoft.com/office/drawing/2014/main" id="{084BA5BD-9A50-4622-95D5-40FA3C5BCAB8}"/>
              </a:ext>
            </a:extLst>
          </p:cNvPr>
          <p:cNvSpPr/>
          <p:nvPr/>
        </p:nvSpPr>
        <p:spPr>
          <a:xfrm>
            <a:off x="4102459" y="4087719"/>
            <a:ext cx="1071127" cy="276999"/>
          </a:xfrm>
          <a:prstGeom prst="rect">
            <a:avLst/>
          </a:prstGeom>
        </p:spPr>
        <p:txBody>
          <a:bodyPr wrap="none">
            <a:spAutoFit/>
          </a:bodyPr>
          <a:lstStyle/>
          <a:p>
            <a:pPr>
              <a:defRPr/>
            </a:pPr>
            <a:r>
              <a:rPr lang="en-US" sz="1200" kern="0" dirty="0">
                <a:solidFill>
                  <a:prstClr val="black"/>
                </a:solidFill>
              </a:rPr>
              <a:t>3.95% of TO-1</a:t>
            </a:r>
          </a:p>
        </p:txBody>
      </p:sp>
      <p:sp>
        <p:nvSpPr>
          <p:cNvPr id="17" name="TextBox 16">
            <a:extLst>
              <a:ext uri="{FF2B5EF4-FFF2-40B4-BE49-F238E27FC236}">
                <a16:creationId xmlns:a16="http://schemas.microsoft.com/office/drawing/2014/main" id="{3F257800-4379-4F1E-884B-BB6A703964B9}"/>
              </a:ext>
            </a:extLst>
          </p:cNvPr>
          <p:cNvSpPr txBox="1"/>
          <p:nvPr/>
        </p:nvSpPr>
        <p:spPr>
          <a:xfrm>
            <a:off x="353211" y="202347"/>
            <a:ext cx="842538" cy="230832"/>
          </a:xfrm>
          <a:prstGeom prst="rect">
            <a:avLst/>
          </a:prstGeom>
          <a:noFill/>
        </p:spPr>
        <p:txBody>
          <a:bodyPr wrap="none" lIns="45720" tIns="22860" rIns="45720" bIns="22860" rtlCol="0" anchor="t">
            <a:spAutoFit/>
          </a:bodyPr>
          <a:lstStyle/>
          <a:p>
            <a:pPr>
              <a:defRPr/>
            </a:pPr>
            <a:r>
              <a:rPr lang="en-US" sz="1200" kern="0" dirty="0">
                <a:solidFill>
                  <a:prstClr val="black"/>
                </a:solidFill>
              </a:rPr>
              <a:t>Suppl. Fig. 2</a:t>
            </a:r>
          </a:p>
        </p:txBody>
      </p:sp>
      <p:sp>
        <p:nvSpPr>
          <p:cNvPr id="18" name="TextBox 17">
            <a:extLst>
              <a:ext uri="{FF2B5EF4-FFF2-40B4-BE49-F238E27FC236}">
                <a16:creationId xmlns:a16="http://schemas.microsoft.com/office/drawing/2014/main" id="{7F9DD8B7-7B4E-464C-B8CE-27021C0F423A}"/>
              </a:ext>
            </a:extLst>
          </p:cNvPr>
          <p:cNvSpPr txBox="1"/>
          <p:nvPr/>
        </p:nvSpPr>
        <p:spPr>
          <a:xfrm>
            <a:off x="752068" y="5578666"/>
            <a:ext cx="5477978" cy="1154162"/>
          </a:xfrm>
          <a:prstGeom prst="rect">
            <a:avLst/>
          </a:prstGeom>
          <a:noFill/>
        </p:spPr>
        <p:txBody>
          <a:bodyPr wrap="square" lIns="45720" tIns="22860" rIns="45720" bIns="22860" rtlCol="0" anchor="t">
            <a:spAutoFit/>
          </a:bodyPr>
          <a:lstStyle/>
          <a:p>
            <a:r>
              <a:rPr lang="en-US" sz="1200" b="1" dirty="0"/>
              <a:t>SUPPL. FIGURE 2. Deconvoluted mass spectra of RNase H-cleaved </a:t>
            </a:r>
            <a:r>
              <a:rPr lang="en-US" sz="1200" b="1" i="1" dirty="0" err="1"/>
              <a:t>Fluc</a:t>
            </a:r>
            <a:r>
              <a:rPr lang="en-US" sz="1200" b="1" i="1" dirty="0"/>
              <a:t> transcript.</a:t>
            </a:r>
            <a:r>
              <a:rPr lang="en-US" sz="1200" b="1" dirty="0"/>
              <a:t> </a:t>
            </a:r>
            <a:r>
              <a:rPr lang="en-US" sz="1200" dirty="0"/>
              <a:t>The RNase H-cleavage products were enriched using streptavidin beads and elution with biotin (left panel) or water (right panel). The peaks relative abundance were used to estimate the percentage of the </a:t>
            </a:r>
            <a:r>
              <a:rPr lang="en-US" sz="1200" i="1" dirty="0" err="1"/>
              <a:t>FLuc</a:t>
            </a:r>
            <a:r>
              <a:rPr lang="en-US" sz="1200" dirty="0"/>
              <a:t> 5’ fragment with respect to TO-1. In both cases, similar amount of </a:t>
            </a:r>
            <a:r>
              <a:rPr lang="en-US" sz="1200" i="1" dirty="0" err="1"/>
              <a:t>FLuc</a:t>
            </a:r>
            <a:r>
              <a:rPr lang="en-US" sz="1200" dirty="0"/>
              <a:t> 5’ fragment was eluted, consistently with the urea-PAGE analysis shown in Figure 6.</a:t>
            </a:r>
          </a:p>
        </p:txBody>
      </p:sp>
      <p:sp>
        <p:nvSpPr>
          <p:cNvPr id="20" name="TextBox 19">
            <a:extLst>
              <a:ext uri="{FF2B5EF4-FFF2-40B4-BE49-F238E27FC236}">
                <a16:creationId xmlns:a16="http://schemas.microsoft.com/office/drawing/2014/main" id="{7AB4878C-6B62-9DA8-A984-C819EE835DFB}"/>
              </a:ext>
            </a:extLst>
          </p:cNvPr>
          <p:cNvSpPr txBox="1"/>
          <p:nvPr/>
        </p:nvSpPr>
        <p:spPr>
          <a:xfrm>
            <a:off x="216060" y="8750678"/>
            <a:ext cx="864339" cy="276999"/>
          </a:xfrm>
          <a:prstGeom prst="rect">
            <a:avLst/>
          </a:prstGeom>
          <a:noFill/>
        </p:spPr>
        <p:txBody>
          <a:bodyPr wrap="none" rtlCol="0">
            <a:spAutoFit/>
          </a:bodyPr>
          <a:lstStyle/>
          <a:p>
            <a:r>
              <a:rPr lang="en-US" sz="1200" dirty="0"/>
              <a:t>Chan, S.-H.</a:t>
            </a:r>
          </a:p>
        </p:txBody>
      </p:sp>
    </p:spTree>
    <p:extLst>
      <p:ext uri="{BB962C8B-B14F-4D97-AF65-F5344CB8AC3E}">
        <p14:creationId xmlns:p14="http://schemas.microsoft.com/office/powerpoint/2010/main" val="3123135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241887-8D71-4B03-872C-3858D4086ADF}"/>
              </a:ext>
            </a:extLst>
          </p:cNvPr>
          <p:cNvPicPr>
            <a:picLocks noChangeAspect="1"/>
          </p:cNvPicPr>
          <p:nvPr/>
        </p:nvPicPr>
        <p:blipFill>
          <a:blip r:embed="rId2"/>
          <a:stretch>
            <a:fillRect/>
          </a:stretch>
        </p:blipFill>
        <p:spPr>
          <a:xfrm>
            <a:off x="942680" y="676329"/>
            <a:ext cx="4730906" cy="3395767"/>
          </a:xfrm>
          <a:prstGeom prst="rect">
            <a:avLst/>
          </a:prstGeom>
        </p:spPr>
      </p:pic>
      <p:sp>
        <p:nvSpPr>
          <p:cNvPr id="3" name="TextBox 2">
            <a:extLst>
              <a:ext uri="{FF2B5EF4-FFF2-40B4-BE49-F238E27FC236}">
                <a16:creationId xmlns:a16="http://schemas.microsoft.com/office/drawing/2014/main" id="{D69357A3-45AE-4691-8004-141E2C426588}"/>
              </a:ext>
            </a:extLst>
          </p:cNvPr>
          <p:cNvSpPr txBox="1"/>
          <p:nvPr/>
        </p:nvSpPr>
        <p:spPr>
          <a:xfrm>
            <a:off x="132763" y="91570"/>
            <a:ext cx="804066" cy="230832"/>
          </a:xfrm>
          <a:prstGeom prst="rect">
            <a:avLst/>
          </a:prstGeom>
          <a:noFill/>
        </p:spPr>
        <p:txBody>
          <a:bodyPr wrap="none" lIns="45720" tIns="22860" rIns="45720" bIns="22860" rtlCol="0" anchor="t">
            <a:spAutoFit/>
          </a:bodyPr>
          <a:lstStyle/>
          <a:p>
            <a:pPr>
              <a:defRPr/>
            </a:pPr>
            <a:r>
              <a:rPr lang="en-US" sz="1200" kern="0" dirty="0">
                <a:solidFill>
                  <a:prstClr val="black"/>
                </a:solidFill>
              </a:rPr>
              <a:t>Suppl Fig. 3</a:t>
            </a:r>
          </a:p>
        </p:txBody>
      </p:sp>
      <p:sp>
        <p:nvSpPr>
          <p:cNvPr id="4" name="TextBox 3">
            <a:extLst>
              <a:ext uri="{FF2B5EF4-FFF2-40B4-BE49-F238E27FC236}">
                <a16:creationId xmlns:a16="http://schemas.microsoft.com/office/drawing/2014/main" id="{7C49CE62-8D44-401A-B5C2-B3F29B756F45}"/>
              </a:ext>
            </a:extLst>
          </p:cNvPr>
          <p:cNvSpPr txBox="1"/>
          <p:nvPr/>
        </p:nvSpPr>
        <p:spPr>
          <a:xfrm>
            <a:off x="593833" y="6163122"/>
            <a:ext cx="5477978" cy="2446824"/>
          </a:xfrm>
          <a:prstGeom prst="rect">
            <a:avLst/>
          </a:prstGeom>
          <a:noFill/>
        </p:spPr>
        <p:txBody>
          <a:bodyPr wrap="square" lIns="45720" tIns="22860" rIns="45720" bIns="22860" rtlCol="0" anchor="t">
            <a:spAutoFit/>
          </a:bodyPr>
          <a:lstStyle/>
          <a:p>
            <a:r>
              <a:rPr lang="en-US" sz="1200" b="1" dirty="0"/>
              <a:t>SUPPL. FIGURE 3. (A) </a:t>
            </a:r>
            <a:r>
              <a:rPr lang="en-US" sz="1200" dirty="0"/>
              <a:t>Validation and calibration of the capillary electrophoresis system for RNA cap analysis. RNA oligonucleotides carrying 5’ groups relevant to RNA capping reaction were generated by treating a 5’ triphosphate RNA oligonucleotide (25 nt) using the indicated enzymes and reaction conditions. Capillary electrophoresis was performed on </a:t>
            </a:r>
            <a:r>
              <a:rPr lang="en-US" sz="1200" dirty="0">
                <a:latin typeface="Calibri"/>
                <a:ea typeface="Calibri" panose="020F0502020204030204" pitchFamily="34" charset="0"/>
                <a:cs typeface="Calibri"/>
              </a:rPr>
              <a:t>an Applied Biosystems 3730xl Genetic Analyzer (96 capillary array).</a:t>
            </a:r>
            <a:r>
              <a:rPr lang="en-US" sz="1200" kern="0" dirty="0"/>
              <a:t> The sizes of the detected RNA species are called using a peak calling algorithm (Peak Scanner; Applied Biosystems) against the </a:t>
            </a:r>
            <a:r>
              <a:rPr lang="en-US" sz="1200" kern="0" dirty="0" err="1"/>
              <a:t>GeneScan</a:t>
            </a:r>
            <a:r>
              <a:rPr lang="en-US" sz="1200" kern="0" dirty="0"/>
              <a:t>™ 120 LIZ™ dye Size Standard (Applied Biosystems) co-injected with the samples. </a:t>
            </a:r>
            <a:r>
              <a:rPr lang="en-US" sz="1200" dirty="0">
                <a:latin typeface="Calibri"/>
                <a:ea typeface="Calibri" panose="020F0502020204030204" pitchFamily="34" charset="0"/>
                <a:cs typeface="Calibri"/>
              </a:rPr>
              <a:t>The RNA oligonucleotides were subjected to LC-MS intact mass analysis to verify their identity. </a:t>
            </a:r>
            <a:r>
              <a:rPr lang="en-US" sz="1200" b="1" dirty="0"/>
              <a:t>(B) </a:t>
            </a:r>
            <a:r>
              <a:rPr lang="en-US" sz="1200" dirty="0"/>
              <a:t>An electropherogram of a synthetic 25 nt RNA oligonucleotide. The four 5’-end groups representing unmodified substrate, intermediates, and final capped product in enzymatic capping reactions can be well-resolved and quantified by integrating the area under the relevant peaks.</a:t>
            </a:r>
            <a:r>
              <a:rPr lang="en-US" sz="1200" b="1" dirty="0"/>
              <a:t> </a:t>
            </a:r>
            <a:endParaRPr lang="en-US" sz="1200" dirty="0">
              <a:latin typeface="Calibri"/>
              <a:cs typeface="Calibri"/>
            </a:endParaRPr>
          </a:p>
        </p:txBody>
      </p:sp>
      <p:sp>
        <p:nvSpPr>
          <p:cNvPr id="5" name="TextBox 4">
            <a:extLst>
              <a:ext uri="{FF2B5EF4-FFF2-40B4-BE49-F238E27FC236}">
                <a16:creationId xmlns:a16="http://schemas.microsoft.com/office/drawing/2014/main" id="{56D13BA1-6B17-4332-893D-4D5A945B3125}"/>
              </a:ext>
            </a:extLst>
          </p:cNvPr>
          <p:cNvSpPr txBox="1"/>
          <p:nvPr/>
        </p:nvSpPr>
        <p:spPr>
          <a:xfrm>
            <a:off x="648231" y="343489"/>
            <a:ext cx="175689" cy="276999"/>
          </a:xfrm>
          <a:prstGeom prst="rect">
            <a:avLst/>
          </a:prstGeom>
          <a:noFill/>
        </p:spPr>
        <p:txBody>
          <a:bodyPr wrap="square" rtlCol="0">
            <a:spAutoFit/>
          </a:bodyPr>
          <a:lstStyle/>
          <a:p>
            <a:pPr>
              <a:defRPr/>
            </a:pPr>
            <a:r>
              <a:rPr lang="en-US" sz="1200" kern="0">
                <a:solidFill>
                  <a:prstClr val="black"/>
                </a:solidFill>
              </a:rPr>
              <a:t>A</a:t>
            </a:r>
          </a:p>
        </p:txBody>
      </p:sp>
      <p:sp>
        <p:nvSpPr>
          <p:cNvPr id="6" name="TextBox 5">
            <a:extLst>
              <a:ext uri="{FF2B5EF4-FFF2-40B4-BE49-F238E27FC236}">
                <a16:creationId xmlns:a16="http://schemas.microsoft.com/office/drawing/2014/main" id="{A04920A5-A5AD-4EB4-8BD4-6D874D3A5789}"/>
              </a:ext>
            </a:extLst>
          </p:cNvPr>
          <p:cNvSpPr txBox="1"/>
          <p:nvPr/>
        </p:nvSpPr>
        <p:spPr>
          <a:xfrm>
            <a:off x="216060" y="8750678"/>
            <a:ext cx="864339" cy="276999"/>
          </a:xfrm>
          <a:prstGeom prst="rect">
            <a:avLst/>
          </a:prstGeom>
          <a:noFill/>
        </p:spPr>
        <p:txBody>
          <a:bodyPr wrap="none" rtlCol="0">
            <a:spAutoFit/>
          </a:bodyPr>
          <a:lstStyle/>
          <a:p>
            <a:r>
              <a:rPr lang="en-US" sz="1200" dirty="0"/>
              <a:t>Chan, S.-H.</a:t>
            </a:r>
          </a:p>
        </p:txBody>
      </p:sp>
      <p:grpSp>
        <p:nvGrpSpPr>
          <p:cNvPr id="8" name="Group 7">
            <a:extLst>
              <a:ext uri="{FF2B5EF4-FFF2-40B4-BE49-F238E27FC236}">
                <a16:creationId xmlns:a16="http://schemas.microsoft.com/office/drawing/2014/main" id="{71769CB0-AF0F-438F-7A06-580A7A5F57CF}"/>
              </a:ext>
            </a:extLst>
          </p:cNvPr>
          <p:cNvGrpSpPr/>
          <p:nvPr/>
        </p:nvGrpSpPr>
        <p:grpSpPr>
          <a:xfrm>
            <a:off x="1930831" y="3609870"/>
            <a:ext cx="2882542" cy="325565"/>
            <a:chOff x="3131222" y="4384825"/>
            <a:chExt cx="5765084" cy="651130"/>
          </a:xfrm>
        </p:grpSpPr>
        <p:sp>
          <p:nvSpPr>
            <p:cNvPr id="9" name="TextBox 8">
              <a:extLst>
                <a:ext uri="{FF2B5EF4-FFF2-40B4-BE49-F238E27FC236}">
                  <a16:creationId xmlns:a16="http://schemas.microsoft.com/office/drawing/2014/main" id="{E62C0283-ACBE-C7CD-CB34-591A9E126B23}"/>
                </a:ext>
              </a:extLst>
            </p:cNvPr>
            <p:cNvSpPr txBox="1"/>
            <p:nvPr/>
          </p:nvSpPr>
          <p:spPr>
            <a:xfrm>
              <a:off x="3131222" y="4393833"/>
              <a:ext cx="1045800" cy="615554"/>
            </a:xfrm>
            <a:prstGeom prst="rect">
              <a:avLst/>
            </a:prstGeom>
            <a:noFill/>
          </p:spPr>
          <p:txBody>
            <a:bodyPr wrap="none" rtlCol="0">
              <a:spAutoFit/>
            </a:bodyPr>
            <a:lstStyle/>
            <a:p>
              <a:pPr>
                <a:defRPr/>
              </a:pPr>
              <a:r>
                <a:rPr lang="en-US" sz="1400" kern="0" dirty="0">
                  <a:solidFill>
                    <a:prstClr val="black"/>
                  </a:solidFill>
                </a:rPr>
                <a:t>ppp-</a:t>
              </a:r>
            </a:p>
          </p:txBody>
        </p:sp>
        <p:sp>
          <p:nvSpPr>
            <p:cNvPr id="10" name="TextBox 9">
              <a:extLst>
                <a:ext uri="{FF2B5EF4-FFF2-40B4-BE49-F238E27FC236}">
                  <a16:creationId xmlns:a16="http://schemas.microsoft.com/office/drawing/2014/main" id="{BA47F7C6-EC6E-C063-3770-3C2CB5C14649}"/>
                </a:ext>
              </a:extLst>
            </p:cNvPr>
            <p:cNvSpPr txBox="1"/>
            <p:nvPr/>
          </p:nvSpPr>
          <p:spPr>
            <a:xfrm>
              <a:off x="4509356" y="4384825"/>
              <a:ext cx="856644" cy="615554"/>
            </a:xfrm>
            <a:prstGeom prst="rect">
              <a:avLst/>
            </a:prstGeom>
            <a:noFill/>
          </p:spPr>
          <p:txBody>
            <a:bodyPr wrap="none" rtlCol="0">
              <a:spAutoFit/>
            </a:bodyPr>
            <a:lstStyle/>
            <a:p>
              <a:pPr>
                <a:defRPr/>
              </a:pPr>
              <a:r>
                <a:rPr lang="en-US" sz="1400" kern="0">
                  <a:solidFill>
                    <a:prstClr val="black"/>
                  </a:solidFill>
                </a:rPr>
                <a:t>pp-</a:t>
              </a:r>
            </a:p>
          </p:txBody>
        </p:sp>
        <p:sp>
          <p:nvSpPr>
            <p:cNvPr id="11" name="TextBox 10">
              <a:extLst>
                <a:ext uri="{FF2B5EF4-FFF2-40B4-BE49-F238E27FC236}">
                  <a16:creationId xmlns:a16="http://schemas.microsoft.com/office/drawing/2014/main" id="{7C7738F0-E352-A4E5-8992-A2117CC302BF}"/>
                </a:ext>
              </a:extLst>
            </p:cNvPr>
            <p:cNvSpPr txBox="1"/>
            <p:nvPr/>
          </p:nvSpPr>
          <p:spPr>
            <a:xfrm>
              <a:off x="5691272" y="4407607"/>
              <a:ext cx="1273426" cy="615554"/>
            </a:xfrm>
            <a:prstGeom prst="rect">
              <a:avLst/>
            </a:prstGeom>
            <a:noFill/>
          </p:spPr>
          <p:txBody>
            <a:bodyPr wrap="none" rtlCol="0">
              <a:spAutoFit/>
            </a:bodyPr>
            <a:lstStyle/>
            <a:p>
              <a:pPr>
                <a:defRPr/>
              </a:pPr>
              <a:r>
                <a:rPr lang="en-US" sz="1400" kern="0" dirty="0">
                  <a:solidFill>
                    <a:prstClr val="black"/>
                  </a:solidFill>
                </a:rPr>
                <a:t>Gppp-</a:t>
              </a:r>
            </a:p>
          </p:txBody>
        </p:sp>
        <p:sp>
          <p:nvSpPr>
            <p:cNvPr id="12" name="TextBox 11">
              <a:extLst>
                <a:ext uri="{FF2B5EF4-FFF2-40B4-BE49-F238E27FC236}">
                  <a16:creationId xmlns:a16="http://schemas.microsoft.com/office/drawing/2014/main" id="{29B98C10-C2D2-E6A2-60D8-E22ACCC93A09}"/>
                </a:ext>
              </a:extLst>
            </p:cNvPr>
            <p:cNvSpPr txBox="1"/>
            <p:nvPr/>
          </p:nvSpPr>
          <p:spPr>
            <a:xfrm>
              <a:off x="7400382" y="4512735"/>
              <a:ext cx="1495924" cy="523220"/>
            </a:xfrm>
            <a:prstGeom prst="rect">
              <a:avLst/>
            </a:prstGeom>
            <a:noFill/>
          </p:spPr>
          <p:txBody>
            <a:bodyPr wrap="none" lIns="45720" tIns="22860" rIns="45720" bIns="22860" rtlCol="0" anchor="t">
              <a:spAutoFit/>
            </a:bodyPr>
            <a:lstStyle/>
            <a:p>
              <a:pPr>
                <a:defRPr/>
              </a:pPr>
              <a:r>
                <a:rPr lang="en-US" sz="1400" kern="0" dirty="0"/>
                <a:t>m</a:t>
              </a:r>
              <a:r>
                <a:rPr lang="en-US" sz="1400" kern="0" baseline="30000" dirty="0"/>
                <a:t>7</a:t>
              </a:r>
              <a:r>
                <a:rPr lang="en-US" sz="1400" kern="0" dirty="0"/>
                <a:t>Gppp-</a:t>
              </a:r>
            </a:p>
          </p:txBody>
        </p:sp>
        <p:cxnSp>
          <p:nvCxnSpPr>
            <p:cNvPr id="13" name="Straight Arrow Connector 12">
              <a:extLst>
                <a:ext uri="{FF2B5EF4-FFF2-40B4-BE49-F238E27FC236}">
                  <a16:creationId xmlns:a16="http://schemas.microsoft.com/office/drawing/2014/main" id="{2CFD543C-42CF-DF6C-812F-3CCEF6805A12}"/>
                </a:ext>
              </a:extLst>
            </p:cNvPr>
            <p:cNvCxnSpPr/>
            <p:nvPr/>
          </p:nvCxnSpPr>
          <p:spPr>
            <a:xfrm>
              <a:off x="4106442" y="4709749"/>
              <a:ext cx="505280" cy="0"/>
            </a:xfrm>
            <a:prstGeom prst="straightConnector1">
              <a:avLst/>
            </a:prstGeom>
            <a:noFill/>
            <a:ln w="19050" cap="flat" cmpd="sng" algn="ctr">
              <a:solidFill>
                <a:sysClr val="windowText" lastClr="000000"/>
              </a:solidFill>
              <a:prstDash val="solid"/>
              <a:miter lim="800000"/>
              <a:tailEnd type="triangle"/>
            </a:ln>
            <a:effectLst/>
          </p:spPr>
        </p:cxnSp>
        <p:grpSp>
          <p:nvGrpSpPr>
            <p:cNvPr id="14" name="Group 13">
              <a:extLst>
                <a:ext uri="{FF2B5EF4-FFF2-40B4-BE49-F238E27FC236}">
                  <a16:creationId xmlns:a16="http://schemas.microsoft.com/office/drawing/2014/main" id="{1BD3C8A1-7876-3A51-C79E-BE1E02B29C3B}"/>
                </a:ext>
              </a:extLst>
            </p:cNvPr>
            <p:cNvGrpSpPr/>
            <p:nvPr/>
          </p:nvGrpSpPr>
          <p:grpSpPr>
            <a:xfrm>
              <a:off x="5255336" y="4634638"/>
              <a:ext cx="501263" cy="200393"/>
              <a:chOff x="11001081" y="414779"/>
              <a:chExt cx="501263" cy="200393"/>
            </a:xfrm>
          </p:grpSpPr>
          <p:grpSp>
            <p:nvGrpSpPr>
              <p:cNvPr id="16" name="Group 15">
                <a:extLst>
                  <a:ext uri="{FF2B5EF4-FFF2-40B4-BE49-F238E27FC236}">
                    <a16:creationId xmlns:a16="http://schemas.microsoft.com/office/drawing/2014/main" id="{20E6AD0A-9084-94B0-0DA4-43981A8C50E9}"/>
                  </a:ext>
                </a:extLst>
              </p:cNvPr>
              <p:cNvGrpSpPr/>
              <p:nvPr/>
            </p:nvGrpSpPr>
            <p:grpSpPr>
              <a:xfrm>
                <a:off x="11003469" y="414779"/>
                <a:ext cx="491411" cy="75109"/>
                <a:chOff x="11003469" y="414779"/>
                <a:chExt cx="491411" cy="75109"/>
              </a:xfrm>
            </p:grpSpPr>
            <p:cxnSp>
              <p:nvCxnSpPr>
                <p:cNvPr id="20" name="Straight Connector 19">
                  <a:extLst>
                    <a:ext uri="{FF2B5EF4-FFF2-40B4-BE49-F238E27FC236}">
                      <a16:creationId xmlns:a16="http://schemas.microsoft.com/office/drawing/2014/main" id="{660658D0-D3DE-71C6-33A6-4129BDDF96E8}"/>
                    </a:ext>
                  </a:extLst>
                </p:cNvPr>
                <p:cNvCxnSpPr/>
                <p:nvPr/>
              </p:nvCxnSpPr>
              <p:spPr>
                <a:xfrm>
                  <a:off x="11003469" y="479904"/>
                  <a:ext cx="491411" cy="0"/>
                </a:xfrm>
                <a:prstGeom prst="line">
                  <a:avLst/>
                </a:prstGeom>
                <a:noFill/>
                <a:ln w="19050" cap="flat" cmpd="sng" algn="ctr">
                  <a:solidFill>
                    <a:sysClr val="windowText" lastClr="000000"/>
                  </a:solidFill>
                  <a:prstDash val="solid"/>
                  <a:miter lim="800000"/>
                </a:ln>
                <a:effectLst/>
              </p:spPr>
            </p:cxnSp>
            <p:cxnSp>
              <p:nvCxnSpPr>
                <p:cNvPr id="21" name="Straight Connector 20">
                  <a:extLst>
                    <a:ext uri="{FF2B5EF4-FFF2-40B4-BE49-F238E27FC236}">
                      <a16:creationId xmlns:a16="http://schemas.microsoft.com/office/drawing/2014/main" id="{0F97E263-4941-0C2F-126C-6FB2C03CF6B4}"/>
                    </a:ext>
                  </a:extLst>
                </p:cNvPr>
                <p:cNvCxnSpPr/>
                <p:nvPr/>
              </p:nvCxnSpPr>
              <p:spPr>
                <a:xfrm flipH="1" flipV="1">
                  <a:off x="11417383" y="414779"/>
                  <a:ext cx="75109" cy="75109"/>
                </a:xfrm>
                <a:prstGeom prst="line">
                  <a:avLst/>
                </a:prstGeom>
                <a:noFill/>
                <a:ln w="19050" cap="flat" cmpd="sng" algn="ctr">
                  <a:solidFill>
                    <a:sysClr val="windowText" lastClr="000000"/>
                  </a:solidFill>
                  <a:prstDash val="solid"/>
                  <a:miter lim="800000"/>
                </a:ln>
                <a:effectLst/>
              </p:spPr>
            </p:cxnSp>
          </p:grpSp>
          <p:grpSp>
            <p:nvGrpSpPr>
              <p:cNvPr id="17" name="Group 16">
                <a:extLst>
                  <a:ext uri="{FF2B5EF4-FFF2-40B4-BE49-F238E27FC236}">
                    <a16:creationId xmlns:a16="http://schemas.microsoft.com/office/drawing/2014/main" id="{3ECD42AD-D93C-FC58-D932-ADC5511BDCC1}"/>
                  </a:ext>
                </a:extLst>
              </p:cNvPr>
              <p:cNvGrpSpPr/>
              <p:nvPr/>
            </p:nvGrpSpPr>
            <p:grpSpPr>
              <a:xfrm rot="10800000">
                <a:off x="11001081" y="540063"/>
                <a:ext cx="501263" cy="75109"/>
                <a:chOff x="10991229" y="414779"/>
                <a:chExt cx="501263" cy="75109"/>
              </a:xfrm>
            </p:grpSpPr>
            <p:cxnSp>
              <p:nvCxnSpPr>
                <p:cNvPr id="18" name="Straight Connector 17">
                  <a:extLst>
                    <a:ext uri="{FF2B5EF4-FFF2-40B4-BE49-F238E27FC236}">
                      <a16:creationId xmlns:a16="http://schemas.microsoft.com/office/drawing/2014/main" id="{FBC77070-7D35-A726-6C1E-A079BDC68D95}"/>
                    </a:ext>
                  </a:extLst>
                </p:cNvPr>
                <p:cNvCxnSpPr/>
                <p:nvPr/>
              </p:nvCxnSpPr>
              <p:spPr>
                <a:xfrm>
                  <a:off x="10991229" y="482760"/>
                  <a:ext cx="491411" cy="0"/>
                </a:xfrm>
                <a:prstGeom prst="line">
                  <a:avLst/>
                </a:prstGeom>
                <a:noFill/>
                <a:ln w="19050" cap="flat" cmpd="sng" algn="ctr">
                  <a:solidFill>
                    <a:sysClr val="windowText" lastClr="000000"/>
                  </a:solidFill>
                  <a:prstDash val="solid"/>
                  <a:miter lim="800000"/>
                </a:ln>
                <a:effectLst/>
              </p:spPr>
            </p:cxnSp>
            <p:cxnSp>
              <p:nvCxnSpPr>
                <p:cNvPr id="19" name="Straight Connector 18">
                  <a:extLst>
                    <a:ext uri="{FF2B5EF4-FFF2-40B4-BE49-F238E27FC236}">
                      <a16:creationId xmlns:a16="http://schemas.microsoft.com/office/drawing/2014/main" id="{C17C5543-9573-E5E6-2F9F-F9E05BB42E09}"/>
                    </a:ext>
                  </a:extLst>
                </p:cNvPr>
                <p:cNvCxnSpPr/>
                <p:nvPr/>
              </p:nvCxnSpPr>
              <p:spPr>
                <a:xfrm flipH="1" flipV="1">
                  <a:off x="11417383" y="414779"/>
                  <a:ext cx="75109" cy="75109"/>
                </a:xfrm>
                <a:prstGeom prst="line">
                  <a:avLst/>
                </a:prstGeom>
                <a:noFill/>
                <a:ln w="19050" cap="flat" cmpd="sng" algn="ctr">
                  <a:solidFill>
                    <a:sysClr val="windowText" lastClr="000000"/>
                  </a:solidFill>
                  <a:prstDash val="solid"/>
                  <a:miter lim="800000"/>
                </a:ln>
                <a:effectLst/>
              </p:spPr>
            </p:cxnSp>
          </p:grpSp>
        </p:grpSp>
        <p:cxnSp>
          <p:nvCxnSpPr>
            <p:cNvPr id="15" name="Straight Arrow Connector 14">
              <a:extLst>
                <a:ext uri="{FF2B5EF4-FFF2-40B4-BE49-F238E27FC236}">
                  <a16:creationId xmlns:a16="http://schemas.microsoft.com/office/drawing/2014/main" id="{68CE8E4B-E4B8-3E67-C192-7E95207295A6}"/>
                </a:ext>
              </a:extLst>
            </p:cNvPr>
            <p:cNvCxnSpPr/>
            <p:nvPr/>
          </p:nvCxnSpPr>
          <p:spPr>
            <a:xfrm>
              <a:off x="6846974" y="4768561"/>
              <a:ext cx="505280" cy="0"/>
            </a:xfrm>
            <a:prstGeom prst="straightConnector1">
              <a:avLst/>
            </a:prstGeom>
            <a:noFill/>
            <a:ln w="19050" cap="flat" cmpd="sng" algn="ctr">
              <a:solidFill>
                <a:sysClr val="windowText" lastClr="000000"/>
              </a:solidFill>
              <a:prstDash val="solid"/>
              <a:miter lim="800000"/>
              <a:tailEnd type="triangle"/>
            </a:ln>
            <a:effectLst/>
          </p:spPr>
        </p:cxnSp>
      </p:grpSp>
      <p:grpSp>
        <p:nvGrpSpPr>
          <p:cNvPr id="22" name="Group 21">
            <a:extLst>
              <a:ext uri="{FF2B5EF4-FFF2-40B4-BE49-F238E27FC236}">
                <a16:creationId xmlns:a16="http://schemas.microsoft.com/office/drawing/2014/main" id="{C1606B3D-228E-3F03-1D05-B4631902AD16}"/>
              </a:ext>
            </a:extLst>
          </p:cNvPr>
          <p:cNvGrpSpPr/>
          <p:nvPr/>
        </p:nvGrpSpPr>
        <p:grpSpPr>
          <a:xfrm>
            <a:off x="1783314" y="3996886"/>
            <a:ext cx="3569720" cy="1593813"/>
            <a:chOff x="2640326" y="1468450"/>
            <a:chExt cx="7139439" cy="3187626"/>
          </a:xfrm>
        </p:grpSpPr>
        <p:sp>
          <p:nvSpPr>
            <p:cNvPr id="23" name="TextBox 22">
              <a:extLst>
                <a:ext uri="{FF2B5EF4-FFF2-40B4-BE49-F238E27FC236}">
                  <a16:creationId xmlns:a16="http://schemas.microsoft.com/office/drawing/2014/main" id="{164FB1DC-12F2-772B-6837-EB422E6D6A29}"/>
                </a:ext>
              </a:extLst>
            </p:cNvPr>
            <p:cNvSpPr txBox="1"/>
            <p:nvPr/>
          </p:nvSpPr>
          <p:spPr>
            <a:xfrm>
              <a:off x="3294024" y="3153964"/>
              <a:ext cx="5354671" cy="923330"/>
            </a:xfrm>
            <a:prstGeom prst="rect">
              <a:avLst/>
            </a:prstGeom>
            <a:noFill/>
          </p:spPr>
          <p:txBody>
            <a:bodyPr wrap="none" rtlCol="0">
              <a:spAutoFit/>
            </a:bodyPr>
            <a:lstStyle/>
            <a:p>
              <a:pPr>
                <a:defRPr/>
              </a:pPr>
              <a:r>
                <a:rPr lang="en-US" sz="1200" kern="0" dirty="0">
                  <a:solidFill>
                    <a:prstClr val="black"/>
                  </a:solidFill>
                </a:rPr>
                <a:t>20180413_H3C2_SAM_low_conc_temp</a:t>
              </a:r>
            </a:p>
            <a:p>
              <a:pPr>
                <a:defRPr/>
              </a:pPr>
              <a:r>
                <a:rPr lang="en-US" sz="1200" kern="0" dirty="0">
                  <a:solidFill>
                    <a:prstClr val="black"/>
                  </a:solidFill>
                </a:rPr>
                <a:t>Sample #8</a:t>
              </a:r>
            </a:p>
          </p:txBody>
        </p:sp>
        <p:grpSp>
          <p:nvGrpSpPr>
            <p:cNvPr id="24" name="Group 23">
              <a:extLst>
                <a:ext uri="{FF2B5EF4-FFF2-40B4-BE49-F238E27FC236}">
                  <a16:creationId xmlns:a16="http://schemas.microsoft.com/office/drawing/2014/main" id="{BBA21C83-B606-9967-4C3C-9078EAB8F277}"/>
                </a:ext>
              </a:extLst>
            </p:cNvPr>
            <p:cNvGrpSpPr/>
            <p:nvPr/>
          </p:nvGrpSpPr>
          <p:grpSpPr>
            <a:xfrm>
              <a:off x="2640326" y="1468450"/>
              <a:ext cx="6142346" cy="3187626"/>
              <a:chOff x="3415683" y="1474421"/>
              <a:chExt cx="4791432" cy="2486556"/>
            </a:xfrm>
            <a:solidFill>
              <a:sysClr val="window" lastClr="FFFFFF"/>
            </a:solidFill>
          </p:grpSpPr>
          <p:pic>
            <p:nvPicPr>
              <p:cNvPr id="27" name="Picture 26">
                <a:extLst>
                  <a:ext uri="{FF2B5EF4-FFF2-40B4-BE49-F238E27FC236}">
                    <a16:creationId xmlns:a16="http://schemas.microsoft.com/office/drawing/2014/main" id="{F9042148-924B-C961-221F-F7F802451086}"/>
                  </a:ext>
                </a:extLst>
              </p:cNvPr>
              <p:cNvPicPr>
                <a:picLocks noChangeAspect="1"/>
              </p:cNvPicPr>
              <p:nvPr/>
            </p:nvPicPr>
            <p:blipFill>
              <a:blip r:embed="rId3"/>
              <a:stretch>
                <a:fillRect/>
              </a:stretch>
            </p:blipFill>
            <p:spPr>
              <a:xfrm>
                <a:off x="3415683" y="1896177"/>
                <a:ext cx="4791432" cy="2064800"/>
              </a:xfrm>
              <a:prstGeom prst="rect">
                <a:avLst/>
              </a:prstGeom>
              <a:grpFill/>
            </p:spPr>
          </p:pic>
          <p:sp>
            <p:nvSpPr>
              <p:cNvPr id="28" name="TextBox 27">
                <a:extLst>
                  <a:ext uri="{FF2B5EF4-FFF2-40B4-BE49-F238E27FC236}">
                    <a16:creationId xmlns:a16="http://schemas.microsoft.com/office/drawing/2014/main" id="{2E2E9A79-0639-5944-4446-F49D87518181}"/>
                  </a:ext>
                </a:extLst>
              </p:cNvPr>
              <p:cNvSpPr txBox="1"/>
              <p:nvPr/>
            </p:nvSpPr>
            <p:spPr>
              <a:xfrm>
                <a:off x="4771906" y="1892695"/>
                <a:ext cx="735764" cy="432155"/>
              </a:xfrm>
              <a:prstGeom prst="rect">
                <a:avLst/>
              </a:prstGeom>
              <a:grpFill/>
            </p:spPr>
            <p:txBody>
              <a:bodyPr wrap="none" rtlCol="0">
                <a:spAutoFit/>
              </a:bodyPr>
              <a:lstStyle/>
              <a:p>
                <a:pPr algn="ctr">
                  <a:defRPr/>
                </a:pPr>
                <a:r>
                  <a:rPr lang="en-US" sz="1200" kern="0">
                    <a:solidFill>
                      <a:prstClr val="black"/>
                    </a:solidFill>
                  </a:rPr>
                  <a:t>ppp-</a:t>
                </a:r>
              </a:p>
            </p:txBody>
          </p:sp>
          <p:sp>
            <p:nvSpPr>
              <p:cNvPr id="29" name="TextBox 28">
                <a:extLst>
                  <a:ext uri="{FF2B5EF4-FFF2-40B4-BE49-F238E27FC236}">
                    <a16:creationId xmlns:a16="http://schemas.microsoft.com/office/drawing/2014/main" id="{B0220A9F-A172-A5A7-0946-58ACEB72B4D7}"/>
                  </a:ext>
                </a:extLst>
              </p:cNvPr>
              <p:cNvSpPr txBox="1"/>
              <p:nvPr/>
            </p:nvSpPr>
            <p:spPr>
              <a:xfrm>
                <a:off x="5071431" y="2342775"/>
                <a:ext cx="610719" cy="432155"/>
              </a:xfrm>
              <a:prstGeom prst="rect">
                <a:avLst/>
              </a:prstGeom>
              <a:grpFill/>
            </p:spPr>
            <p:txBody>
              <a:bodyPr wrap="none" rtlCol="0">
                <a:spAutoFit/>
              </a:bodyPr>
              <a:lstStyle/>
              <a:p>
                <a:pPr algn="ctr">
                  <a:defRPr/>
                </a:pPr>
                <a:r>
                  <a:rPr lang="en-US" sz="1200" kern="0">
                    <a:solidFill>
                      <a:prstClr val="black"/>
                    </a:solidFill>
                  </a:rPr>
                  <a:t>pp-</a:t>
                </a:r>
              </a:p>
            </p:txBody>
          </p:sp>
          <p:sp>
            <p:nvSpPr>
              <p:cNvPr id="30" name="TextBox 29">
                <a:extLst>
                  <a:ext uri="{FF2B5EF4-FFF2-40B4-BE49-F238E27FC236}">
                    <a16:creationId xmlns:a16="http://schemas.microsoft.com/office/drawing/2014/main" id="{0D2323F9-3F7E-CA72-B372-EAA4BADC55B9}"/>
                  </a:ext>
                </a:extLst>
              </p:cNvPr>
              <p:cNvSpPr txBox="1"/>
              <p:nvPr/>
            </p:nvSpPr>
            <p:spPr>
              <a:xfrm>
                <a:off x="5294815" y="2048065"/>
                <a:ext cx="888318" cy="432155"/>
              </a:xfrm>
              <a:prstGeom prst="rect">
                <a:avLst/>
              </a:prstGeom>
              <a:grpFill/>
            </p:spPr>
            <p:txBody>
              <a:bodyPr wrap="none" rtlCol="0">
                <a:spAutoFit/>
              </a:bodyPr>
              <a:lstStyle/>
              <a:p>
                <a:pPr algn="ctr">
                  <a:defRPr/>
                </a:pPr>
                <a:r>
                  <a:rPr lang="en-US" sz="1200" kern="0">
                    <a:solidFill>
                      <a:prstClr val="black"/>
                    </a:solidFill>
                  </a:rPr>
                  <a:t>Gppp-</a:t>
                </a:r>
              </a:p>
            </p:txBody>
          </p:sp>
          <p:sp>
            <p:nvSpPr>
              <p:cNvPr id="31" name="TextBox 30">
                <a:extLst>
                  <a:ext uri="{FF2B5EF4-FFF2-40B4-BE49-F238E27FC236}">
                    <a16:creationId xmlns:a16="http://schemas.microsoft.com/office/drawing/2014/main" id="{C84FBFD1-0687-B7EF-931D-6A3B61BF1C31}"/>
                  </a:ext>
                </a:extLst>
              </p:cNvPr>
              <p:cNvSpPr txBox="1"/>
              <p:nvPr/>
            </p:nvSpPr>
            <p:spPr>
              <a:xfrm>
                <a:off x="5613822" y="1474421"/>
                <a:ext cx="1016864" cy="360128"/>
              </a:xfrm>
              <a:prstGeom prst="rect">
                <a:avLst/>
              </a:prstGeom>
              <a:grpFill/>
            </p:spPr>
            <p:txBody>
              <a:bodyPr wrap="none" lIns="45720" tIns="22860" rIns="45720" bIns="22860" rtlCol="0" anchor="t">
                <a:spAutoFit/>
              </a:bodyPr>
              <a:lstStyle/>
              <a:p>
                <a:pPr algn="ctr">
                  <a:defRPr/>
                </a:pPr>
                <a:r>
                  <a:rPr lang="en-US" sz="1200" kern="0"/>
                  <a:t>m</a:t>
                </a:r>
                <a:r>
                  <a:rPr lang="en-US" sz="1200" kern="0" baseline="30000"/>
                  <a:t>7</a:t>
                </a:r>
                <a:r>
                  <a:rPr lang="en-US" sz="1200" kern="0"/>
                  <a:t>Gppp-</a:t>
                </a:r>
              </a:p>
            </p:txBody>
          </p:sp>
          <p:cxnSp>
            <p:nvCxnSpPr>
              <p:cNvPr id="32" name="Straight Connector 31">
                <a:extLst>
                  <a:ext uri="{FF2B5EF4-FFF2-40B4-BE49-F238E27FC236}">
                    <a16:creationId xmlns:a16="http://schemas.microsoft.com/office/drawing/2014/main" id="{C5D0E856-E65F-386F-88C8-05BED5A01CD0}"/>
                  </a:ext>
                </a:extLst>
              </p:cNvPr>
              <p:cNvCxnSpPr/>
              <p:nvPr/>
            </p:nvCxnSpPr>
            <p:spPr>
              <a:xfrm>
                <a:off x="5146761" y="2228837"/>
                <a:ext cx="0" cy="680886"/>
              </a:xfrm>
              <a:prstGeom prst="line">
                <a:avLst/>
              </a:prstGeom>
              <a:grpFill/>
              <a:ln w="19050" cap="flat" cmpd="sng" algn="ctr">
                <a:solidFill>
                  <a:sysClr val="windowText" lastClr="000000"/>
                </a:solidFill>
                <a:prstDash val="solid"/>
                <a:miter lim="800000"/>
              </a:ln>
              <a:effectLst/>
            </p:spPr>
          </p:cxnSp>
          <p:cxnSp>
            <p:nvCxnSpPr>
              <p:cNvPr id="33" name="Straight Connector 32">
                <a:extLst>
                  <a:ext uri="{FF2B5EF4-FFF2-40B4-BE49-F238E27FC236}">
                    <a16:creationId xmlns:a16="http://schemas.microsoft.com/office/drawing/2014/main" id="{249A4407-14A2-627E-8391-BF4D9F9B9402}"/>
                  </a:ext>
                </a:extLst>
              </p:cNvPr>
              <p:cNvCxnSpPr>
                <a:cxnSpLocks/>
              </p:cNvCxnSpPr>
              <p:nvPr/>
            </p:nvCxnSpPr>
            <p:spPr>
              <a:xfrm>
                <a:off x="5328944" y="2707752"/>
                <a:ext cx="0" cy="104755"/>
              </a:xfrm>
              <a:prstGeom prst="line">
                <a:avLst/>
              </a:prstGeom>
              <a:grpFill/>
              <a:ln w="19050" cap="flat" cmpd="sng" algn="ctr">
                <a:solidFill>
                  <a:sysClr val="windowText" lastClr="000000"/>
                </a:solidFill>
                <a:prstDash val="solid"/>
                <a:miter lim="800000"/>
              </a:ln>
              <a:effectLst/>
            </p:spPr>
          </p:cxnSp>
          <p:cxnSp>
            <p:nvCxnSpPr>
              <p:cNvPr id="34" name="Straight Connector 33">
                <a:extLst>
                  <a:ext uri="{FF2B5EF4-FFF2-40B4-BE49-F238E27FC236}">
                    <a16:creationId xmlns:a16="http://schemas.microsoft.com/office/drawing/2014/main" id="{DA2294C0-0533-5882-75EA-D293DED38F9F}"/>
                  </a:ext>
                </a:extLst>
              </p:cNvPr>
              <p:cNvCxnSpPr/>
              <p:nvPr/>
            </p:nvCxnSpPr>
            <p:spPr>
              <a:xfrm>
                <a:off x="5812511" y="2389809"/>
                <a:ext cx="0" cy="476365"/>
              </a:xfrm>
              <a:prstGeom prst="line">
                <a:avLst/>
              </a:prstGeom>
              <a:grpFill/>
              <a:ln w="19050" cap="flat" cmpd="sng" algn="ctr">
                <a:solidFill>
                  <a:sysClr val="windowText" lastClr="000000"/>
                </a:solidFill>
                <a:prstDash val="solid"/>
                <a:miter lim="800000"/>
              </a:ln>
              <a:effectLst/>
            </p:spPr>
          </p:cxnSp>
          <p:cxnSp>
            <p:nvCxnSpPr>
              <p:cNvPr id="35" name="Straight Connector 34">
                <a:extLst>
                  <a:ext uri="{FF2B5EF4-FFF2-40B4-BE49-F238E27FC236}">
                    <a16:creationId xmlns:a16="http://schemas.microsoft.com/office/drawing/2014/main" id="{920CB04A-8657-C9A0-3EB1-E3CDFE7CC807}"/>
                  </a:ext>
                </a:extLst>
              </p:cNvPr>
              <p:cNvCxnSpPr/>
              <p:nvPr/>
            </p:nvCxnSpPr>
            <p:spPr>
              <a:xfrm>
                <a:off x="6097908" y="1820338"/>
                <a:ext cx="0" cy="569471"/>
              </a:xfrm>
              <a:prstGeom prst="line">
                <a:avLst/>
              </a:prstGeom>
              <a:grpFill/>
              <a:ln w="19050" cap="flat" cmpd="sng" algn="ctr">
                <a:solidFill>
                  <a:sysClr val="windowText" lastClr="000000"/>
                </a:solidFill>
                <a:prstDash val="solid"/>
                <a:miter lim="800000"/>
              </a:ln>
              <a:effectLst/>
            </p:spPr>
          </p:cxnSp>
        </p:grpSp>
        <p:sp>
          <p:nvSpPr>
            <p:cNvPr id="25" name="TextBox 24">
              <a:extLst>
                <a:ext uri="{FF2B5EF4-FFF2-40B4-BE49-F238E27FC236}">
                  <a16:creationId xmlns:a16="http://schemas.microsoft.com/office/drawing/2014/main" id="{3BFCE7B0-AB03-5BFC-4CF9-D042C6BC4617}"/>
                </a:ext>
              </a:extLst>
            </p:cNvPr>
            <p:cNvSpPr txBox="1"/>
            <p:nvPr/>
          </p:nvSpPr>
          <p:spPr>
            <a:xfrm>
              <a:off x="7012041" y="3899240"/>
              <a:ext cx="2767724" cy="553998"/>
            </a:xfrm>
            <a:prstGeom prst="rect">
              <a:avLst/>
            </a:prstGeom>
            <a:noFill/>
          </p:spPr>
          <p:txBody>
            <a:bodyPr wrap="square" rtlCol="0">
              <a:spAutoFit/>
            </a:bodyPr>
            <a:lstStyle/>
            <a:p>
              <a:pPr>
                <a:defRPr/>
              </a:pPr>
              <a:r>
                <a:rPr lang="en-US" sz="1200" kern="0" dirty="0">
                  <a:solidFill>
                    <a:prstClr val="black"/>
                  </a:solidFill>
                </a:rPr>
                <a:t>Ladder = GS120LIZ</a:t>
              </a:r>
            </a:p>
          </p:txBody>
        </p:sp>
        <p:sp>
          <p:nvSpPr>
            <p:cNvPr id="26" name="TextBox 25">
              <a:extLst>
                <a:ext uri="{FF2B5EF4-FFF2-40B4-BE49-F238E27FC236}">
                  <a16:creationId xmlns:a16="http://schemas.microsoft.com/office/drawing/2014/main" id="{56F808A9-34D8-46EA-05DA-E70133EACD98}"/>
                </a:ext>
              </a:extLst>
            </p:cNvPr>
            <p:cNvSpPr txBox="1"/>
            <p:nvPr/>
          </p:nvSpPr>
          <p:spPr>
            <a:xfrm>
              <a:off x="4193938" y="3919596"/>
              <a:ext cx="2563674" cy="553998"/>
            </a:xfrm>
            <a:prstGeom prst="rect">
              <a:avLst/>
            </a:prstGeom>
            <a:noFill/>
          </p:spPr>
          <p:txBody>
            <a:bodyPr wrap="square" rtlCol="0">
              <a:spAutoFit/>
            </a:bodyPr>
            <a:lstStyle/>
            <a:p>
              <a:pPr algn="r">
                <a:defRPr/>
              </a:pPr>
              <a:r>
                <a:rPr lang="en-US" sz="1200" kern="0" dirty="0">
                  <a:solidFill>
                    <a:prstClr val="black"/>
                  </a:solidFill>
                </a:rPr>
                <a:t>7  9    17  21 nt</a:t>
              </a:r>
            </a:p>
          </p:txBody>
        </p:sp>
      </p:grpSp>
      <p:graphicFrame>
        <p:nvGraphicFramePr>
          <p:cNvPr id="36" name="Table 35">
            <a:extLst>
              <a:ext uri="{FF2B5EF4-FFF2-40B4-BE49-F238E27FC236}">
                <a16:creationId xmlns:a16="http://schemas.microsoft.com/office/drawing/2014/main" id="{CF4A35DB-5FC0-C3E6-715B-BFC302AA0001}"/>
              </a:ext>
            </a:extLst>
          </p:cNvPr>
          <p:cNvGraphicFramePr>
            <a:graphicFrameLocks noGrp="1"/>
          </p:cNvGraphicFramePr>
          <p:nvPr>
            <p:extLst>
              <p:ext uri="{D42A27DB-BD31-4B8C-83A1-F6EECF244321}">
                <p14:modId xmlns:p14="http://schemas.microsoft.com/office/powerpoint/2010/main" val="226470308"/>
              </p:ext>
            </p:extLst>
          </p:nvPr>
        </p:nvGraphicFramePr>
        <p:xfrm>
          <a:off x="2044694" y="5583510"/>
          <a:ext cx="2526878" cy="438880"/>
        </p:xfrm>
        <a:graphic>
          <a:graphicData uri="http://schemas.openxmlformats.org/drawingml/2006/table">
            <a:tbl>
              <a:tblPr/>
              <a:tblGrid>
                <a:gridCol w="586515">
                  <a:extLst>
                    <a:ext uri="{9D8B030D-6E8A-4147-A177-3AD203B41FA5}">
                      <a16:colId xmlns:a16="http://schemas.microsoft.com/office/drawing/2014/main" val="533205157"/>
                    </a:ext>
                  </a:extLst>
                </a:gridCol>
                <a:gridCol w="586515">
                  <a:extLst>
                    <a:ext uri="{9D8B030D-6E8A-4147-A177-3AD203B41FA5}">
                      <a16:colId xmlns:a16="http://schemas.microsoft.com/office/drawing/2014/main" val="1407202724"/>
                    </a:ext>
                  </a:extLst>
                </a:gridCol>
                <a:gridCol w="648250">
                  <a:extLst>
                    <a:ext uri="{9D8B030D-6E8A-4147-A177-3AD203B41FA5}">
                      <a16:colId xmlns:a16="http://schemas.microsoft.com/office/drawing/2014/main" val="1055464957"/>
                    </a:ext>
                  </a:extLst>
                </a:gridCol>
                <a:gridCol w="648250">
                  <a:extLst>
                    <a:ext uri="{9D8B030D-6E8A-4147-A177-3AD203B41FA5}">
                      <a16:colId xmlns:a16="http://schemas.microsoft.com/office/drawing/2014/main" val="4209465665"/>
                    </a:ext>
                  </a:extLst>
                </a:gridCol>
                <a:gridCol w="57348">
                  <a:extLst>
                    <a:ext uri="{9D8B030D-6E8A-4147-A177-3AD203B41FA5}">
                      <a16:colId xmlns:a16="http://schemas.microsoft.com/office/drawing/2014/main" val="2316910052"/>
                    </a:ext>
                  </a:extLst>
                </a:gridCol>
              </a:tblGrid>
              <a:tr h="219440">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1200" b="0" i="0" u="none" strike="noStrike">
                          <a:solidFill>
                            <a:srgbClr val="000000"/>
                          </a:solidFill>
                          <a:effectLst/>
                          <a:latin typeface="Calibri"/>
                        </a:rPr>
                        <a:t>ppp-</a:t>
                      </a:r>
                    </a:p>
                  </a:txBody>
                  <a:tcPr marL="3176" marR="3176" marT="3176" marB="0" anchor="ctr">
                    <a:lnL w="19050" cap="flat" cmpd="sng" algn="ctr">
                      <a:solidFill>
                        <a:sysClr val="windowText" lastClr="000000"/>
                      </a:solidFill>
                      <a:prstDash val="solid"/>
                      <a:round/>
                      <a:headEnd type="none" w="med" len="med"/>
                      <a:tailEnd type="none" w="med" len="med"/>
                    </a:lnL>
                    <a:lnR>
                      <a:noFill/>
                    </a:lnR>
                    <a:lnT w="190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1200" b="0" i="0" u="none" strike="noStrike">
                          <a:solidFill>
                            <a:srgbClr val="000000"/>
                          </a:solidFill>
                          <a:effectLst/>
                          <a:latin typeface="Calibri"/>
                        </a:rPr>
                        <a:t>pp-</a:t>
                      </a:r>
                    </a:p>
                  </a:txBody>
                  <a:tcPr marL="3176" marR="3176" marT="3176" marB="0" anchor="ctr">
                    <a:lnL>
                      <a:noFill/>
                    </a:lnL>
                    <a:lnR>
                      <a:noFill/>
                    </a:lnR>
                    <a:lnT w="190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1200" b="0" i="0" u="none" strike="noStrike">
                          <a:solidFill>
                            <a:srgbClr val="000000"/>
                          </a:solidFill>
                          <a:effectLst/>
                          <a:latin typeface="Calibri"/>
                        </a:rPr>
                        <a:t>Gppp-</a:t>
                      </a:r>
                    </a:p>
                  </a:txBody>
                  <a:tcPr marL="3176" marR="3176" marT="3176" marB="0" anchor="ctr">
                    <a:lnL>
                      <a:noFill/>
                    </a:lnL>
                    <a:lnR>
                      <a:noFill/>
                    </a:lnR>
                    <a:lnT w="190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1200" b="0" i="0" u="none" strike="noStrike">
                          <a:solidFill>
                            <a:srgbClr val="000000"/>
                          </a:solidFill>
                          <a:effectLst/>
                          <a:latin typeface="Calibri"/>
                        </a:rPr>
                        <a:t>m</a:t>
                      </a:r>
                      <a:r>
                        <a:rPr lang="en-US" sz="1200" b="0" i="0" u="none" strike="noStrike" baseline="30000">
                          <a:solidFill>
                            <a:srgbClr val="000000"/>
                          </a:solidFill>
                          <a:effectLst/>
                          <a:latin typeface="Calibri"/>
                        </a:rPr>
                        <a:t>7</a:t>
                      </a:r>
                      <a:r>
                        <a:rPr lang="en-US" sz="1200" b="0" i="0" u="none" strike="noStrike">
                          <a:solidFill>
                            <a:srgbClr val="000000"/>
                          </a:solidFill>
                          <a:effectLst/>
                          <a:latin typeface="Calibri"/>
                        </a:rPr>
                        <a:t>Gppp-</a:t>
                      </a:r>
                    </a:p>
                  </a:txBody>
                  <a:tcPr marL="3176" marR="3176" marT="3176" marB="0" anchor="ctr">
                    <a:lnL>
                      <a:noFill/>
                    </a:lnL>
                    <a:lnR w="19050" cap="flat" cmpd="sng" algn="ctr">
                      <a:no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endParaRPr lang="en-US" sz="1200" b="0" i="0" u="none" strike="noStrike">
                        <a:solidFill>
                          <a:srgbClr val="000000"/>
                        </a:solidFill>
                        <a:effectLst/>
                        <a:latin typeface="Calibri" panose="020F0502020204030204" pitchFamily="34" charset="0"/>
                      </a:endParaRPr>
                    </a:p>
                  </a:txBody>
                  <a:tcPr marL="3176" marR="3176" marT="3176" marB="0" anchor="ctr">
                    <a:lnL>
                      <a:noFill/>
                    </a:lnL>
                    <a:lnR w="19050" cap="flat" cmpd="sng" algn="ctr">
                      <a:solidFill>
                        <a:sysClr val="windowText" lastClr="000000"/>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85168779"/>
                  </a:ext>
                </a:extLst>
              </a:tr>
              <a:tr h="219440">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1200" b="0" i="0" u="none" strike="noStrike">
                          <a:solidFill>
                            <a:srgbClr val="000000"/>
                          </a:solidFill>
                          <a:effectLst/>
                          <a:latin typeface="Calibri"/>
                        </a:rPr>
                        <a:t>16.2%</a:t>
                      </a:r>
                    </a:p>
                  </a:txBody>
                  <a:tcPr marL="3176" marR="3176" marT="3176" marB="0" anchor="ctr">
                    <a:lnL w="19050" cap="flat" cmpd="sng" algn="ctr">
                      <a:solidFill>
                        <a:sysClr val="windowText" lastClr="000000"/>
                      </a:solidFill>
                      <a:prstDash val="solid"/>
                      <a:round/>
                      <a:headEnd type="none" w="med" len="med"/>
                      <a:tailEnd type="none" w="med" len="med"/>
                    </a:lnL>
                    <a:lnR>
                      <a:noFill/>
                    </a:lnR>
                    <a:lnT w="190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1200" b="0" i="0" u="none" strike="noStrike">
                          <a:solidFill>
                            <a:srgbClr val="000000"/>
                          </a:solidFill>
                          <a:effectLst/>
                          <a:latin typeface="Calibri"/>
                        </a:rPr>
                        <a:t>21.1%</a:t>
                      </a:r>
                    </a:p>
                  </a:txBody>
                  <a:tcPr marL="3176" marR="3176" marT="3176" marB="0" anchor="ctr">
                    <a:lnL>
                      <a:noFill/>
                    </a:lnL>
                    <a:lnR>
                      <a:noFill/>
                    </a:lnR>
                    <a:lnT w="190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1200" b="0" i="0" u="none" strike="noStrike">
                          <a:solidFill>
                            <a:srgbClr val="000000"/>
                          </a:solidFill>
                          <a:effectLst/>
                          <a:latin typeface="Calibri"/>
                        </a:rPr>
                        <a:t>17.9%</a:t>
                      </a:r>
                    </a:p>
                  </a:txBody>
                  <a:tcPr marL="3176" marR="3176" marT="3176" marB="0" anchor="ctr">
                    <a:lnL>
                      <a:noFill/>
                    </a:lnL>
                    <a:lnR>
                      <a:noFill/>
                    </a:lnR>
                    <a:lnT w="190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1200" b="0" i="0" u="none" strike="noStrike" dirty="0">
                          <a:solidFill>
                            <a:srgbClr val="000000"/>
                          </a:solidFill>
                          <a:effectLst/>
                          <a:latin typeface="Calibri"/>
                        </a:rPr>
                        <a:t>44.8%</a:t>
                      </a:r>
                    </a:p>
                  </a:txBody>
                  <a:tcPr marL="3176" marR="3176" marT="3176" marB="0" anchor="ctr">
                    <a:lnL>
                      <a:noFill/>
                    </a:lnL>
                    <a:lnR w="19050" cap="flat" cmpd="sng" algn="ctr">
                      <a:no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endParaRPr lang="en-US" sz="1200" b="0" i="0" u="none" strike="noStrike" dirty="0">
                        <a:solidFill>
                          <a:srgbClr val="000000"/>
                        </a:solidFill>
                        <a:effectLst/>
                        <a:latin typeface="Calibri" panose="020F0502020204030204" pitchFamily="34" charset="0"/>
                      </a:endParaRPr>
                    </a:p>
                  </a:txBody>
                  <a:tcPr marL="3176" marR="3176" marT="3176" marB="0" anchor="ctr">
                    <a:lnL>
                      <a:noFill/>
                    </a:lnL>
                    <a:lnR w="19050" cap="flat" cmpd="sng" algn="ctr">
                      <a:solidFill>
                        <a:sysClr val="windowText" lastClr="000000"/>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1129827"/>
                  </a:ext>
                </a:extLst>
              </a:tr>
            </a:tbl>
          </a:graphicData>
        </a:graphic>
      </p:graphicFrame>
      <p:sp>
        <p:nvSpPr>
          <p:cNvPr id="38" name="TextBox 37">
            <a:extLst>
              <a:ext uri="{FF2B5EF4-FFF2-40B4-BE49-F238E27FC236}">
                <a16:creationId xmlns:a16="http://schemas.microsoft.com/office/drawing/2014/main" id="{B132BB0D-8205-4002-BCF1-3C6999237FAE}"/>
              </a:ext>
            </a:extLst>
          </p:cNvPr>
          <p:cNvSpPr txBox="1"/>
          <p:nvPr/>
        </p:nvSpPr>
        <p:spPr>
          <a:xfrm>
            <a:off x="560386" y="3695998"/>
            <a:ext cx="175689" cy="276999"/>
          </a:xfrm>
          <a:prstGeom prst="rect">
            <a:avLst/>
          </a:prstGeom>
          <a:noFill/>
        </p:spPr>
        <p:txBody>
          <a:bodyPr wrap="square" rtlCol="0">
            <a:spAutoFit/>
          </a:bodyPr>
          <a:lstStyle/>
          <a:p>
            <a:pPr>
              <a:defRPr/>
            </a:pPr>
            <a:r>
              <a:rPr lang="en-US" sz="1200" kern="0">
                <a:solidFill>
                  <a:prstClr val="black"/>
                </a:solidFill>
              </a:rPr>
              <a:t>B</a:t>
            </a:r>
          </a:p>
        </p:txBody>
      </p:sp>
    </p:spTree>
    <p:extLst>
      <p:ext uri="{BB962C8B-B14F-4D97-AF65-F5344CB8AC3E}">
        <p14:creationId xmlns:p14="http://schemas.microsoft.com/office/powerpoint/2010/main" val="2800059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611E0D39-86AE-4E27-9A00-60DD491F6C24}"/>
              </a:ext>
            </a:extLst>
          </p:cNvPr>
          <p:cNvGraphicFramePr>
            <a:graphicFrameLocks noGrp="1"/>
          </p:cNvGraphicFramePr>
          <p:nvPr>
            <p:extLst>
              <p:ext uri="{D42A27DB-BD31-4B8C-83A1-F6EECF244321}">
                <p14:modId xmlns:p14="http://schemas.microsoft.com/office/powerpoint/2010/main" val="1002330441"/>
              </p:ext>
            </p:extLst>
          </p:nvPr>
        </p:nvGraphicFramePr>
        <p:xfrm>
          <a:off x="726736" y="5366068"/>
          <a:ext cx="5404527" cy="644874"/>
        </p:xfrm>
        <a:graphic>
          <a:graphicData uri="http://schemas.openxmlformats.org/drawingml/2006/table">
            <a:tbl>
              <a:tblPr/>
              <a:tblGrid>
                <a:gridCol w="1077075">
                  <a:extLst>
                    <a:ext uri="{9D8B030D-6E8A-4147-A177-3AD203B41FA5}">
                      <a16:colId xmlns:a16="http://schemas.microsoft.com/office/drawing/2014/main" val="2454683398"/>
                    </a:ext>
                  </a:extLst>
                </a:gridCol>
                <a:gridCol w="360621">
                  <a:extLst>
                    <a:ext uri="{9D8B030D-6E8A-4147-A177-3AD203B41FA5}">
                      <a16:colId xmlns:a16="http://schemas.microsoft.com/office/drawing/2014/main" val="2225630850"/>
                    </a:ext>
                  </a:extLst>
                </a:gridCol>
                <a:gridCol w="360621">
                  <a:extLst>
                    <a:ext uri="{9D8B030D-6E8A-4147-A177-3AD203B41FA5}">
                      <a16:colId xmlns:a16="http://schemas.microsoft.com/office/drawing/2014/main" val="184542751"/>
                    </a:ext>
                  </a:extLst>
                </a:gridCol>
                <a:gridCol w="360621">
                  <a:extLst>
                    <a:ext uri="{9D8B030D-6E8A-4147-A177-3AD203B41FA5}">
                      <a16:colId xmlns:a16="http://schemas.microsoft.com/office/drawing/2014/main" val="1343959441"/>
                    </a:ext>
                  </a:extLst>
                </a:gridCol>
                <a:gridCol w="360621">
                  <a:extLst>
                    <a:ext uri="{9D8B030D-6E8A-4147-A177-3AD203B41FA5}">
                      <a16:colId xmlns:a16="http://schemas.microsoft.com/office/drawing/2014/main" val="1881809091"/>
                    </a:ext>
                  </a:extLst>
                </a:gridCol>
                <a:gridCol w="360621">
                  <a:extLst>
                    <a:ext uri="{9D8B030D-6E8A-4147-A177-3AD203B41FA5}">
                      <a16:colId xmlns:a16="http://schemas.microsoft.com/office/drawing/2014/main" val="200102868"/>
                    </a:ext>
                  </a:extLst>
                </a:gridCol>
                <a:gridCol w="360621">
                  <a:extLst>
                    <a:ext uri="{9D8B030D-6E8A-4147-A177-3AD203B41FA5}">
                      <a16:colId xmlns:a16="http://schemas.microsoft.com/office/drawing/2014/main" val="3929942152"/>
                    </a:ext>
                  </a:extLst>
                </a:gridCol>
                <a:gridCol w="360621">
                  <a:extLst>
                    <a:ext uri="{9D8B030D-6E8A-4147-A177-3AD203B41FA5}">
                      <a16:colId xmlns:a16="http://schemas.microsoft.com/office/drawing/2014/main" val="2697372374"/>
                    </a:ext>
                  </a:extLst>
                </a:gridCol>
                <a:gridCol w="360621">
                  <a:extLst>
                    <a:ext uri="{9D8B030D-6E8A-4147-A177-3AD203B41FA5}">
                      <a16:colId xmlns:a16="http://schemas.microsoft.com/office/drawing/2014/main" val="290199827"/>
                    </a:ext>
                  </a:extLst>
                </a:gridCol>
                <a:gridCol w="360621">
                  <a:extLst>
                    <a:ext uri="{9D8B030D-6E8A-4147-A177-3AD203B41FA5}">
                      <a16:colId xmlns:a16="http://schemas.microsoft.com/office/drawing/2014/main" val="2997022872"/>
                    </a:ext>
                  </a:extLst>
                </a:gridCol>
                <a:gridCol w="360621">
                  <a:extLst>
                    <a:ext uri="{9D8B030D-6E8A-4147-A177-3AD203B41FA5}">
                      <a16:colId xmlns:a16="http://schemas.microsoft.com/office/drawing/2014/main" val="4106695438"/>
                    </a:ext>
                  </a:extLst>
                </a:gridCol>
                <a:gridCol w="360621">
                  <a:extLst>
                    <a:ext uri="{9D8B030D-6E8A-4147-A177-3AD203B41FA5}">
                      <a16:colId xmlns:a16="http://schemas.microsoft.com/office/drawing/2014/main" val="927386320"/>
                    </a:ext>
                  </a:extLst>
                </a:gridCol>
                <a:gridCol w="360621">
                  <a:extLst>
                    <a:ext uri="{9D8B030D-6E8A-4147-A177-3AD203B41FA5}">
                      <a16:colId xmlns:a16="http://schemas.microsoft.com/office/drawing/2014/main" val="354764253"/>
                    </a:ext>
                  </a:extLst>
                </a:gridCol>
              </a:tblGrid>
              <a:tr h="214958">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l" fontAlgn="b"/>
                      <a:r>
                        <a:rPr lang="en-US" sz="900" u="none" strike="noStrike">
                          <a:effectLst/>
                          <a:latin typeface="+mn-lt"/>
                        </a:rPr>
                        <a:t>Expected % m</a:t>
                      </a:r>
                      <a:r>
                        <a:rPr lang="en-US" sz="900" u="none" strike="noStrike" baseline="30000">
                          <a:effectLst/>
                          <a:latin typeface="+mn-lt"/>
                        </a:rPr>
                        <a:t>7</a:t>
                      </a:r>
                      <a:r>
                        <a:rPr lang="en-US" sz="900" u="none" strike="noStrike">
                          <a:effectLst/>
                          <a:latin typeface="+mn-lt"/>
                        </a:rPr>
                        <a:t>Gppp-</a:t>
                      </a:r>
                      <a:endParaRPr lang="en-US" sz="900" b="0" i="0" u="none" strike="noStrike">
                        <a:solidFill>
                          <a:srgbClr val="000000"/>
                        </a:solidFill>
                        <a:effectLst/>
                        <a:latin typeface="+mn-lt"/>
                      </a:endParaRPr>
                    </a:p>
                  </a:txBody>
                  <a:tcPr marL="4763" marR="4763" marT="4763" marB="0" anchor="ctr">
                    <a:lnL>
                      <a:no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100%</a:t>
                      </a:r>
                      <a:endParaRPr lang="en-US" sz="900" b="0" i="0" u="none" strike="noStrike">
                        <a:solidFill>
                          <a:srgbClr val="000000"/>
                        </a:solidFill>
                        <a:effectLst/>
                        <a:latin typeface="+mn-lt"/>
                      </a:endParaRPr>
                    </a:p>
                  </a:txBody>
                  <a:tcPr marL="4763" marR="4763" marT="4763" marB="0" anchor="ctr">
                    <a:lnL w="12700" cap="flat" cmpd="sng" algn="ctr">
                      <a:solidFill>
                        <a:sysClr val="windowText" lastClr="000000"/>
                      </a:solidFill>
                      <a:prstDash val="solid"/>
                      <a:round/>
                      <a:headEnd type="none" w="med" len="med"/>
                      <a:tailEnd type="none" w="med" len="med"/>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98%</a:t>
                      </a:r>
                      <a:endParaRPr lang="en-US" sz="900" b="0" i="0" u="none" strike="noStrike">
                        <a:solidFill>
                          <a:srgbClr val="000000"/>
                        </a:solidFill>
                        <a:effectLst/>
                        <a:latin typeface="+mn-lt"/>
                      </a:endParaRPr>
                    </a:p>
                  </a:txBody>
                  <a:tcPr marL="4763" marR="4763" marT="4763" marB="0" anchor="ctr">
                    <a:lnL>
                      <a:noFill/>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96%</a:t>
                      </a:r>
                      <a:endParaRPr lang="en-US" sz="900" b="0" i="0" u="none" strike="noStrike">
                        <a:solidFill>
                          <a:srgbClr val="000000"/>
                        </a:solidFill>
                        <a:effectLst/>
                        <a:latin typeface="+mn-lt"/>
                      </a:endParaRPr>
                    </a:p>
                  </a:txBody>
                  <a:tcPr marL="4763" marR="4763" marT="4763" marB="0" anchor="ctr">
                    <a:lnL>
                      <a:noFill/>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60%</a:t>
                      </a:r>
                      <a:endParaRPr lang="en-US" sz="900" b="0" i="0" u="none" strike="noStrike">
                        <a:solidFill>
                          <a:srgbClr val="000000"/>
                        </a:solidFill>
                        <a:effectLst/>
                        <a:latin typeface="+mn-lt"/>
                      </a:endParaRPr>
                    </a:p>
                  </a:txBody>
                  <a:tcPr marL="4763" marR="4763" marT="4763" marB="0" anchor="ctr">
                    <a:lnL>
                      <a:noFill/>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58%</a:t>
                      </a:r>
                      <a:endParaRPr lang="en-US" sz="900" b="0" i="0" u="none" strike="noStrike">
                        <a:solidFill>
                          <a:srgbClr val="000000"/>
                        </a:solidFill>
                        <a:effectLst/>
                        <a:latin typeface="+mn-lt"/>
                      </a:endParaRPr>
                    </a:p>
                  </a:txBody>
                  <a:tcPr marL="4763" marR="4763" marT="4763" marB="0" anchor="ctr">
                    <a:lnL>
                      <a:noFill/>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56%</a:t>
                      </a:r>
                      <a:endParaRPr lang="en-US" sz="900" b="0" i="0" u="none" strike="noStrike">
                        <a:solidFill>
                          <a:srgbClr val="000000"/>
                        </a:solidFill>
                        <a:effectLst/>
                        <a:latin typeface="+mn-lt"/>
                      </a:endParaRPr>
                    </a:p>
                  </a:txBody>
                  <a:tcPr marL="4763" marR="4763" marT="4763" marB="0" anchor="ctr">
                    <a:lnL>
                      <a:noFill/>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30%</a:t>
                      </a:r>
                      <a:endParaRPr lang="en-US" sz="900" b="0" i="0" u="none" strike="noStrike">
                        <a:solidFill>
                          <a:srgbClr val="000000"/>
                        </a:solidFill>
                        <a:effectLst/>
                        <a:latin typeface="+mn-lt"/>
                      </a:endParaRPr>
                    </a:p>
                  </a:txBody>
                  <a:tcPr marL="4763" marR="4763" marT="4763" marB="0" anchor="ctr">
                    <a:lnL>
                      <a:noFill/>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28%</a:t>
                      </a:r>
                      <a:endParaRPr lang="en-US" sz="900" b="0" i="0" u="none" strike="noStrike">
                        <a:solidFill>
                          <a:srgbClr val="000000"/>
                        </a:solidFill>
                        <a:effectLst/>
                        <a:latin typeface="+mn-lt"/>
                      </a:endParaRPr>
                    </a:p>
                  </a:txBody>
                  <a:tcPr marL="4763" marR="4763" marT="4763" marB="0" anchor="ctr">
                    <a:lnL>
                      <a:noFill/>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26%</a:t>
                      </a:r>
                      <a:endParaRPr lang="en-US" sz="900" b="0" i="0" u="none" strike="noStrike">
                        <a:solidFill>
                          <a:srgbClr val="000000"/>
                        </a:solidFill>
                        <a:effectLst/>
                        <a:latin typeface="+mn-lt"/>
                      </a:endParaRPr>
                    </a:p>
                  </a:txBody>
                  <a:tcPr marL="4763" marR="4763" marT="4763" marB="0" anchor="ctr">
                    <a:lnL>
                      <a:noFill/>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4%</a:t>
                      </a:r>
                      <a:endParaRPr lang="en-US" sz="900" b="0" i="0" u="none" strike="noStrike">
                        <a:solidFill>
                          <a:srgbClr val="000000"/>
                        </a:solidFill>
                        <a:effectLst/>
                        <a:latin typeface="+mn-lt"/>
                      </a:endParaRPr>
                    </a:p>
                  </a:txBody>
                  <a:tcPr marL="4763" marR="4763" marT="4763" marB="0" anchor="ctr">
                    <a:lnL>
                      <a:noFill/>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2%</a:t>
                      </a:r>
                      <a:endParaRPr lang="en-US" sz="900" b="0" i="0" u="none" strike="noStrike">
                        <a:solidFill>
                          <a:srgbClr val="000000"/>
                        </a:solidFill>
                        <a:effectLst/>
                        <a:latin typeface="+mn-lt"/>
                      </a:endParaRPr>
                    </a:p>
                  </a:txBody>
                  <a:tcPr marL="4763" marR="4763" marT="4763" marB="0" anchor="ctr">
                    <a:lnL>
                      <a:noFill/>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0%</a:t>
                      </a:r>
                      <a:endParaRPr lang="en-US" sz="900" b="0" i="0" u="none" strike="noStrike">
                        <a:solidFill>
                          <a:srgbClr val="000000"/>
                        </a:solidFill>
                        <a:effectLst/>
                        <a:latin typeface="+mn-lt"/>
                      </a:endParaRPr>
                    </a:p>
                  </a:txBody>
                  <a:tcPr marL="4763" marR="4763" marT="4763" marB="0" anchor="ctr">
                    <a:lnL>
                      <a:noFill/>
                    </a:lnL>
                    <a:lnR>
                      <a:noFill/>
                    </a:lnR>
                    <a:lnT w="12700" cmpd="sng">
                      <a:solidFill>
                        <a:sysClr val="windowText" lastClr="000000"/>
                      </a:solidFill>
                    </a:lnT>
                    <a:lnB>
                      <a:noFill/>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2299821870"/>
                  </a:ext>
                </a:extLst>
              </a:tr>
              <a:tr h="214958">
                <a:tc>
                  <a:txBody>
                    <a:bodyPr/>
                    <a:lstStyle/>
                    <a:p>
                      <a:pPr marL="0" marR="0" lvl="0" indent="0" algn="l" defTabSz="1371600" rtl="0" eaLnBrk="1" fontAlgn="b" latinLnBrk="0" hangingPunct="1">
                        <a:lnSpc>
                          <a:spcPct val="100000"/>
                        </a:lnSpc>
                        <a:spcBef>
                          <a:spcPts val="0"/>
                        </a:spcBef>
                        <a:spcAft>
                          <a:spcPts val="0"/>
                        </a:spcAft>
                        <a:buClrTx/>
                        <a:buSzTx/>
                        <a:buFontTx/>
                        <a:buNone/>
                        <a:tabLst/>
                        <a:defRPr/>
                      </a:pPr>
                      <a:r>
                        <a:rPr lang="en-US" sz="900" u="none" strike="noStrike">
                          <a:effectLst/>
                          <a:latin typeface="+mn-lt"/>
                        </a:rPr>
                        <a:t>Detected % m</a:t>
                      </a:r>
                      <a:r>
                        <a:rPr lang="en-US" sz="900" u="none" strike="noStrike" baseline="30000">
                          <a:effectLst/>
                          <a:latin typeface="+mn-lt"/>
                        </a:rPr>
                        <a:t>7</a:t>
                      </a:r>
                      <a:r>
                        <a:rPr lang="en-US" sz="900" u="none" strike="noStrike">
                          <a:effectLst/>
                          <a:latin typeface="+mn-lt"/>
                        </a:rPr>
                        <a:t>Gppp-</a:t>
                      </a:r>
                      <a:endParaRPr lang="en-US" sz="900" b="0" i="0" u="none" strike="noStrike">
                        <a:solidFill>
                          <a:srgbClr val="000000"/>
                        </a:solidFill>
                        <a:effectLst/>
                        <a:latin typeface="+mn-lt"/>
                      </a:endParaRPr>
                    </a:p>
                  </a:txBody>
                  <a:tcPr marL="4763" marR="4763" marT="4763" marB="0" anchor="ctr">
                    <a:lnL>
                      <a:noFill/>
                    </a:lnL>
                    <a:lnR w="12700" cap="flat" cmpd="sng" algn="ctr">
                      <a:solidFill>
                        <a:sysClr val="windowText" lastClr="000000"/>
                      </a:solidFill>
                      <a:prstDash val="solid"/>
                      <a:round/>
                      <a:headEnd type="none" w="med" len="med"/>
                      <a:tailEnd type="none" w="med" len="med"/>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100%</a:t>
                      </a:r>
                    </a:p>
                  </a:txBody>
                  <a:tcPr marL="3175" marR="3175" marT="3175" marB="0" anchor="ctr">
                    <a:lnL w="12700" cap="flat" cmpd="sng" algn="ctr">
                      <a:solidFill>
                        <a:sysClr val="windowText" lastClr="000000"/>
                      </a:solidFill>
                      <a:prstDash val="solid"/>
                      <a:round/>
                      <a:headEnd type="none" w="med" len="med"/>
                      <a:tailEnd type="none" w="med" len="med"/>
                    </a:lnL>
                    <a:lnR>
                      <a:noFill/>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100%</a:t>
                      </a:r>
                    </a:p>
                  </a:txBody>
                  <a:tcPr marL="3175" marR="3175" marT="3175" marB="0" anchor="ctr">
                    <a:lnL>
                      <a:noFill/>
                    </a:lnL>
                    <a:lnR>
                      <a:noFill/>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97%</a:t>
                      </a:r>
                    </a:p>
                  </a:txBody>
                  <a:tcPr marL="3175" marR="3175" marT="3175" marB="0" anchor="ctr">
                    <a:lnL>
                      <a:noFill/>
                    </a:lnL>
                    <a:lnR>
                      <a:noFill/>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60%</a:t>
                      </a:r>
                    </a:p>
                  </a:txBody>
                  <a:tcPr marL="3175" marR="3175" marT="3175" marB="0" anchor="ctr">
                    <a:lnL>
                      <a:noFill/>
                    </a:lnL>
                    <a:lnR>
                      <a:noFill/>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59%</a:t>
                      </a:r>
                    </a:p>
                  </a:txBody>
                  <a:tcPr marL="3175" marR="3175" marT="3175" marB="0" anchor="ctr">
                    <a:lnL>
                      <a:noFill/>
                    </a:lnL>
                    <a:lnR>
                      <a:noFill/>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56%</a:t>
                      </a:r>
                    </a:p>
                  </a:txBody>
                  <a:tcPr marL="3175" marR="3175" marT="3175" marB="0" anchor="ctr">
                    <a:lnL>
                      <a:noFill/>
                    </a:lnL>
                    <a:lnR>
                      <a:noFill/>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30%</a:t>
                      </a:r>
                    </a:p>
                  </a:txBody>
                  <a:tcPr marL="3175" marR="3175" marT="3175" marB="0" anchor="ctr">
                    <a:lnL>
                      <a:noFill/>
                    </a:lnL>
                    <a:lnR>
                      <a:noFill/>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28%</a:t>
                      </a:r>
                    </a:p>
                  </a:txBody>
                  <a:tcPr marL="3175" marR="3175" marT="3175" marB="0" anchor="ctr">
                    <a:lnL>
                      <a:noFill/>
                    </a:lnL>
                    <a:lnR>
                      <a:noFill/>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26%</a:t>
                      </a:r>
                    </a:p>
                  </a:txBody>
                  <a:tcPr marL="3175" marR="3175" marT="3175" marB="0" anchor="ctr">
                    <a:lnL>
                      <a:noFill/>
                    </a:lnL>
                    <a:lnR>
                      <a:noFill/>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3%</a:t>
                      </a:r>
                    </a:p>
                  </a:txBody>
                  <a:tcPr marL="3175" marR="3175" marT="3175" marB="0" anchor="ctr">
                    <a:lnL>
                      <a:noFill/>
                    </a:lnL>
                    <a:lnR>
                      <a:noFill/>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0%</a:t>
                      </a:r>
                    </a:p>
                  </a:txBody>
                  <a:tcPr marL="3175" marR="3175" marT="3175" marB="0" anchor="ctr">
                    <a:lnL>
                      <a:noFill/>
                    </a:lnL>
                    <a:lnR>
                      <a:noFill/>
                    </a:lnR>
                    <a:lnT>
                      <a:noFill/>
                    </a:lnT>
                    <a:lnB w="12700" cmpd="sng">
                      <a:noFill/>
                    </a:lnB>
                    <a:lnTlToBr w="12700" cmpd="sng">
                      <a:noFill/>
                      <a:prstDash val="solid"/>
                    </a:lnTlToBr>
                    <a:lnBlToTr w="12700" cmpd="sng">
                      <a:noFill/>
                      <a:prstDash val="solid"/>
                    </a:lnBlToTr>
                    <a:solidFill>
                      <a:schemeClr val="bg1"/>
                    </a:solidFill>
                  </a:tcPr>
                </a:tc>
                <a:tc>
                  <a:txBody>
                    <a:bodyPr/>
                    <a:lstStyle/>
                    <a:p>
                      <a:pPr algn="r" fontAlgn="b"/>
                      <a:r>
                        <a:rPr lang="en-US" sz="900" b="0" i="0" u="none" strike="noStrike">
                          <a:solidFill>
                            <a:srgbClr val="000000"/>
                          </a:solidFill>
                          <a:effectLst/>
                          <a:latin typeface="+mn-lt"/>
                        </a:rPr>
                        <a:t>0%</a:t>
                      </a:r>
                    </a:p>
                  </a:txBody>
                  <a:tcPr marL="3175" marR="3175" marT="3175" marB="0" anchor="ctr">
                    <a:lnL>
                      <a:noFill/>
                    </a:lnL>
                    <a:lnR>
                      <a:noFill/>
                    </a:lnR>
                    <a:lnT>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88181339"/>
                  </a:ext>
                </a:extLst>
              </a:tr>
              <a:tr h="214958">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l" fontAlgn="b"/>
                      <a:r>
                        <a:rPr lang="en-US" sz="900" u="none" strike="noStrike">
                          <a:effectLst/>
                          <a:latin typeface="+mn-lt"/>
                        </a:rPr>
                        <a:t>Deviation</a:t>
                      </a:r>
                      <a:endParaRPr lang="en-US" sz="900" b="0" i="0" u="none" strike="noStrike">
                        <a:solidFill>
                          <a:srgbClr val="000000"/>
                        </a:solidFill>
                        <a:effectLst/>
                        <a:latin typeface="+mn-lt"/>
                      </a:endParaRPr>
                    </a:p>
                  </a:txBody>
                  <a:tcPr marL="4763" marR="4763" marT="4763" marB="0" anchor="ctr">
                    <a:lnL>
                      <a:noFill/>
                    </a:lnL>
                    <a:lnR w="12700" cap="flat" cmpd="sng" algn="ctr">
                      <a:solidFill>
                        <a:sysClr val="windowText" lastClr="000000"/>
                      </a:solidFill>
                      <a:prstDash val="solid"/>
                      <a:round/>
                      <a:headEnd type="none" w="med" len="med"/>
                      <a:tailEnd type="none" w="med" len="med"/>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0.00%</a:t>
                      </a:r>
                      <a:endParaRPr lang="en-US" sz="900" b="0" i="0" u="none" strike="noStrike">
                        <a:solidFill>
                          <a:srgbClr val="000000"/>
                        </a:solidFill>
                        <a:effectLst/>
                        <a:latin typeface="+mn-lt"/>
                      </a:endParaRPr>
                    </a:p>
                  </a:txBody>
                  <a:tcPr marL="4763" marR="4763" marT="4763" marB="0" anchor="ctr">
                    <a:lnL w="12700" cap="flat" cmpd="sng" algn="ctr">
                      <a:solidFill>
                        <a:sysClr val="windowText" lastClr="000000"/>
                      </a:solidFill>
                      <a:prstDash val="solid"/>
                      <a:round/>
                      <a:headEnd type="none" w="med" len="med"/>
                      <a:tailEnd type="none" w="med" len="med"/>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2.00%</a:t>
                      </a:r>
                      <a:endParaRPr lang="en-US" sz="900" b="0" i="0" u="none" strike="noStrike">
                        <a:solidFill>
                          <a:srgbClr val="000000"/>
                        </a:solidFill>
                        <a:effectLst/>
                        <a:latin typeface="+mn-lt"/>
                      </a:endParaRPr>
                    </a:p>
                  </a:txBody>
                  <a:tcPr marL="4763" marR="4763" marT="4763" marB="0" anchor="ctr">
                    <a:lnL>
                      <a:noFill/>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0.81%</a:t>
                      </a:r>
                      <a:endParaRPr lang="en-US" sz="900" b="0" i="0" u="none" strike="noStrike">
                        <a:solidFill>
                          <a:srgbClr val="000000"/>
                        </a:solidFill>
                        <a:effectLst/>
                        <a:latin typeface="+mn-lt"/>
                      </a:endParaRPr>
                    </a:p>
                  </a:txBody>
                  <a:tcPr marL="4763" marR="4763" marT="4763" marB="0" anchor="ctr">
                    <a:lnL>
                      <a:noFill/>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0.51%</a:t>
                      </a:r>
                      <a:endParaRPr lang="en-US" sz="900" b="0" i="0" u="none" strike="noStrike">
                        <a:solidFill>
                          <a:srgbClr val="000000"/>
                        </a:solidFill>
                        <a:effectLst/>
                        <a:latin typeface="+mn-lt"/>
                      </a:endParaRPr>
                    </a:p>
                  </a:txBody>
                  <a:tcPr marL="4763" marR="4763" marT="4763" marB="0" anchor="ctr">
                    <a:lnL>
                      <a:noFill/>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0.54%</a:t>
                      </a:r>
                      <a:endParaRPr lang="en-US" sz="900" b="0" i="0" u="none" strike="noStrike">
                        <a:solidFill>
                          <a:srgbClr val="000000"/>
                        </a:solidFill>
                        <a:effectLst/>
                        <a:latin typeface="+mn-lt"/>
                      </a:endParaRPr>
                    </a:p>
                  </a:txBody>
                  <a:tcPr marL="4763" marR="4763" marT="4763" marB="0" anchor="ctr">
                    <a:lnL>
                      <a:noFill/>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0.12%</a:t>
                      </a:r>
                      <a:endParaRPr lang="en-US" sz="900" b="0" i="0" u="none" strike="noStrike">
                        <a:solidFill>
                          <a:srgbClr val="000000"/>
                        </a:solidFill>
                        <a:effectLst/>
                        <a:latin typeface="+mn-lt"/>
                      </a:endParaRPr>
                    </a:p>
                  </a:txBody>
                  <a:tcPr marL="4763" marR="4763" marT="4763" marB="0" anchor="ctr">
                    <a:lnL>
                      <a:noFill/>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0.46%</a:t>
                      </a:r>
                      <a:endParaRPr lang="en-US" sz="900" b="0" i="0" u="none" strike="noStrike">
                        <a:solidFill>
                          <a:srgbClr val="000000"/>
                        </a:solidFill>
                        <a:effectLst/>
                        <a:latin typeface="+mn-lt"/>
                      </a:endParaRPr>
                    </a:p>
                  </a:txBody>
                  <a:tcPr marL="4763" marR="4763" marT="4763" marB="0" anchor="ctr">
                    <a:lnL>
                      <a:noFill/>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0.35%</a:t>
                      </a:r>
                      <a:endParaRPr lang="en-US" sz="900" b="0" i="0" u="none" strike="noStrike">
                        <a:solidFill>
                          <a:srgbClr val="000000"/>
                        </a:solidFill>
                        <a:effectLst/>
                        <a:latin typeface="+mn-lt"/>
                      </a:endParaRPr>
                    </a:p>
                  </a:txBody>
                  <a:tcPr marL="4763" marR="4763" marT="4763" marB="0" anchor="ctr">
                    <a:lnL>
                      <a:noFill/>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0.44%</a:t>
                      </a:r>
                      <a:endParaRPr lang="en-US" sz="900" b="0" i="0" u="none" strike="noStrike">
                        <a:solidFill>
                          <a:srgbClr val="000000"/>
                        </a:solidFill>
                        <a:effectLst/>
                        <a:latin typeface="+mn-lt"/>
                      </a:endParaRPr>
                    </a:p>
                  </a:txBody>
                  <a:tcPr marL="4763" marR="4763" marT="4763" marB="0" anchor="ctr">
                    <a:lnL>
                      <a:noFill/>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0.88%</a:t>
                      </a:r>
                      <a:endParaRPr lang="en-US" sz="900" b="0" i="0" u="none" strike="noStrike">
                        <a:solidFill>
                          <a:srgbClr val="000000"/>
                        </a:solidFill>
                        <a:effectLst/>
                        <a:latin typeface="+mn-lt"/>
                      </a:endParaRPr>
                    </a:p>
                  </a:txBody>
                  <a:tcPr marL="4763" marR="4763" marT="4763" marB="0" anchor="ctr">
                    <a:lnL>
                      <a:noFill/>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a:effectLst/>
                          <a:latin typeface="+mn-lt"/>
                        </a:rPr>
                        <a:t>2.00%</a:t>
                      </a:r>
                      <a:endParaRPr lang="en-US" sz="900" b="0" i="0" u="none" strike="noStrike">
                        <a:solidFill>
                          <a:srgbClr val="000000"/>
                        </a:solidFill>
                        <a:effectLst/>
                        <a:latin typeface="+mn-lt"/>
                      </a:endParaRPr>
                    </a:p>
                  </a:txBody>
                  <a:tcPr marL="4763" marR="4763" marT="4763" marB="0" anchor="ctr">
                    <a:lnL>
                      <a:noFill/>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tc>
                  <a:txBody>
                    <a:bodyPr/>
                    <a:lstStyle>
                      <a:lvl1pPr marL="0" algn="l" defTabSz="1371600" rtl="0" eaLnBrk="1" latinLnBrk="0" hangingPunct="1">
                        <a:defRPr sz="2700" kern="1200">
                          <a:solidFill>
                            <a:schemeClr val="tx1"/>
                          </a:solidFill>
                          <a:latin typeface="Calibri" panose="020F0502020204030204"/>
                        </a:defRPr>
                      </a:lvl1pPr>
                      <a:lvl2pPr marL="685800" algn="l" defTabSz="1371600" rtl="0" eaLnBrk="1" latinLnBrk="0" hangingPunct="1">
                        <a:defRPr sz="2700" kern="1200">
                          <a:solidFill>
                            <a:schemeClr val="tx1"/>
                          </a:solidFill>
                          <a:latin typeface="Calibri" panose="020F0502020204030204"/>
                        </a:defRPr>
                      </a:lvl2pPr>
                      <a:lvl3pPr marL="1371600" algn="l" defTabSz="1371600" rtl="0" eaLnBrk="1" latinLnBrk="0" hangingPunct="1">
                        <a:defRPr sz="2700" kern="1200">
                          <a:solidFill>
                            <a:schemeClr val="tx1"/>
                          </a:solidFill>
                          <a:latin typeface="Calibri" panose="020F0502020204030204"/>
                        </a:defRPr>
                      </a:lvl3pPr>
                      <a:lvl4pPr marL="2057400" algn="l" defTabSz="1371600" rtl="0" eaLnBrk="1" latinLnBrk="0" hangingPunct="1">
                        <a:defRPr sz="2700" kern="1200">
                          <a:solidFill>
                            <a:schemeClr val="tx1"/>
                          </a:solidFill>
                          <a:latin typeface="Calibri" panose="020F0502020204030204"/>
                        </a:defRPr>
                      </a:lvl4pPr>
                      <a:lvl5pPr marL="2743200" algn="l" defTabSz="1371600" rtl="0" eaLnBrk="1" latinLnBrk="0" hangingPunct="1">
                        <a:defRPr sz="2700" kern="1200">
                          <a:solidFill>
                            <a:schemeClr val="tx1"/>
                          </a:solidFill>
                          <a:latin typeface="Calibri" panose="020F0502020204030204"/>
                        </a:defRPr>
                      </a:lvl5pPr>
                      <a:lvl6pPr marL="3429000" algn="l" defTabSz="1371600" rtl="0" eaLnBrk="1" latinLnBrk="0" hangingPunct="1">
                        <a:defRPr sz="2700" kern="1200">
                          <a:solidFill>
                            <a:schemeClr val="tx1"/>
                          </a:solidFill>
                          <a:latin typeface="Calibri" panose="020F0502020204030204"/>
                        </a:defRPr>
                      </a:lvl6pPr>
                      <a:lvl7pPr marL="4114800" algn="l" defTabSz="1371600" rtl="0" eaLnBrk="1" latinLnBrk="0" hangingPunct="1">
                        <a:defRPr sz="2700" kern="1200">
                          <a:solidFill>
                            <a:schemeClr val="tx1"/>
                          </a:solidFill>
                          <a:latin typeface="Calibri" panose="020F0502020204030204"/>
                        </a:defRPr>
                      </a:lvl7pPr>
                      <a:lvl8pPr marL="4800600" algn="l" defTabSz="1371600" rtl="0" eaLnBrk="1" latinLnBrk="0" hangingPunct="1">
                        <a:defRPr sz="2700" kern="1200">
                          <a:solidFill>
                            <a:schemeClr val="tx1"/>
                          </a:solidFill>
                          <a:latin typeface="Calibri" panose="020F0502020204030204"/>
                        </a:defRPr>
                      </a:lvl8pPr>
                      <a:lvl9pPr marL="5486400" algn="l" defTabSz="1371600" rtl="0" eaLnBrk="1" latinLnBrk="0" hangingPunct="1">
                        <a:defRPr sz="2700" kern="1200">
                          <a:solidFill>
                            <a:schemeClr val="tx1"/>
                          </a:solidFill>
                          <a:latin typeface="Calibri" panose="020F0502020204030204"/>
                        </a:defRPr>
                      </a:lvl9pPr>
                    </a:lstStyle>
                    <a:p>
                      <a:pPr algn="r" fontAlgn="b"/>
                      <a:r>
                        <a:rPr lang="en-US" sz="900" u="none" strike="noStrike" dirty="0">
                          <a:effectLst/>
                          <a:latin typeface="+mn-lt"/>
                        </a:rPr>
                        <a:t>0.00%</a:t>
                      </a:r>
                      <a:endParaRPr lang="en-US" sz="900" b="0" i="0" u="none" strike="noStrike" dirty="0">
                        <a:solidFill>
                          <a:srgbClr val="000000"/>
                        </a:solidFill>
                        <a:effectLst/>
                        <a:latin typeface="+mn-lt"/>
                      </a:endParaRPr>
                    </a:p>
                  </a:txBody>
                  <a:tcPr marL="4763" marR="4763" marT="4763" marB="0" anchor="ctr">
                    <a:lnL>
                      <a:noFill/>
                    </a:lnL>
                    <a:lnR>
                      <a:noFill/>
                    </a:lnR>
                    <a:lnT>
                      <a:noFill/>
                    </a:lnT>
                    <a:lnB w="12700" cmpd="sng">
                      <a:solidFill>
                        <a:sysClr val="windowText" lastClr="000000"/>
                      </a:solid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45574583"/>
                  </a:ext>
                </a:extLst>
              </a:tr>
            </a:tbl>
          </a:graphicData>
        </a:graphic>
      </p:graphicFrame>
      <p:sp>
        <p:nvSpPr>
          <p:cNvPr id="11" name="TextBox 10">
            <a:extLst>
              <a:ext uri="{FF2B5EF4-FFF2-40B4-BE49-F238E27FC236}">
                <a16:creationId xmlns:a16="http://schemas.microsoft.com/office/drawing/2014/main" id="{255B0BD4-0CF6-4541-9777-9F72BBF10211}"/>
              </a:ext>
            </a:extLst>
          </p:cNvPr>
          <p:cNvSpPr txBox="1"/>
          <p:nvPr/>
        </p:nvSpPr>
        <p:spPr>
          <a:xfrm>
            <a:off x="196296" y="177082"/>
            <a:ext cx="842538" cy="230832"/>
          </a:xfrm>
          <a:prstGeom prst="rect">
            <a:avLst/>
          </a:prstGeom>
          <a:noFill/>
        </p:spPr>
        <p:txBody>
          <a:bodyPr wrap="none" lIns="45720" tIns="22860" rIns="45720" bIns="22860" rtlCol="0" anchor="t">
            <a:spAutoFit/>
          </a:bodyPr>
          <a:lstStyle/>
          <a:p>
            <a:pPr>
              <a:defRPr/>
            </a:pPr>
            <a:r>
              <a:rPr lang="en-US" sz="1200" kern="0" dirty="0">
                <a:solidFill>
                  <a:prstClr val="black"/>
                </a:solidFill>
              </a:rPr>
              <a:t>Suppl. Fig. 4</a:t>
            </a:r>
          </a:p>
        </p:txBody>
      </p:sp>
      <p:sp>
        <p:nvSpPr>
          <p:cNvPr id="12" name="TextBox 11">
            <a:extLst>
              <a:ext uri="{FF2B5EF4-FFF2-40B4-BE49-F238E27FC236}">
                <a16:creationId xmlns:a16="http://schemas.microsoft.com/office/drawing/2014/main" id="{5E1ED34B-A5FE-4134-8483-DA960E6D1E65}"/>
              </a:ext>
            </a:extLst>
          </p:cNvPr>
          <p:cNvSpPr txBox="1"/>
          <p:nvPr/>
        </p:nvSpPr>
        <p:spPr>
          <a:xfrm>
            <a:off x="726736" y="6544827"/>
            <a:ext cx="5477978" cy="1708160"/>
          </a:xfrm>
          <a:prstGeom prst="rect">
            <a:avLst/>
          </a:prstGeom>
          <a:noFill/>
        </p:spPr>
        <p:txBody>
          <a:bodyPr wrap="square" lIns="45720" tIns="22860" rIns="45720" bIns="22860" rtlCol="0" anchor="t">
            <a:spAutoFit/>
          </a:bodyPr>
          <a:lstStyle/>
          <a:p>
            <a:r>
              <a:rPr lang="en-US" sz="1200" b="1" dirty="0"/>
              <a:t>SUPPL. FIGURE 4. Validation of LC-MS method for quantitation of capping reaction products. </a:t>
            </a:r>
            <a:r>
              <a:rPr lang="en-US" sz="1200" dirty="0"/>
              <a:t>Concentration of synthetic RNA oligonucleotides containing a 5’ m</a:t>
            </a:r>
            <a:r>
              <a:rPr lang="en-US" sz="1200" baseline="30000" dirty="0"/>
              <a:t>7</a:t>
            </a:r>
            <a:r>
              <a:rPr lang="en-US" sz="1200" dirty="0"/>
              <a:t>Gppp- or ppp- was determined by UV absorbance at 260 nm. The oligonucleotides were mixed in pre-defined ratios and subjected to LC-MS analysis. Intensity of deconvoluted intact masses was used to determined percentage m</a:t>
            </a:r>
            <a:r>
              <a:rPr lang="en-US" sz="1200" baseline="30000" dirty="0"/>
              <a:t>7</a:t>
            </a:r>
            <a:r>
              <a:rPr lang="en-US" sz="1200" dirty="0"/>
              <a:t>Gppp- with respect to ppp-oligonucleotides. Average values of percentage m</a:t>
            </a:r>
            <a:r>
              <a:rPr lang="en-US" sz="1200" baseline="30000" dirty="0"/>
              <a:t>7</a:t>
            </a:r>
            <a:r>
              <a:rPr lang="en-US" sz="1200" dirty="0"/>
              <a:t>Gppp- detected from duplicated injections were plotted against expected values. Deviation of detected from expected values are shown below the graph. Detected values deviated from expected values by 1% or lower in samples containing from 4% to 96% of m</a:t>
            </a:r>
            <a:r>
              <a:rPr lang="en-US" sz="1200" baseline="30000" dirty="0"/>
              <a:t>7</a:t>
            </a:r>
            <a:r>
              <a:rPr lang="en-US" sz="1200" dirty="0"/>
              <a:t>Gppp-. </a:t>
            </a:r>
          </a:p>
        </p:txBody>
      </p:sp>
      <p:pic>
        <p:nvPicPr>
          <p:cNvPr id="2" name="Picture 1">
            <a:extLst>
              <a:ext uri="{FF2B5EF4-FFF2-40B4-BE49-F238E27FC236}">
                <a16:creationId xmlns:a16="http://schemas.microsoft.com/office/drawing/2014/main" id="{41063543-897B-4139-8983-7F15639EE590}"/>
              </a:ext>
            </a:extLst>
          </p:cNvPr>
          <p:cNvPicPr>
            <a:picLocks noChangeAspect="1"/>
          </p:cNvPicPr>
          <p:nvPr/>
        </p:nvPicPr>
        <p:blipFill>
          <a:blip r:embed="rId2"/>
          <a:stretch>
            <a:fillRect/>
          </a:stretch>
        </p:blipFill>
        <p:spPr>
          <a:xfrm>
            <a:off x="1110025" y="513964"/>
            <a:ext cx="4637950" cy="4790742"/>
          </a:xfrm>
          <a:prstGeom prst="rect">
            <a:avLst/>
          </a:prstGeom>
        </p:spPr>
      </p:pic>
      <p:sp>
        <p:nvSpPr>
          <p:cNvPr id="7" name="TextBox 6">
            <a:extLst>
              <a:ext uri="{FF2B5EF4-FFF2-40B4-BE49-F238E27FC236}">
                <a16:creationId xmlns:a16="http://schemas.microsoft.com/office/drawing/2014/main" id="{DCCF8EDD-929D-B474-4BAF-9DD947039807}"/>
              </a:ext>
            </a:extLst>
          </p:cNvPr>
          <p:cNvSpPr txBox="1"/>
          <p:nvPr/>
        </p:nvSpPr>
        <p:spPr>
          <a:xfrm>
            <a:off x="216060" y="8750678"/>
            <a:ext cx="864339" cy="276999"/>
          </a:xfrm>
          <a:prstGeom prst="rect">
            <a:avLst/>
          </a:prstGeom>
          <a:noFill/>
        </p:spPr>
        <p:txBody>
          <a:bodyPr wrap="none" rtlCol="0">
            <a:spAutoFit/>
          </a:bodyPr>
          <a:lstStyle/>
          <a:p>
            <a:r>
              <a:rPr lang="en-US" sz="1200" dirty="0"/>
              <a:t>Chan, S.-H.</a:t>
            </a:r>
          </a:p>
        </p:txBody>
      </p:sp>
    </p:spTree>
    <p:extLst>
      <p:ext uri="{BB962C8B-B14F-4D97-AF65-F5344CB8AC3E}">
        <p14:creationId xmlns:p14="http://schemas.microsoft.com/office/powerpoint/2010/main" val="3086214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2D0D954-9FDB-428A-95EA-66C8B970F361}"/>
              </a:ext>
            </a:extLst>
          </p:cNvPr>
          <p:cNvSpPr txBox="1"/>
          <p:nvPr/>
        </p:nvSpPr>
        <p:spPr>
          <a:xfrm>
            <a:off x="605764" y="4805511"/>
            <a:ext cx="5477978" cy="969496"/>
          </a:xfrm>
          <a:prstGeom prst="rect">
            <a:avLst/>
          </a:prstGeom>
          <a:noFill/>
        </p:spPr>
        <p:txBody>
          <a:bodyPr wrap="square" lIns="45720" tIns="22860" rIns="45720" bIns="22860" rtlCol="0" anchor="t">
            <a:spAutoFit/>
          </a:bodyPr>
          <a:lstStyle/>
          <a:p>
            <a:r>
              <a:rPr lang="en-US" sz="1200" b="1" dirty="0"/>
              <a:t>SUPPL. </a:t>
            </a:r>
            <a:r>
              <a:rPr lang="en-US" sz="1200" b="1"/>
              <a:t>FIGURE 5. </a:t>
            </a:r>
            <a:r>
              <a:rPr lang="en-US" sz="1200" b="1" dirty="0"/>
              <a:t>Selection of TOs for a </a:t>
            </a:r>
            <a:r>
              <a:rPr lang="en-US" sz="1200" b="1" dirty="0" err="1"/>
              <a:t>CLuc</a:t>
            </a:r>
            <a:r>
              <a:rPr lang="en-US" sz="1200" b="1" dirty="0"/>
              <a:t> transcript. </a:t>
            </a:r>
            <a:r>
              <a:rPr lang="en-US" sz="1200" dirty="0"/>
              <a:t>A </a:t>
            </a:r>
            <a:r>
              <a:rPr lang="en-US" sz="1200" i="1" dirty="0" err="1"/>
              <a:t>CLuc</a:t>
            </a:r>
            <a:r>
              <a:rPr lang="en-US" sz="1200" dirty="0"/>
              <a:t> transcript (1.8 kb; top line) was subjected to </a:t>
            </a:r>
            <a:r>
              <a:rPr lang="en-US" sz="1200" i="1" dirty="0" err="1"/>
              <a:t>Tth</a:t>
            </a:r>
            <a:r>
              <a:rPr lang="en-US" sz="1200" dirty="0"/>
              <a:t> RNase H cleavage using the indicated TOs. The bars represent the span of the respective TOs. Deoxynucleotides in the TOs are shown as grey bars; Ribonucleotides are shown as yellow bars. Numbers represent frequency of cleavage detected at corresponding phosphodiester bonds.</a:t>
            </a:r>
          </a:p>
        </p:txBody>
      </p:sp>
      <p:sp>
        <p:nvSpPr>
          <p:cNvPr id="5" name="TextBox 4">
            <a:extLst>
              <a:ext uri="{FF2B5EF4-FFF2-40B4-BE49-F238E27FC236}">
                <a16:creationId xmlns:a16="http://schemas.microsoft.com/office/drawing/2014/main" id="{640E6787-BC5D-415A-B9D1-DB8C69CEA6D5}"/>
              </a:ext>
            </a:extLst>
          </p:cNvPr>
          <p:cNvSpPr txBox="1"/>
          <p:nvPr/>
        </p:nvSpPr>
        <p:spPr>
          <a:xfrm>
            <a:off x="277469" y="312414"/>
            <a:ext cx="842538" cy="230832"/>
          </a:xfrm>
          <a:prstGeom prst="rect">
            <a:avLst/>
          </a:prstGeom>
          <a:noFill/>
        </p:spPr>
        <p:txBody>
          <a:bodyPr wrap="none" lIns="45720" tIns="22860" rIns="45720" bIns="22860" rtlCol="0" anchor="t">
            <a:spAutoFit/>
          </a:bodyPr>
          <a:lstStyle/>
          <a:p>
            <a:pPr>
              <a:defRPr/>
            </a:pPr>
            <a:r>
              <a:rPr lang="en-US" sz="1200" kern="0" dirty="0">
                <a:solidFill>
                  <a:prstClr val="black"/>
                </a:solidFill>
              </a:rPr>
              <a:t>Suppl. Fig. 5</a:t>
            </a:r>
          </a:p>
        </p:txBody>
      </p:sp>
      <p:pic>
        <p:nvPicPr>
          <p:cNvPr id="2" name="Picture 1">
            <a:extLst>
              <a:ext uri="{FF2B5EF4-FFF2-40B4-BE49-F238E27FC236}">
                <a16:creationId xmlns:a16="http://schemas.microsoft.com/office/drawing/2014/main" id="{9F540FB4-3EB9-FA61-2120-AA4E316891CE}"/>
              </a:ext>
            </a:extLst>
          </p:cNvPr>
          <p:cNvPicPr>
            <a:picLocks noChangeAspect="1"/>
          </p:cNvPicPr>
          <p:nvPr/>
        </p:nvPicPr>
        <p:blipFill>
          <a:blip r:embed="rId2"/>
          <a:stretch>
            <a:fillRect/>
          </a:stretch>
        </p:blipFill>
        <p:spPr>
          <a:xfrm>
            <a:off x="0" y="3367264"/>
            <a:ext cx="6858000" cy="1085167"/>
          </a:xfrm>
          <a:prstGeom prst="rect">
            <a:avLst/>
          </a:prstGeom>
        </p:spPr>
      </p:pic>
      <p:sp>
        <p:nvSpPr>
          <p:cNvPr id="7" name="TextBox 6">
            <a:extLst>
              <a:ext uri="{FF2B5EF4-FFF2-40B4-BE49-F238E27FC236}">
                <a16:creationId xmlns:a16="http://schemas.microsoft.com/office/drawing/2014/main" id="{267B0210-876E-4CFC-3E6C-98BE92C610A7}"/>
              </a:ext>
            </a:extLst>
          </p:cNvPr>
          <p:cNvSpPr txBox="1"/>
          <p:nvPr/>
        </p:nvSpPr>
        <p:spPr>
          <a:xfrm>
            <a:off x="216060" y="8750678"/>
            <a:ext cx="864339" cy="276999"/>
          </a:xfrm>
          <a:prstGeom prst="rect">
            <a:avLst/>
          </a:prstGeom>
          <a:noFill/>
        </p:spPr>
        <p:txBody>
          <a:bodyPr wrap="none" rtlCol="0">
            <a:spAutoFit/>
          </a:bodyPr>
          <a:lstStyle/>
          <a:p>
            <a:r>
              <a:rPr lang="en-US" sz="1200" dirty="0"/>
              <a:t>Chan, S.-H.</a:t>
            </a:r>
          </a:p>
        </p:txBody>
      </p:sp>
    </p:spTree>
    <p:extLst>
      <p:ext uri="{BB962C8B-B14F-4D97-AF65-F5344CB8AC3E}">
        <p14:creationId xmlns:p14="http://schemas.microsoft.com/office/powerpoint/2010/main" val="3633735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759FE7CA3C5947950226619FF0D707" ma:contentTypeVersion="8" ma:contentTypeDescription="Create a new document." ma:contentTypeScope="" ma:versionID="e594fb273bf98e23c59d2a09f3fb2519">
  <xsd:schema xmlns:xsd="http://www.w3.org/2001/XMLSchema" xmlns:xs="http://www.w3.org/2001/XMLSchema" xmlns:p="http://schemas.microsoft.com/office/2006/metadata/properties" xmlns:ns2="3f577de5-8600-40a3-aed7-6b744989c38c" targetNamespace="http://schemas.microsoft.com/office/2006/metadata/properties" ma:root="true" ma:fieldsID="a08c2ee2732cff6ff1766ba38b7d9947" ns2:_="">
    <xsd:import namespace="3f577de5-8600-40a3-aed7-6b744989c38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577de5-8600-40a3-aed7-6b744989c3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E6E99F0-0E2C-464A-9F3A-9EA31780BC0D}">
  <ds:schemaRefs>
    <ds:schemaRef ds:uri="3f577de5-8600-40a3-aed7-6b744989c38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4730B34-B48A-4BD1-A5F2-3A0EDBE014F6}">
  <ds:schemaRefs>
    <ds:schemaRef ds:uri="http://schemas.microsoft.com/sharepoint/v3/contenttype/forms"/>
  </ds:schemaRefs>
</ds:datastoreItem>
</file>

<file path=customXml/itemProps3.xml><?xml version="1.0" encoding="utf-8"?>
<ds:datastoreItem xmlns:ds="http://schemas.openxmlformats.org/officeDocument/2006/customXml" ds:itemID="{A1B405BD-B343-4FF2-BFCC-A925845D4CAC}">
  <ds:schemaRefs>
    <ds:schemaRef ds:uri="http://purl.org/dc/dcmitype/"/>
    <ds:schemaRef ds:uri="http://purl.org/dc/terms/"/>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3f577de5-8600-40a3-aed7-6b744989c38c"/>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8039</TotalTime>
  <Words>734</Words>
  <Application>Microsoft Office PowerPoint</Application>
  <PresentationFormat>Letter Paper (8.5x11 in)</PresentationFormat>
  <Paragraphs>84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 Siuhong</dc:creator>
  <cp:lastModifiedBy>Chan, Siuhong</cp:lastModifiedBy>
  <cp:revision>4</cp:revision>
  <cp:lastPrinted>2022-01-31T19:21:49Z</cp:lastPrinted>
  <dcterms:created xsi:type="dcterms:W3CDTF">2022-01-31T19:13:10Z</dcterms:created>
  <dcterms:modified xsi:type="dcterms:W3CDTF">2022-05-26T17:44:38Z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0x010100FD759FE7CA3C5947950226619FF0D707</vt:lpwstr>
  </property>
</Properties>
</file>