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8" r:id="rId6"/>
    <p:sldId id="259" r:id="rId7"/>
    <p:sldId id="270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epalli, Balasubrahmanyam (balasual)" initials="AB(" lastIdx="1" clrIdx="0">
    <p:extLst>
      <p:ext uri="{19B8F6BF-5375-455C-9EA6-DF929625EA0E}">
        <p15:presenceInfo xmlns:p15="http://schemas.microsoft.com/office/powerpoint/2012/main" userId="S::balasual@ucmail.uc.edu::819d48a9-1b8d-4ff0-89bf-6d6546796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6336"/>
  </p:normalViewPr>
  <p:slideViewPr>
    <p:cSldViewPr snapToGrid="0" snapToObjects="1">
      <p:cViewPr varScale="1">
        <p:scale>
          <a:sx n="202" d="100"/>
          <a:sy n="2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C6F5-ED42-2543-B770-D133B1B8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030E5-F078-F542-AD2D-AA89579C9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70D0-EC6B-544B-B0D9-E5031AEB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DDA6-169B-7547-8AB3-3262D028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FB933-871A-DB4E-A8D3-3CEEB2D9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924A-B91A-D949-95B0-6F59F3BE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0835F-601B-5C48-B2E9-96AEF8F65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881-7221-1F49-A093-F0B328B2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3529-A76C-784E-B63C-69D12D1C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D19B-2ADF-C743-9210-B54CFAFD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AF427-8057-7741-B82F-1946CE6AB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00303-F0EA-AA45-AD06-F4C79B9C5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58321-BE10-214E-81A3-EC887954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8DBC-34DD-DB46-AE16-0483AFCA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D2CE-2F10-EB4E-82B1-3B058C20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23D8-EDA9-8144-8137-57AEE88D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E8BF9-F06F-ED4D-AA1C-BACB0941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975C-1924-5643-8069-CFC5BCAC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B1E3-76C5-6046-A3F1-FB68B287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EA362-3C46-F94E-AD7B-FEA5A473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9619-B763-FE4F-BCCD-5CB55B7B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09D23-57D4-4044-808E-E189D25AA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6EDDF-4452-1D41-A6E7-75096D00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6293-3997-2541-8B31-A3C6B72F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D6C5D-84AC-794A-BE19-9F42E0D7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93A6-6043-834A-BAC0-45A2750B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68473-56FA-DC4A-9FA1-91718080C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C1FB-DA40-B844-9236-A91F0E804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CD42-57DB-DE49-9FAB-3DC251D4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08498-C30A-6E4D-854B-E14CD58A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EB4F1-3BEB-BC4C-B2E2-B36BF0A6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913E-FD2A-AF4E-9FC5-D1AF1A3D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8080-9985-5944-91DA-D4D74EF1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94CD3-6760-3945-ABED-A9BA246BE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34761-C54F-A84F-BF6F-B547B349E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2D39D-F036-5842-91C0-EA2509BE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1F68E-A6D9-5D40-A187-F36407EF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98571-5D06-834D-982C-88118F32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955E-490E-9949-9DAB-D4AB6501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A518-E634-5A40-A192-CFF19C18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AE6C6-EA1C-D34E-8772-AAC71F78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32217-6D0B-DB4E-84DF-07021AA4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9AE0C-0BA2-7E4C-8B0C-E9C4A0AD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96EB9-7D3C-9245-9B26-0FF78517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79DD5-70FE-0249-B6BD-074E920C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73D0-B3B5-FD43-8067-7B190EB6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FFB-81D7-4B4F-B3FA-34DBFE1F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8993-0065-DA44-BFA5-099A12C0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E51A7-AE7C-2846-AC98-FD404AE4F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9EB69-D18A-8549-989B-C61FD123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4973-A974-CF44-B62F-9587F0A6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4A4C9-E895-9D46-BBE4-19D2D9A1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4878-6D02-A04C-BF2A-6E0496A9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083BD-248D-3142-BA18-1BD6B90C7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30719-A6C5-2244-9231-3CD6801C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75470-A593-814A-951D-1C8DB4EC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10900-351F-2843-BA86-BAEAB171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8F058-BA95-944B-BBF7-B7EFC256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1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FE2C5-AA72-914A-BFA0-8D9C9201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01E7F-CFBF-1248-8660-10D2E0F7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C7EC-CB8D-884A-A721-249859B1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78E9-0DC3-4346-A049-5798FB7BF0BE}" type="datetimeFigureOut">
              <a:rPr lang="en-US" smtClean="0"/>
              <a:t>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4894-C5B4-3345-9B8A-9A6892B3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4A28-3881-AC4F-8C73-12D74091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C21A-D711-F04B-B65D-18BB8F8F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15C2F-298E-4344-9BE0-47603A71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84250"/>
            <a:ext cx="116586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81D8F-4060-FC49-83D5-1233CCAA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58800"/>
            <a:ext cx="6705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8698F-9AD2-F04D-B1C0-97D5B8E2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03250"/>
            <a:ext cx="71628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9EF12-57E6-154D-8A01-B3EA7A72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457200"/>
            <a:ext cx="70231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32462-B9F8-E749-801E-696C677B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654050"/>
            <a:ext cx="72390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BEFAA-6F51-F94D-8313-6FC3684C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77800"/>
            <a:ext cx="75057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888BA-B2AB-C74E-975E-A9181825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514350"/>
            <a:ext cx="6934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088FED-95A5-AC42-B1D1-2F86B5C6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749300"/>
            <a:ext cx="86614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36B00-2E2C-2F45-99C9-A5ADAC68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47" y="0"/>
            <a:ext cx="619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81E2D-E5DC-4A4F-8249-0AE4BD29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47" y="0"/>
            <a:ext cx="612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FC8826-67B7-48BD-A565-90FE92F23F28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314C51-3F90-554C-940E-9B73B65D8F78}"/>
              </a:ext>
            </a:extLst>
          </p:cNvPr>
          <p:cNvGrpSpPr/>
          <p:nvPr/>
        </p:nvGrpSpPr>
        <p:grpSpPr>
          <a:xfrm>
            <a:off x="1140767" y="208076"/>
            <a:ext cx="9910466" cy="6441847"/>
            <a:chOff x="1468734" y="0"/>
            <a:chExt cx="9910466" cy="644184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EE2CEC06-8FAC-4A8E-B9EA-D100488B7A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96476" y="0"/>
              <a:ext cx="9182724" cy="615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8D244E1C-41D4-45F1-882E-4688987DA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658" y="5833448"/>
              <a:ext cx="80003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70865DC1-0F23-4A55-A7EB-765603E99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51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A16629BA-A08D-4318-83C6-08A37CA15E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75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2A476B5A-ECD4-4496-8A71-1A3278FAA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135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5E5A3BE5-0C9F-4A90-960B-468EDC4E2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3271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36CCA93D-C0F7-4743-9ED2-8DD13B8C3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02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B1BB5E38-B11B-4E2E-A511-0D1E7C140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678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CBB09504-D8F4-4120-808E-C1527DF2A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3404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AE516069-C88C-46E9-9965-175AE085A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3783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03589DD6-63CB-46D3-909A-58B6F14B0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540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06A3DB9D-B00C-4860-BB77-68B7147A5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15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9719B986-98BB-48FF-9392-D167183C1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915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19F0A5FF-07E8-4C3D-AB91-C386CC17B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4294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A273E142-F412-4CF4-B923-F57AF6F5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642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C8F8D02A-B96F-4CD9-90CE-E9CD98673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66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F8537DBF-3F29-4FD5-B382-26FC9178A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304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00064342-E9BC-42B9-A0AB-9917B88FB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6562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A3E37220-5475-4EDB-854E-DB028F9EF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6940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EB7A605A-D09D-4A50-9587-227C0F27D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869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762BCB9F-13A1-48F4-99A5-C8F94F429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5316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50A6E280-C404-4560-B4AD-29D9910F5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5693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F42B3BF5-7604-4F3E-80BD-DA0B62258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7451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10E7302A-2D9E-4C53-8929-F3B5C3EB4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06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736C02F5-8D01-482B-8115-5E6D2DED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582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658308-62A7-4EB4-8BD1-3EE97AE8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6205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0C72C592-05B1-46FC-AB84-5215A1F61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720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8BF3C7D7-E5F0-46DF-898F-932E039E5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009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77C6CDF6-2DEB-484E-8EE7-084B89E15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9633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5CA2893E-2B5B-4482-A1D2-9142F37DC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8473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25BBC9D-4DC0-402C-A97C-9A178937D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8852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258184A5-D8D8-47B5-900E-6BFF1D81C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0610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5B1F2819-5521-41D1-8A33-C5844FF1A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7227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C39CC8F3-B571-4529-9F0B-96C1012FF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8984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D3B5C4AA-74DB-4A37-8F42-21DD691D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9363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28C962AD-AB61-49F7-B118-E1FB5DD1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149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BA3C0746-19D3-4A99-BE9A-981B997B7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7738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22677985-3E67-427C-9EBA-5CDCFA35A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98116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5ABD932C-170B-4A5A-A724-433FDA27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1632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7776C908-2FC0-4E4D-89D0-E78D3CB76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200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7F64C9E8-B339-4770-A078-16CC67EA6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8249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B7785A08-4BD2-4BA7-BEE6-9CED23DB7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00385" y="5833448"/>
              <a:ext cx="0" cy="399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810BFB14-6831-4A6A-9AEA-FC2E421B7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3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7ACCA94C-9DD4-410A-AF6B-0CF20CAE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484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6FE595DF-53C6-4608-BBF8-1CE456C3F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81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85443790-AA38-4432-8782-1EAB70330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140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id="{00DC748C-BEA7-4715-B4B8-5AD6375CB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4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id="{C1B55B92-9FBB-4DC1-8C99-CBD9A6F79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08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39C07B82-6EB5-43F1-9419-606E6FD48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19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5CA7D229-FF12-4352-AE35-4E63CAEBC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78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626E55A5-1380-4E2C-8554-476BE238E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386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4152354B-9F9D-42EF-B639-A156090B6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46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F0E24EEF-FB51-46D8-9A0B-8608D29F8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95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7EBB97C0-7071-4F8B-8F5E-29DF38172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54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F3BF76A6-64FC-443D-8F92-DC22D4B1D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562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1C6D0E74-61F5-4380-B6F5-A079ED08C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321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792B102F-00E2-4E23-914D-96B6B0BF5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81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5E52A3A3-CD74-4725-A114-B2F941635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3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585810EA-E9E4-4A27-837D-5540DF21C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48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780D4DDE-1C2B-40C0-B100-3344BCD3F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97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F7A9BF40-D483-477F-94AA-28BB10675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56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E937DA26-313A-40A5-B1EF-EE8C24271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567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70">
              <a:extLst>
                <a:ext uri="{FF2B5EF4-FFF2-40B4-BE49-F238E27FC236}">
                  <a16:creationId xmlns:a16="http://schemas.microsoft.com/office/drawing/2014/main" id="{6732A0A6-28D5-48C3-BBE4-CBFCB18AF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24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A08E73C8-427A-49A3-8EDE-1621664F3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35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887625B5-6BC6-44A3-957C-52A6DBE7F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4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5616608C-30C9-470D-A9E5-BF448A75F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191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75B5BC40-2AB5-41BC-BFC2-97085E1FE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62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59DEE30B-8DA9-4A38-8913-666A30CD3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159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EA4E37EA-2ED9-4423-A4A8-532A96969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470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D28B5FF2-DA1B-431C-A161-6FB8EDBD4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29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D46F5CFB-7FA4-41AD-AF2F-FE70D198F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37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93896FAB-FAD6-4E04-BBA8-7D02877ED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97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B2D08B54-E90A-44AE-AB70-314B38832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46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2AA13725-AB1D-4A17-B132-32D1CC978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05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159AEE8F-A82C-4160-A05C-02471EFD8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13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E59A49AA-5B30-4C29-B236-9E5A8DD5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72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84">
              <a:extLst>
                <a:ext uri="{FF2B5EF4-FFF2-40B4-BE49-F238E27FC236}">
                  <a16:creationId xmlns:a16="http://schemas.microsoft.com/office/drawing/2014/main" id="{976ADA89-B6FA-47F9-820E-8B8CB6172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32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C8F11CF4-3432-4963-8726-FFA05223D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43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71436453-B04C-47CD-9AF0-C45F7FCB1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651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7DB8D6AC-826A-43F0-967E-072B8FF1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10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174F2130-430C-4291-A20D-752598985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07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Line 89">
              <a:extLst>
                <a:ext uri="{FF2B5EF4-FFF2-40B4-BE49-F238E27FC236}">
                  <a16:creationId xmlns:a16="http://schemas.microsoft.com/office/drawing/2014/main" id="{B418847D-1450-4083-A094-F97F4C29D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61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ine 90">
              <a:extLst>
                <a:ext uri="{FF2B5EF4-FFF2-40B4-BE49-F238E27FC236}">
                  <a16:creationId xmlns:a16="http://schemas.microsoft.com/office/drawing/2014/main" id="{AF84C3B7-5559-4A94-9C77-52DFECFD9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75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E2E27F7E-71C7-4993-ABC4-8C76B0F7B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86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5721621B-9137-48E7-9804-723E9ABEF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45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3AA69679-462A-4B4F-A61D-7C1B0EEA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243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51267A4C-82BC-44F4-9B85-F2E757AD9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13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Line 95">
              <a:extLst>
                <a:ext uri="{FF2B5EF4-FFF2-40B4-BE49-F238E27FC236}">
                  <a16:creationId xmlns:a16="http://schemas.microsoft.com/office/drawing/2014/main" id="{4D61554D-5507-47FD-B835-0C86091BE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62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F9CA5DCC-A852-49A4-997F-04B30DCB6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21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Line 97">
              <a:extLst>
                <a:ext uri="{FF2B5EF4-FFF2-40B4-BE49-F238E27FC236}">
                  <a16:creationId xmlns:a16="http://schemas.microsoft.com/office/drawing/2014/main" id="{3DBA1727-25FE-4053-897C-CD4C4A84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280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804420C5-2874-484F-9980-CBBE01E2D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48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Line 99">
              <a:extLst>
                <a:ext uri="{FF2B5EF4-FFF2-40B4-BE49-F238E27FC236}">
                  <a16:creationId xmlns:a16="http://schemas.microsoft.com/office/drawing/2014/main" id="{2184CCEF-ED3A-4504-8897-4BB170248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248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Line 100">
              <a:extLst>
                <a:ext uri="{FF2B5EF4-FFF2-40B4-BE49-F238E27FC236}">
                  <a16:creationId xmlns:a16="http://schemas.microsoft.com/office/drawing/2014/main" id="{25944C20-0E81-4D71-838C-B65D3C138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59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Line 101">
              <a:extLst>
                <a:ext uri="{FF2B5EF4-FFF2-40B4-BE49-F238E27FC236}">
                  <a16:creationId xmlns:a16="http://schemas.microsoft.com/office/drawing/2014/main" id="{F85CAED5-FE56-4778-8997-0931D5FA5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56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Line 102">
              <a:extLst>
                <a:ext uri="{FF2B5EF4-FFF2-40B4-BE49-F238E27FC236}">
                  <a16:creationId xmlns:a16="http://schemas.microsoft.com/office/drawing/2014/main" id="{9EFD9EE3-CEA8-4B11-A86E-116943AAD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26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Line 103">
              <a:extLst>
                <a:ext uri="{FF2B5EF4-FFF2-40B4-BE49-F238E27FC236}">
                  <a16:creationId xmlns:a16="http://schemas.microsoft.com/office/drawing/2014/main" id="{07030DB4-29D9-489A-A289-812D26A2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24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Line 104">
              <a:extLst>
                <a:ext uri="{FF2B5EF4-FFF2-40B4-BE49-F238E27FC236}">
                  <a16:creationId xmlns:a16="http://schemas.microsoft.com/office/drawing/2014/main" id="{F402F709-5110-45E3-82E8-B49982966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735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105">
              <a:extLst>
                <a:ext uri="{FF2B5EF4-FFF2-40B4-BE49-F238E27FC236}">
                  <a16:creationId xmlns:a16="http://schemas.microsoft.com/office/drawing/2014/main" id="{5BA0DFF0-43EF-47E3-847F-A84FAE061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494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Line 106">
              <a:extLst>
                <a:ext uri="{FF2B5EF4-FFF2-40B4-BE49-F238E27FC236}">
                  <a16:creationId xmlns:a16="http://schemas.microsoft.com/office/drawing/2014/main" id="{9AE1EBB8-4850-40A2-89CD-060F06B02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02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Line 107">
              <a:extLst>
                <a:ext uri="{FF2B5EF4-FFF2-40B4-BE49-F238E27FC236}">
                  <a16:creationId xmlns:a16="http://schemas.microsoft.com/office/drawing/2014/main" id="{2C6E18BE-2A53-4B46-8A12-608CDE6C5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61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Line 108">
              <a:extLst>
                <a:ext uri="{FF2B5EF4-FFF2-40B4-BE49-F238E27FC236}">
                  <a16:creationId xmlns:a16="http://schemas.microsoft.com/office/drawing/2014/main" id="{C23F634F-6F0C-4ED9-8864-586E68A9E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59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Line 109">
              <a:extLst>
                <a:ext uri="{FF2B5EF4-FFF2-40B4-BE49-F238E27FC236}">
                  <a16:creationId xmlns:a16="http://schemas.microsoft.com/office/drawing/2014/main" id="{10C03B30-FE72-4C0A-9FD0-D806913EC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67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Line 110">
              <a:extLst>
                <a:ext uri="{FF2B5EF4-FFF2-40B4-BE49-F238E27FC236}">
                  <a16:creationId xmlns:a16="http://schemas.microsoft.com/office/drawing/2014/main" id="{091B8CAC-59A2-40F9-B013-7BF062287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88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111">
              <a:extLst>
                <a:ext uri="{FF2B5EF4-FFF2-40B4-BE49-F238E27FC236}">
                  <a16:creationId xmlns:a16="http://schemas.microsoft.com/office/drawing/2014/main" id="{68B01DF0-EFFC-47F2-A0BD-68B06FD89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37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Line 112">
              <a:extLst>
                <a:ext uri="{FF2B5EF4-FFF2-40B4-BE49-F238E27FC236}">
                  <a16:creationId xmlns:a16="http://schemas.microsoft.com/office/drawing/2014/main" id="{15982E91-D0BB-425F-8E8E-043359E24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396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Line 113">
              <a:extLst>
                <a:ext uri="{FF2B5EF4-FFF2-40B4-BE49-F238E27FC236}">
                  <a16:creationId xmlns:a16="http://schemas.microsoft.com/office/drawing/2014/main" id="{E6EAEDE8-9F0E-4DA9-BE8D-6F7A8CE72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56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Line 114">
              <a:extLst>
                <a:ext uri="{FF2B5EF4-FFF2-40B4-BE49-F238E27FC236}">
                  <a16:creationId xmlns:a16="http://schemas.microsoft.com/office/drawing/2014/main" id="{9E881EDC-0E18-4E3F-BF8E-9F07600A3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4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Line 115">
              <a:extLst>
                <a:ext uri="{FF2B5EF4-FFF2-40B4-BE49-F238E27FC236}">
                  <a16:creationId xmlns:a16="http://schemas.microsoft.com/office/drawing/2014/main" id="{D63F5FDB-5ECD-40D5-BED7-F0EA8488C5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675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BEACF5F5-3459-4853-83ED-E8716311B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572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ine 117">
              <a:extLst>
                <a:ext uri="{FF2B5EF4-FFF2-40B4-BE49-F238E27FC236}">
                  <a16:creationId xmlns:a16="http://schemas.microsoft.com/office/drawing/2014/main" id="{06109B55-AD79-41AB-8F89-1A0EC5201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31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Line 118">
              <a:extLst>
                <a:ext uri="{FF2B5EF4-FFF2-40B4-BE49-F238E27FC236}">
                  <a16:creationId xmlns:a16="http://schemas.microsoft.com/office/drawing/2014/main" id="{17D843C7-FE1B-41C4-BAA3-47D9EF3DE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54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Line 119">
              <a:extLst>
                <a:ext uri="{FF2B5EF4-FFF2-40B4-BE49-F238E27FC236}">
                  <a16:creationId xmlns:a16="http://schemas.microsoft.com/office/drawing/2014/main" id="{4E528BFF-51AC-4D68-BE7A-A9DA2B97C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299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88564ED2-2DD4-4D62-A64E-DEBC99EE1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610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Line 121">
              <a:extLst>
                <a:ext uri="{FF2B5EF4-FFF2-40B4-BE49-F238E27FC236}">
                  <a16:creationId xmlns:a16="http://schemas.microsoft.com/office/drawing/2014/main" id="{51FCC2C4-072E-485D-A4FD-5A1E6BBDD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507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D52E5231-01A2-451B-B91E-36429B69F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577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Line 123">
              <a:extLst>
                <a:ext uri="{FF2B5EF4-FFF2-40B4-BE49-F238E27FC236}">
                  <a16:creationId xmlns:a16="http://schemas.microsoft.com/office/drawing/2014/main" id="{E7B7E81F-6E27-44D6-A479-C9EEAA753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475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Line 124">
              <a:extLst>
                <a:ext uri="{FF2B5EF4-FFF2-40B4-BE49-F238E27FC236}">
                  <a16:creationId xmlns:a16="http://schemas.microsoft.com/office/drawing/2014/main" id="{48FBAC6F-D7C5-4B75-91F9-C93CA8ADF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786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Line 125">
              <a:extLst>
                <a:ext uri="{FF2B5EF4-FFF2-40B4-BE49-F238E27FC236}">
                  <a16:creationId xmlns:a16="http://schemas.microsoft.com/office/drawing/2014/main" id="{0750B5FB-F39C-4DA9-AC02-A59E97F0F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545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Line 126">
              <a:extLst>
                <a:ext uri="{FF2B5EF4-FFF2-40B4-BE49-F238E27FC236}">
                  <a16:creationId xmlns:a16="http://schemas.microsoft.com/office/drawing/2014/main" id="{340EB654-B6DD-413E-AF1B-539997450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53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Line 127">
              <a:extLst>
                <a:ext uri="{FF2B5EF4-FFF2-40B4-BE49-F238E27FC236}">
                  <a16:creationId xmlns:a16="http://schemas.microsoft.com/office/drawing/2014/main" id="{6734D91F-A936-4627-979A-862AE3E0E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512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2CDF91F1-D936-420F-AC0D-B07721A13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272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Line 129">
              <a:extLst>
                <a:ext uri="{FF2B5EF4-FFF2-40B4-BE49-F238E27FC236}">
                  <a16:creationId xmlns:a16="http://schemas.microsoft.com/office/drawing/2014/main" id="{0E649332-1E78-47B1-8669-8B37D3939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721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Line 130">
              <a:extLst>
                <a:ext uri="{FF2B5EF4-FFF2-40B4-BE49-F238E27FC236}">
                  <a16:creationId xmlns:a16="http://schemas.microsoft.com/office/drawing/2014/main" id="{6D8D171D-FD15-4E17-A085-896EFCCBB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239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Line 131">
              <a:extLst>
                <a:ext uri="{FF2B5EF4-FFF2-40B4-BE49-F238E27FC236}">
                  <a16:creationId xmlns:a16="http://schemas.microsoft.com/office/drawing/2014/main" id="{E36879EE-B131-4919-8EC4-5CF1AE200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688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Line 132">
              <a:extLst>
                <a:ext uri="{FF2B5EF4-FFF2-40B4-BE49-F238E27FC236}">
                  <a16:creationId xmlns:a16="http://schemas.microsoft.com/office/drawing/2014/main" id="{13DF5E08-3887-4AEE-9DD9-89AFDC29C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447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Line 133">
              <a:extLst>
                <a:ext uri="{FF2B5EF4-FFF2-40B4-BE49-F238E27FC236}">
                  <a16:creationId xmlns:a16="http://schemas.microsoft.com/office/drawing/2014/main" id="{5803A6BC-9A5B-4CD8-B8A0-F4E46DA43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5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Line 134">
              <a:extLst>
                <a:ext uri="{FF2B5EF4-FFF2-40B4-BE49-F238E27FC236}">
                  <a16:creationId xmlns:a16="http://schemas.microsoft.com/office/drawing/2014/main" id="{8CE10DA6-C600-48B7-9A64-C5FAA5461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415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135">
              <a:extLst>
                <a:ext uri="{FF2B5EF4-FFF2-40B4-BE49-F238E27FC236}">
                  <a16:creationId xmlns:a16="http://schemas.microsoft.com/office/drawing/2014/main" id="{FFBDE7B6-331F-4363-8EC9-CDAC5F283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72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27BEA30C-356C-43DC-950D-81F88E9A0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623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5243217B-DB9B-467B-83FB-1D60C9A9A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382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1FA7177F-48A4-4401-897F-4695B73AF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591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BF6A4115-00D6-4414-975C-69E0925B1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350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140">
              <a:extLst>
                <a:ext uri="{FF2B5EF4-FFF2-40B4-BE49-F238E27FC236}">
                  <a16:creationId xmlns:a16="http://schemas.microsoft.com/office/drawing/2014/main" id="{43D4EB47-3A9D-4EAD-8F0B-98B10A61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661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Line 141">
              <a:extLst>
                <a:ext uri="{FF2B5EF4-FFF2-40B4-BE49-F238E27FC236}">
                  <a16:creationId xmlns:a16="http://schemas.microsoft.com/office/drawing/2014/main" id="{47294F71-34EE-487F-89F5-C0B4BF9F6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420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Line 142">
              <a:extLst>
                <a:ext uri="{FF2B5EF4-FFF2-40B4-BE49-F238E27FC236}">
                  <a16:creationId xmlns:a16="http://schemas.microsoft.com/office/drawing/2014/main" id="{692C916F-7852-4A06-81D2-166CBEBDC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2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143">
              <a:extLst>
                <a:ext uri="{FF2B5EF4-FFF2-40B4-BE49-F238E27FC236}">
                  <a16:creationId xmlns:a16="http://schemas.microsoft.com/office/drawing/2014/main" id="{EEA93D7A-4B8D-4846-89A5-A43C98E23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388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144">
              <a:extLst>
                <a:ext uri="{FF2B5EF4-FFF2-40B4-BE49-F238E27FC236}">
                  <a16:creationId xmlns:a16="http://schemas.microsoft.com/office/drawing/2014/main" id="{E00E796E-673D-490A-91ED-634116B90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837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145">
              <a:extLst>
                <a:ext uri="{FF2B5EF4-FFF2-40B4-BE49-F238E27FC236}">
                  <a16:creationId xmlns:a16="http://schemas.microsoft.com/office/drawing/2014/main" id="{B3CA9D26-2844-4584-8384-FE4A294DD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9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Line 146">
              <a:extLst>
                <a:ext uri="{FF2B5EF4-FFF2-40B4-BE49-F238E27FC236}">
                  <a16:creationId xmlns:a16="http://schemas.microsoft.com/office/drawing/2014/main" id="{7DD0E335-F275-4809-88A8-BB5A34EB3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04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147">
              <a:extLst>
                <a:ext uri="{FF2B5EF4-FFF2-40B4-BE49-F238E27FC236}">
                  <a16:creationId xmlns:a16="http://schemas.microsoft.com/office/drawing/2014/main" id="{AEA57422-0C01-4088-88E7-2D0E0CF73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564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148">
              <a:extLst>
                <a:ext uri="{FF2B5EF4-FFF2-40B4-BE49-F238E27FC236}">
                  <a16:creationId xmlns:a16="http://schemas.microsoft.com/office/drawing/2014/main" id="{33A0AC86-29B9-459D-86B3-B42B89101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323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Line 149">
              <a:extLst>
                <a:ext uri="{FF2B5EF4-FFF2-40B4-BE49-F238E27FC236}">
                  <a16:creationId xmlns:a16="http://schemas.microsoft.com/office/drawing/2014/main" id="{EE9C96E5-84BD-4B39-B3A5-16A79FB3C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72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Line 150">
              <a:extLst>
                <a:ext uri="{FF2B5EF4-FFF2-40B4-BE49-F238E27FC236}">
                  <a16:creationId xmlns:a16="http://schemas.microsoft.com/office/drawing/2014/main" id="{335410BC-5625-42F6-80ED-6251CA511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842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151">
              <a:extLst>
                <a:ext uri="{FF2B5EF4-FFF2-40B4-BE49-F238E27FC236}">
                  <a16:creationId xmlns:a16="http://schemas.microsoft.com/office/drawing/2014/main" id="{F6E0C36B-CEB0-432C-A966-5A934BCCD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739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Line 152">
              <a:extLst>
                <a:ext uri="{FF2B5EF4-FFF2-40B4-BE49-F238E27FC236}">
                  <a16:creationId xmlns:a16="http://schemas.microsoft.com/office/drawing/2014/main" id="{63D0C9D3-24A6-4F5E-B39D-402B98F96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499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153">
              <a:extLst>
                <a:ext uri="{FF2B5EF4-FFF2-40B4-BE49-F238E27FC236}">
                  <a16:creationId xmlns:a16="http://schemas.microsoft.com/office/drawing/2014/main" id="{6C1B93B5-174B-4FDE-ADA9-551BA6D69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81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Line 154">
              <a:extLst>
                <a:ext uri="{FF2B5EF4-FFF2-40B4-BE49-F238E27FC236}">
                  <a16:creationId xmlns:a16="http://schemas.microsoft.com/office/drawing/2014/main" id="{A79B7C38-661B-4216-B86B-2F1EB5CCC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46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155">
              <a:extLst>
                <a:ext uri="{FF2B5EF4-FFF2-40B4-BE49-F238E27FC236}">
                  <a16:creationId xmlns:a16="http://schemas.microsoft.com/office/drawing/2014/main" id="{BEED1508-E285-4182-9B53-B4BBF01FB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77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156">
              <a:extLst>
                <a:ext uri="{FF2B5EF4-FFF2-40B4-BE49-F238E27FC236}">
                  <a16:creationId xmlns:a16="http://schemas.microsoft.com/office/drawing/2014/main" id="{5C2FFB74-A61D-431F-ADD0-C0DD931CE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536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Line 157">
              <a:extLst>
                <a:ext uri="{FF2B5EF4-FFF2-40B4-BE49-F238E27FC236}">
                  <a16:creationId xmlns:a16="http://schemas.microsoft.com/office/drawing/2014/main" id="{5262FAB2-85FE-4C3C-AE96-BEFD688F8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34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Line 158">
              <a:extLst>
                <a:ext uri="{FF2B5EF4-FFF2-40B4-BE49-F238E27FC236}">
                  <a16:creationId xmlns:a16="http://schemas.microsoft.com/office/drawing/2014/main" id="{9A0FD42C-BF45-4C44-B0C1-E7A57F376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04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159">
              <a:extLst>
                <a:ext uri="{FF2B5EF4-FFF2-40B4-BE49-F238E27FC236}">
                  <a16:creationId xmlns:a16="http://schemas.microsoft.com/office/drawing/2014/main" id="{6249AE14-AB86-4DF8-8423-86921965B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953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Line 160">
              <a:extLst>
                <a:ext uri="{FF2B5EF4-FFF2-40B4-BE49-F238E27FC236}">
                  <a16:creationId xmlns:a16="http://schemas.microsoft.com/office/drawing/2014/main" id="{71C0CA2B-6257-45A6-9C55-65884F6B1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712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161">
              <a:extLst>
                <a:ext uri="{FF2B5EF4-FFF2-40B4-BE49-F238E27FC236}">
                  <a16:creationId xmlns:a16="http://schemas.microsoft.com/office/drawing/2014/main" id="{18F27A5A-F1E0-4CF3-9C72-2C10C5520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471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162">
              <a:extLst>
                <a:ext uri="{FF2B5EF4-FFF2-40B4-BE49-F238E27FC236}">
                  <a16:creationId xmlns:a16="http://schemas.microsoft.com/office/drawing/2014/main" id="{DB55B348-A25D-4D2B-A385-4282FC18B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68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163">
              <a:extLst>
                <a:ext uri="{FF2B5EF4-FFF2-40B4-BE49-F238E27FC236}">
                  <a16:creationId xmlns:a16="http://schemas.microsoft.com/office/drawing/2014/main" id="{F95BF983-FB6D-4555-91A3-033AC0D87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439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Line 164">
              <a:extLst>
                <a:ext uri="{FF2B5EF4-FFF2-40B4-BE49-F238E27FC236}">
                  <a16:creationId xmlns:a16="http://schemas.microsoft.com/office/drawing/2014/main" id="{E1E94AF3-587A-479C-BAA5-52B843AAD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888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Line 165">
              <a:extLst>
                <a:ext uri="{FF2B5EF4-FFF2-40B4-BE49-F238E27FC236}">
                  <a16:creationId xmlns:a16="http://schemas.microsoft.com/office/drawing/2014/main" id="{18B1B3BC-D880-432C-91CD-64C3A3EE7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64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Line 166">
              <a:extLst>
                <a:ext uri="{FF2B5EF4-FFF2-40B4-BE49-F238E27FC236}">
                  <a16:creationId xmlns:a16="http://schemas.microsoft.com/office/drawing/2014/main" id="{0D40E568-5CC8-4A48-8D1F-5A73A4B4C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55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Line 167">
              <a:extLst>
                <a:ext uri="{FF2B5EF4-FFF2-40B4-BE49-F238E27FC236}">
                  <a16:creationId xmlns:a16="http://schemas.microsoft.com/office/drawing/2014/main" id="{3D40CAF9-710B-4A38-BE85-C9C209F5D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615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Line 168">
              <a:extLst>
                <a:ext uri="{FF2B5EF4-FFF2-40B4-BE49-F238E27FC236}">
                  <a16:creationId xmlns:a16="http://schemas.microsoft.com/office/drawing/2014/main" id="{C1E140C7-5BE8-4B7B-A966-4A430B3DE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926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Line 169">
              <a:extLst>
                <a:ext uri="{FF2B5EF4-FFF2-40B4-BE49-F238E27FC236}">
                  <a16:creationId xmlns:a16="http://schemas.microsoft.com/office/drawing/2014/main" id="{9FE634BE-867E-45EF-8E44-FE4CE7AAE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85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Line 170">
              <a:extLst>
                <a:ext uri="{FF2B5EF4-FFF2-40B4-BE49-F238E27FC236}">
                  <a16:creationId xmlns:a16="http://schemas.microsoft.com/office/drawing/2014/main" id="{09A45A7E-56FF-4F3D-8007-00E6E5FE6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893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171">
              <a:extLst>
                <a:ext uri="{FF2B5EF4-FFF2-40B4-BE49-F238E27FC236}">
                  <a16:creationId xmlns:a16="http://schemas.microsoft.com/office/drawing/2014/main" id="{93B20F14-61E2-4930-BBC9-88D44FB93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53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Line 172">
              <a:extLst>
                <a:ext uri="{FF2B5EF4-FFF2-40B4-BE49-F238E27FC236}">
                  <a16:creationId xmlns:a16="http://schemas.microsoft.com/office/drawing/2014/main" id="{1403FD69-321B-4FEC-8114-616D45F79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50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Line 173">
              <a:extLst>
                <a:ext uri="{FF2B5EF4-FFF2-40B4-BE49-F238E27FC236}">
                  <a16:creationId xmlns:a16="http://schemas.microsoft.com/office/drawing/2014/main" id="{CAD0EF8D-65FA-4062-B571-3FB1EBE22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861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ine 174">
              <a:extLst>
                <a:ext uri="{FF2B5EF4-FFF2-40B4-BE49-F238E27FC236}">
                  <a16:creationId xmlns:a16="http://schemas.microsoft.com/office/drawing/2014/main" id="{DE8C8769-E2FB-4EEC-B888-173203157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51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175">
              <a:extLst>
                <a:ext uri="{FF2B5EF4-FFF2-40B4-BE49-F238E27FC236}">
                  <a16:creationId xmlns:a16="http://schemas.microsoft.com/office/drawing/2014/main" id="{D96A297C-D552-4A25-BB2E-EE28D4B97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828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Line 176">
              <a:extLst>
                <a:ext uri="{FF2B5EF4-FFF2-40B4-BE49-F238E27FC236}">
                  <a16:creationId xmlns:a16="http://schemas.microsoft.com/office/drawing/2014/main" id="{D98AB426-D79C-4B1C-BD36-60B12B44F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588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Line 177">
              <a:extLst>
                <a:ext uri="{FF2B5EF4-FFF2-40B4-BE49-F238E27FC236}">
                  <a16:creationId xmlns:a16="http://schemas.microsoft.com/office/drawing/2014/main" id="{754E056D-6EE7-4C28-B61C-9482FB88D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037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178">
              <a:extLst>
                <a:ext uri="{FF2B5EF4-FFF2-40B4-BE49-F238E27FC236}">
                  <a16:creationId xmlns:a16="http://schemas.microsoft.com/office/drawing/2014/main" id="{CFDA42C2-6352-4D0B-B65D-022662A50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555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Line 179">
              <a:extLst>
                <a:ext uri="{FF2B5EF4-FFF2-40B4-BE49-F238E27FC236}">
                  <a16:creationId xmlns:a16="http://schemas.microsoft.com/office/drawing/2014/main" id="{6DE44171-D4BF-44B0-BBC6-810D20A1E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004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Line 180">
              <a:extLst>
                <a:ext uri="{FF2B5EF4-FFF2-40B4-BE49-F238E27FC236}">
                  <a16:creationId xmlns:a16="http://schemas.microsoft.com/office/drawing/2014/main" id="{4E1A6799-BC85-40FB-9816-B8D6CCD2C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763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181">
              <a:extLst>
                <a:ext uri="{FF2B5EF4-FFF2-40B4-BE49-F238E27FC236}">
                  <a16:creationId xmlns:a16="http://schemas.microsoft.com/office/drawing/2014/main" id="{3E879D58-D1E4-4CFB-AA6A-DCAD518E9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523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Line 182">
              <a:extLst>
                <a:ext uri="{FF2B5EF4-FFF2-40B4-BE49-F238E27FC236}">
                  <a16:creationId xmlns:a16="http://schemas.microsoft.com/office/drawing/2014/main" id="{C76745C7-9EE9-4963-82DE-319FA2A20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31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Line 183">
              <a:extLst>
                <a:ext uri="{FF2B5EF4-FFF2-40B4-BE49-F238E27FC236}">
                  <a16:creationId xmlns:a16="http://schemas.microsoft.com/office/drawing/2014/main" id="{4ED1D7DE-21A6-4FA9-BADF-A6A218754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90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ine 184">
              <a:extLst>
                <a:ext uri="{FF2B5EF4-FFF2-40B4-BE49-F238E27FC236}">
                  <a16:creationId xmlns:a16="http://schemas.microsoft.com/office/drawing/2014/main" id="{98A27E46-44FD-4818-9D58-5D813F21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01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185">
              <a:extLst>
                <a:ext uri="{FF2B5EF4-FFF2-40B4-BE49-F238E27FC236}">
                  <a16:creationId xmlns:a16="http://schemas.microsoft.com/office/drawing/2014/main" id="{08EE78B1-EAB1-4207-AAD3-1505036BD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698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Line 186">
              <a:extLst>
                <a:ext uri="{FF2B5EF4-FFF2-40B4-BE49-F238E27FC236}">
                  <a16:creationId xmlns:a16="http://schemas.microsoft.com/office/drawing/2014/main" id="{4C79E60B-56F7-44EB-97DD-013D3A395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769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187">
              <a:extLst>
                <a:ext uri="{FF2B5EF4-FFF2-40B4-BE49-F238E27FC236}">
                  <a16:creationId xmlns:a16="http://schemas.microsoft.com/office/drawing/2014/main" id="{4EC5D6A4-85D1-49E9-A55A-7D2A723BC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666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Line 188">
              <a:extLst>
                <a:ext uri="{FF2B5EF4-FFF2-40B4-BE49-F238E27FC236}">
                  <a16:creationId xmlns:a16="http://schemas.microsoft.com/office/drawing/2014/main" id="{B1264FC2-A7ED-433A-AEB3-8110D2F62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977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Line 189">
              <a:extLst>
                <a:ext uri="{FF2B5EF4-FFF2-40B4-BE49-F238E27FC236}">
                  <a16:creationId xmlns:a16="http://schemas.microsoft.com/office/drawing/2014/main" id="{5743888B-6636-4CFB-B0D8-D5558F633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73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190">
              <a:extLst>
                <a:ext uri="{FF2B5EF4-FFF2-40B4-BE49-F238E27FC236}">
                  <a16:creationId xmlns:a16="http://schemas.microsoft.com/office/drawing/2014/main" id="{933E71FB-A8A8-43E2-98D8-1830B3A7F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944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Line 191">
              <a:extLst>
                <a:ext uri="{FF2B5EF4-FFF2-40B4-BE49-F238E27FC236}">
                  <a16:creationId xmlns:a16="http://schemas.microsoft.com/office/drawing/2014/main" id="{6E4DB837-274E-4890-8038-5834E5902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704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Line 192">
              <a:extLst>
                <a:ext uri="{FF2B5EF4-FFF2-40B4-BE49-F238E27FC236}">
                  <a16:creationId xmlns:a16="http://schemas.microsoft.com/office/drawing/2014/main" id="{53B9E0AA-3802-4611-9A52-BEDEA3758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601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193">
              <a:extLst>
                <a:ext uri="{FF2B5EF4-FFF2-40B4-BE49-F238E27FC236}">
                  <a16:creationId xmlns:a16="http://schemas.microsoft.com/office/drawing/2014/main" id="{A46F7A31-FFAE-42DF-85C3-DDAE03620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912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Line 194">
              <a:extLst>
                <a:ext uri="{FF2B5EF4-FFF2-40B4-BE49-F238E27FC236}">
                  <a16:creationId xmlns:a16="http://schemas.microsoft.com/office/drawing/2014/main" id="{26754F0C-5539-4846-8789-C49F6BA9E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120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Line 195">
              <a:extLst>
                <a:ext uri="{FF2B5EF4-FFF2-40B4-BE49-F238E27FC236}">
                  <a16:creationId xmlns:a16="http://schemas.microsoft.com/office/drawing/2014/main" id="{C27E14E0-50CC-4330-90F9-C55EACDDB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879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196">
              <a:extLst>
                <a:ext uri="{FF2B5EF4-FFF2-40B4-BE49-F238E27FC236}">
                  <a16:creationId xmlns:a16="http://schemas.microsoft.com/office/drawing/2014/main" id="{E1287A9E-F465-433E-946A-0A4A81B8F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639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Line 197">
              <a:extLst>
                <a:ext uri="{FF2B5EF4-FFF2-40B4-BE49-F238E27FC236}">
                  <a16:creationId xmlns:a16="http://schemas.microsoft.com/office/drawing/2014/main" id="{3267D78C-F873-4023-868E-C7C353912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950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Line 198">
              <a:extLst>
                <a:ext uri="{FF2B5EF4-FFF2-40B4-BE49-F238E27FC236}">
                  <a16:creationId xmlns:a16="http://schemas.microsoft.com/office/drawing/2014/main" id="{AA43C6B8-2785-414F-BAE9-E0C167068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60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Line 199">
              <a:extLst>
                <a:ext uri="{FF2B5EF4-FFF2-40B4-BE49-F238E27FC236}">
                  <a16:creationId xmlns:a16="http://schemas.microsoft.com/office/drawing/2014/main" id="{3E99B90F-9B52-4F7C-A6EE-9B64B2E68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917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Line 200">
              <a:extLst>
                <a:ext uri="{FF2B5EF4-FFF2-40B4-BE49-F238E27FC236}">
                  <a16:creationId xmlns:a16="http://schemas.microsoft.com/office/drawing/2014/main" id="{D6AB2308-58B3-48DE-843B-85DEC646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814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Line 201">
              <a:extLst>
                <a:ext uri="{FF2B5EF4-FFF2-40B4-BE49-F238E27FC236}">
                  <a16:creationId xmlns:a16="http://schemas.microsoft.com/office/drawing/2014/main" id="{5B52E97A-A802-4ADB-935E-135B20103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574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Line 202">
              <a:extLst>
                <a:ext uri="{FF2B5EF4-FFF2-40B4-BE49-F238E27FC236}">
                  <a16:creationId xmlns:a16="http://schemas.microsoft.com/office/drawing/2014/main" id="{2EF8E031-CB90-4829-A682-C05B9300F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782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Line 203">
              <a:extLst>
                <a:ext uri="{FF2B5EF4-FFF2-40B4-BE49-F238E27FC236}">
                  <a16:creationId xmlns:a16="http://schemas.microsoft.com/office/drawing/2014/main" id="{E641226F-A3DC-4554-BC5E-E3C17628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093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Line 204">
              <a:extLst>
                <a:ext uri="{FF2B5EF4-FFF2-40B4-BE49-F238E27FC236}">
                  <a16:creationId xmlns:a16="http://schemas.microsoft.com/office/drawing/2014/main" id="{7AB25864-F9F5-4087-8947-4A673A31E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852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Line 206">
              <a:extLst>
                <a:ext uri="{FF2B5EF4-FFF2-40B4-BE49-F238E27FC236}">
                  <a16:creationId xmlns:a16="http://schemas.microsoft.com/office/drawing/2014/main" id="{FF81DD4B-4A13-4335-A722-1D06A0554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749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Line 207">
              <a:extLst>
                <a:ext uri="{FF2B5EF4-FFF2-40B4-BE49-F238E27FC236}">
                  <a16:creationId xmlns:a16="http://schemas.microsoft.com/office/drawing/2014/main" id="{E942742F-2C7A-4C71-8312-95E85E0EC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20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Line 208">
              <a:extLst>
                <a:ext uri="{FF2B5EF4-FFF2-40B4-BE49-F238E27FC236}">
                  <a16:creationId xmlns:a16="http://schemas.microsoft.com/office/drawing/2014/main" id="{90C1F437-D296-4526-9A87-0FA8E29AA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717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Line 209">
              <a:extLst>
                <a:ext uri="{FF2B5EF4-FFF2-40B4-BE49-F238E27FC236}">
                  <a16:creationId xmlns:a16="http://schemas.microsoft.com/office/drawing/2014/main" id="{92E3864D-F4A3-4116-BB93-E61A51819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028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Line 210">
              <a:extLst>
                <a:ext uri="{FF2B5EF4-FFF2-40B4-BE49-F238E27FC236}">
                  <a16:creationId xmlns:a16="http://schemas.microsoft.com/office/drawing/2014/main" id="{09DBA680-69CA-4DBE-833C-846A11030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78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Line 211">
              <a:extLst>
                <a:ext uri="{FF2B5EF4-FFF2-40B4-BE49-F238E27FC236}">
                  <a16:creationId xmlns:a16="http://schemas.microsoft.com/office/drawing/2014/main" id="{514DE671-E18E-45CD-959C-22F5A1601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7996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Line 212">
              <a:extLst>
                <a:ext uri="{FF2B5EF4-FFF2-40B4-BE49-F238E27FC236}">
                  <a16:creationId xmlns:a16="http://schemas.microsoft.com/office/drawing/2014/main" id="{EB1777D1-11AA-4CFB-9C1C-9A7D4EB2A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755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Line 213">
              <a:extLst>
                <a:ext uri="{FF2B5EF4-FFF2-40B4-BE49-F238E27FC236}">
                  <a16:creationId xmlns:a16="http://schemas.microsoft.com/office/drawing/2014/main" id="{A905FA37-E3D5-4C9C-B287-05C1889D2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066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Line 214">
              <a:extLst>
                <a:ext uri="{FF2B5EF4-FFF2-40B4-BE49-F238E27FC236}">
                  <a16:creationId xmlns:a16="http://schemas.microsoft.com/office/drawing/2014/main" id="{3ACE1910-4C86-46E9-9CAC-7C7623577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6963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Line 215">
              <a:extLst>
                <a:ext uri="{FF2B5EF4-FFF2-40B4-BE49-F238E27FC236}">
                  <a16:creationId xmlns:a16="http://schemas.microsoft.com/office/drawing/2014/main" id="{96163070-E303-4939-8605-97CEAE2D4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033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Line 216">
              <a:extLst>
                <a:ext uri="{FF2B5EF4-FFF2-40B4-BE49-F238E27FC236}">
                  <a16:creationId xmlns:a16="http://schemas.microsoft.com/office/drawing/2014/main" id="{403A93A6-9DB2-4FF5-9965-7629F391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931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Line 217">
              <a:extLst>
                <a:ext uri="{FF2B5EF4-FFF2-40B4-BE49-F238E27FC236}">
                  <a16:creationId xmlns:a16="http://schemas.microsoft.com/office/drawing/2014/main" id="{EF8A9D41-1464-4688-901F-EBB754372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690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Line 218">
              <a:extLst>
                <a:ext uri="{FF2B5EF4-FFF2-40B4-BE49-F238E27FC236}">
                  <a16:creationId xmlns:a16="http://schemas.microsoft.com/office/drawing/2014/main" id="{974D08EC-F0F7-45FC-BEDF-909E39A54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01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Line 219">
              <a:extLst>
                <a:ext uri="{FF2B5EF4-FFF2-40B4-BE49-F238E27FC236}">
                  <a16:creationId xmlns:a16="http://schemas.microsoft.com/office/drawing/2014/main" id="{CB7B36CF-999E-48FA-8105-7E035616C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65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Line 220">
              <a:extLst>
                <a:ext uri="{FF2B5EF4-FFF2-40B4-BE49-F238E27FC236}">
                  <a16:creationId xmlns:a16="http://schemas.microsoft.com/office/drawing/2014/main" id="{AD70D187-7C71-419B-BCB3-E88C32766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968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Line 221">
              <a:extLst>
                <a:ext uri="{FF2B5EF4-FFF2-40B4-BE49-F238E27FC236}">
                  <a16:creationId xmlns:a16="http://schemas.microsoft.com/office/drawing/2014/main" id="{6A2E5D7F-D013-45B7-8C07-412180BBF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3866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Line 222">
              <a:extLst>
                <a:ext uri="{FF2B5EF4-FFF2-40B4-BE49-F238E27FC236}">
                  <a16:creationId xmlns:a16="http://schemas.microsoft.com/office/drawing/2014/main" id="{08973676-664C-4319-8357-AC00AC7CE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177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Line 223">
              <a:extLst>
                <a:ext uri="{FF2B5EF4-FFF2-40B4-BE49-F238E27FC236}">
                  <a16:creationId xmlns:a16="http://schemas.microsoft.com/office/drawing/2014/main" id="{C43AC737-6669-4065-8AD3-217B52FAA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833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Line 224">
              <a:extLst>
                <a:ext uri="{FF2B5EF4-FFF2-40B4-BE49-F238E27FC236}">
                  <a16:creationId xmlns:a16="http://schemas.microsoft.com/office/drawing/2014/main" id="{0262A602-CA5C-40F3-98F8-2C14E70FB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144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Line 225">
              <a:extLst>
                <a:ext uri="{FF2B5EF4-FFF2-40B4-BE49-F238E27FC236}">
                  <a16:creationId xmlns:a16="http://schemas.microsoft.com/office/drawing/2014/main" id="{497902C0-DF71-41D9-AD55-35E68B889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903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Line 226">
              <a:extLst>
                <a:ext uri="{FF2B5EF4-FFF2-40B4-BE49-F238E27FC236}">
                  <a16:creationId xmlns:a16="http://schemas.microsoft.com/office/drawing/2014/main" id="{79BC4ECA-A173-439D-9565-74A529249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663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Line 227">
              <a:extLst>
                <a:ext uri="{FF2B5EF4-FFF2-40B4-BE49-F238E27FC236}">
                  <a16:creationId xmlns:a16="http://schemas.microsoft.com/office/drawing/2014/main" id="{E7346F28-6C53-43C7-8C7A-48073C28B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871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Line 228">
              <a:extLst>
                <a:ext uri="{FF2B5EF4-FFF2-40B4-BE49-F238E27FC236}">
                  <a16:creationId xmlns:a16="http://schemas.microsoft.com/office/drawing/2014/main" id="{7F639D07-2B5F-411D-8D79-5DC18476C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0630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Line 229">
              <a:extLst>
                <a:ext uri="{FF2B5EF4-FFF2-40B4-BE49-F238E27FC236}">
                  <a16:creationId xmlns:a16="http://schemas.microsoft.com/office/drawing/2014/main" id="{59812D2D-3C58-4784-BED7-CF7EF6E75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79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Line 230">
              <a:extLst>
                <a:ext uri="{FF2B5EF4-FFF2-40B4-BE49-F238E27FC236}">
                  <a16:creationId xmlns:a16="http://schemas.microsoft.com/office/drawing/2014/main" id="{502CE003-6F9F-4608-9FAF-CE3886A59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838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Line 231">
              <a:extLst>
                <a:ext uri="{FF2B5EF4-FFF2-40B4-BE49-F238E27FC236}">
                  <a16:creationId xmlns:a16="http://schemas.microsoft.com/office/drawing/2014/main" id="{73700578-54A4-47DF-9BAE-1C56A335C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047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Line 232">
              <a:extLst>
                <a:ext uri="{FF2B5EF4-FFF2-40B4-BE49-F238E27FC236}">
                  <a16:creationId xmlns:a16="http://schemas.microsoft.com/office/drawing/2014/main" id="{0BC4D7CB-6136-4CA7-90EA-51E6C10E0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806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Line 233">
              <a:extLst>
                <a:ext uri="{FF2B5EF4-FFF2-40B4-BE49-F238E27FC236}">
                  <a16:creationId xmlns:a16="http://schemas.microsoft.com/office/drawing/2014/main" id="{5EDF0EF0-2813-4EA6-9503-B2A504B4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9117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Line 234">
              <a:extLst>
                <a:ext uri="{FF2B5EF4-FFF2-40B4-BE49-F238E27FC236}">
                  <a16:creationId xmlns:a16="http://schemas.microsoft.com/office/drawing/2014/main" id="{D5A600BF-2C06-49E2-96A4-3762B6F9A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014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Line 235">
              <a:extLst>
                <a:ext uri="{FF2B5EF4-FFF2-40B4-BE49-F238E27FC236}">
                  <a16:creationId xmlns:a16="http://schemas.microsoft.com/office/drawing/2014/main" id="{77BD1279-DFDF-4E61-940C-F63E621F0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80848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Line 236">
              <a:extLst>
                <a:ext uri="{FF2B5EF4-FFF2-40B4-BE49-F238E27FC236}">
                  <a16:creationId xmlns:a16="http://schemas.microsoft.com/office/drawing/2014/main" id="{0AB1680D-63A8-4AAC-9935-55CE987CC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982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Line 237">
              <a:extLst>
                <a:ext uri="{FF2B5EF4-FFF2-40B4-BE49-F238E27FC236}">
                  <a16:creationId xmlns:a16="http://schemas.microsoft.com/office/drawing/2014/main" id="{7F73CCF5-DEBF-49A1-B7F5-EE5AF4EDC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741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Line 238">
              <a:extLst>
                <a:ext uri="{FF2B5EF4-FFF2-40B4-BE49-F238E27FC236}">
                  <a16:creationId xmlns:a16="http://schemas.microsoft.com/office/drawing/2014/main" id="{4196263B-8595-46DB-9F67-29AF431F3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052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Line 239">
              <a:extLst>
                <a:ext uri="{FF2B5EF4-FFF2-40B4-BE49-F238E27FC236}">
                  <a16:creationId xmlns:a16="http://schemas.microsoft.com/office/drawing/2014/main" id="{7A9DC7D8-D31E-4BCD-A92E-00D2AE967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260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Line 240">
              <a:extLst>
                <a:ext uri="{FF2B5EF4-FFF2-40B4-BE49-F238E27FC236}">
                  <a16:creationId xmlns:a16="http://schemas.microsoft.com/office/drawing/2014/main" id="{259F7226-77E7-45F9-9512-770593A5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019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Line 241">
              <a:extLst>
                <a:ext uri="{FF2B5EF4-FFF2-40B4-BE49-F238E27FC236}">
                  <a16:creationId xmlns:a16="http://schemas.microsoft.com/office/drawing/2014/main" id="{266B80E1-F173-4224-9083-3F3BDB926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779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Line 242">
              <a:extLst>
                <a:ext uri="{FF2B5EF4-FFF2-40B4-BE49-F238E27FC236}">
                  <a16:creationId xmlns:a16="http://schemas.microsoft.com/office/drawing/2014/main" id="{484CBF95-6DDE-4549-8E86-957B8B3CB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228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Line 243">
              <a:extLst>
                <a:ext uri="{FF2B5EF4-FFF2-40B4-BE49-F238E27FC236}">
                  <a16:creationId xmlns:a16="http://schemas.microsoft.com/office/drawing/2014/main" id="{58CFBB0B-41EA-410F-82B4-E687EAD7C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7746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Line 244">
              <a:extLst>
                <a:ext uri="{FF2B5EF4-FFF2-40B4-BE49-F238E27FC236}">
                  <a16:creationId xmlns:a16="http://schemas.microsoft.com/office/drawing/2014/main" id="{901C38D3-BB43-4691-BD43-9C9EC3246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195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Line 245">
              <a:extLst>
                <a:ext uri="{FF2B5EF4-FFF2-40B4-BE49-F238E27FC236}">
                  <a16:creationId xmlns:a16="http://schemas.microsoft.com/office/drawing/2014/main" id="{BCE6CF45-A6E0-466A-BD65-F8060600A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954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Line 246">
              <a:extLst>
                <a:ext uri="{FF2B5EF4-FFF2-40B4-BE49-F238E27FC236}">
                  <a16:creationId xmlns:a16="http://schemas.microsoft.com/office/drawing/2014/main" id="{1ED0B3E2-FFDE-456A-BB45-28CA87B43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7141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Line 247">
              <a:extLst>
                <a:ext uri="{FF2B5EF4-FFF2-40B4-BE49-F238E27FC236}">
                  <a16:creationId xmlns:a16="http://schemas.microsoft.com/office/drawing/2014/main" id="{2C9B4EB2-C1F4-4E67-BFF7-AA0DCE67F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922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Line 248">
              <a:extLst>
                <a:ext uri="{FF2B5EF4-FFF2-40B4-BE49-F238E27FC236}">
                  <a16:creationId xmlns:a16="http://schemas.microsoft.com/office/drawing/2014/main" id="{34845D9B-1AA2-4E4E-8F85-AB0ECA6A9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233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Line 249">
              <a:extLst>
                <a:ext uri="{FF2B5EF4-FFF2-40B4-BE49-F238E27FC236}">
                  <a16:creationId xmlns:a16="http://schemas.microsoft.com/office/drawing/2014/main" id="{B43C9A2B-B4AD-468D-B0B8-3BDD61CB3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1306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Line 250">
              <a:extLst>
                <a:ext uri="{FF2B5EF4-FFF2-40B4-BE49-F238E27FC236}">
                  <a16:creationId xmlns:a16="http://schemas.microsoft.com/office/drawing/2014/main" id="{9BC8F0F7-0DE0-4670-AFF8-7D3DD5E01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18899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Line 251">
              <a:extLst>
                <a:ext uri="{FF2B5EF4-FFF2-40B4-BE49-F238E27FC236}">
                  <a16:creationId xmlns:a16="http://schemas.microsoft.com/office/drawing/2014/main" id="{E548D582-8086-40A0-BB47-6463AE813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098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Line 252">
              <a:extLst>
                <a:ext uri="{FF2B5EF4-FFF2-40B4-BE49-F238E27FC236}">
                  <a16:creationId xmlns:a16="http://schemas.microsoft.com/office/drawing/2014/main" id="{BE37C385-0849-4167-AF6D-5DD97B8F6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08574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Line 253">
              <a:extLst>
                <a:ext uri="{FF2B5EF4-FFF2-40B4-BE49-F238E27FC236}">
                  <a16:creationId xmlns:a16="http://schemas.microsoft.com/office/drawing/2014/main" id="{970E538D-BB61-410E-8CD9-EE956A7F4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168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Line 254">
              <a:extLst>
                <a:ext uri="{FF2B5EF4-FFF2-40B4-BE49-F238E27FC236}">
                  <a16:creationId xmlns:a16="http://schemas.microsoft.com/office/drawing/2014/main" id="{327E1FF4-A6F6-416C-9BEE-4F177DF7B8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692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Line 255">
              <a:extLst>
                <a:ext uri="{FF2B5EF4-FFF2-40B4-BE49-F238E27FC236}">
                  <a16:creationId xmlns:a16="http://schemas.microsoft.com/office/drawing/2014/main" id="{4CE9FA64-BE2B-43EC-991B-1B5D5EDB4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136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Line 256">
              <a:extLst>
                <a:ext uri="{FF2B5EF4-FFF2-40B4-BE49-F238E27FC236}">
                  <a16:creationId xmlns:a16="http://schemas.microsoft.com/office/drawing/2014/main" id="{99B2BB19-B103-4FB4-ACA1-504152130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895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Line 257">
              <a:extLst>
                <a:ext uri="{FF2B5EF4-FFF2-40B4-BE49-F238E27FC236}">
                  <a16:creationId xmlns:a16="http://schemas.microsoft.com/office/drawing/2014/main" id="{8DB16C79-801E-40B7-9929-F1B4217E7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344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Line 258">
              <a:extLst>
                <a:ext uri="{FF2B5EF4-FFF2-40B4-BE49-F238E27FC236}">
                  <a16:creationId xmlns:a16="http://schemas.microsoft.com/office/drawing/2014/main" id="{77A03465-0650-48BF-B716-D38A1CD8E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1035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Line 259">
              <a:extLst>
                <a:ext uri="{FF2B5EF4-FFF2-40B4-BE49-F238E27FC236}">
                  <a16:creationId xmlns:a16="http://schemas.microsoft.com/office/drawing/2014/main" id="{EE7014A0-7FC9-4EB3-B2B2-910A90CB0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311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Line 260">
              <a:extLst>
                <a:ext uri="{FF2B5EF4-FFF2-40B4-BE49-F238E27FC236}">
                  <a16:creationId xmlns:a16="http://schemas.microsoft.com/office/drawing/2014/main" id="{60D9EC37-592B-4C86-895A-F19465144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0710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Line 261">
              <a:extLst>
                <a:ext uri="{FF2B5EF4-FFF2-40B4-BE49-F238E27FC236}">
                  <a16:creationId xmlns:a16="http://schemas.microsoft.com/office/drawing/2014/main" id="{1831C33B-6E80-4917-8E3D-48B211FC7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8302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Line 262">
              <a:extLst>
                <a:ext uri="{FF2B5EF4-FFF2-40B4-BE49-F238E27FC236}">
                  <a16:creationId xmlns:a16="http://schemas.microsoft.com/office/drawing/2014/main" id="{06122941-1B53-44E4-BA34-9AA4319E4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2793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Line 263">
              <a:extLst>
                <a:ext uri="{FF2B5EF4-FFF2-40B4-BE49-F238E27FC236}">
                  <a16:creationId xmlns:a16="http://schemas.microsoft.com/office/drawing/2014/main" id="{97FBE261-6B33-4EC8-BB87-C950C44D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27977" y="5833448"/>
              <a:ext cx="0" cy="17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Line 264">
              <a:extLst>
                <a:ext uri="{FF2B5EF4-FFF2-40B4-BE49-F238E27FC236}">
                  <a16:creationId xmlns:a16="http://schemas.microsoft.com/office/drawing/2014/main" id="{95AEEB8D-618E-4BBD-B83B-DE5B57F40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2893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Rectangle 265">
              <a:extLst>
                <a:ext uri="{FF2B5EF4-FFF2-40B4-BE49-F238E27FC236}">
                  <a16:creationId xmlns:a16="http://schemas.microsoft.com/office/drawing/2014/main" id="{82E1AFC2-CCF9-4901-8A03-21F6BA67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867" y="589045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12.4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0" name="Line 266">
              <a:extLst>
                <a:ext uri="{FF2B5EF4-FFF2-40B4-BE49-F238E27FC236}">
                  <a16:creationId xmlns:a16="http://schemas.microsoft.com/office/drawing/2014/main" id="{8CD76555-8803-488E-8686-5A25858B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646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Line 268">
              <a:extLst>
                <a:ext uri="{FF2B5EF4-FFF2-40B4-BE49-F238E27FC236}">
                  <a16:creationId xmlns:a16="http://schemas.microsoft.com/office/drawing/2014/main" id="{48582C89-216D-44BB-87F5-D2F1CFB7D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298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Line 270">
              <a:extLst>
                <a:ext uri="{FF2B5EF4-FFF2-40B4-BE49-F238E27FC236}">
                  <a16:creationId xmlns:a16="http://schemas.microsoft.com/office/drawing/2014/main" id="{8A8D9F79-5FEC-4E5F-B672-A36539C79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6051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Rectangle 271">
              <a:extLst>
                <a:ext uri="{FF2B5EF4-FFF2-40B4-BE49-F238E27FC236}">
                  <a16:creationId xmlns:a16="http://schemas.microsoft.com/office/drawing/2014/main" id="{CF8FA9B8-36E5-49F4-B07D-73D436E7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24" y="589045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13.0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4" name="Line 272">
              <a:extLst>
                <a:ext uri="{FF2B5EF4-FFF2-40B4-BE49-F238E27FC236}">
                  <a16:creationId xmlns:a16="http://schemas.microsoft.com/office/drawing/2014/main" id="{EB3A07F2-0623-4AC6-B707-7222359D0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4805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Line 274">
              <a:extLst>
                <a:ext uri="{FF2B5EF4-FFF2-40B4-BE49-F238E27FC236}">
                  <a16:creationId xmlns:a16="http://schemas.microsoft.com/office/drawing/2014/main" id="{B513ACE2-2FAA-4E6F-8E79-C3E570210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3558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Line 276">
              <a:extLst>
                <a:ext uri="{FF2B5EF4-FFF2-40B4-BE49-F238E27FC236}">
                  <a16:creationId xmlns:a16="http://schemas.microsoft.com/office/drawing/2014/main" id="{012EEFC2-3205-43F2-88B3-E5DD8FDE3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9209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Rectangle 277">
              <a:extLst>
                <a:ext uri="{FF2B5EF4-FFF2-40B4-BE49-F238E27FC236}">
                  <a16:creationId xmlns:a16="http://schemas.microsoft.com/office/drawing/2014/main" id="{311A1F24-29AE-49EE-8867-5E93A3269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183" y="589045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13.6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8" name="Line 278">
              <a:extLst>
                <a:ext uri="{FF2B5EF4-FFF2-40B4-BE49-F238E27FC236}">
                  <a16:creationId xmlns:a16="http://schemas.microsoft.com/office/drawing/2014/main" id="{0E00DFA1-68FD-4B41-9434-D6271FCBC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7962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Line 280">
              <a:extLst>
                <a:ext uri="{FF2B5EF4-FFF2-40B4-BE49-F238E27FC236}">
                  <a16:creationId xmlns:a16="http://schemas.microsoft.com/office/drawing/2014/main" id="{9FA8682D-0290-4EA0-B009-D5C02231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6716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Line 282">
              <a:extLst>
                <a:ext uri="{FF2B5EF4-FFF2-40B4-BE49-F238E27FC236}">
                  <a16:creationId xmlns:a16="http://schemas.microsoft.com/office/drawing/2014/main" id="{FE2DE0D6-743D-4979-B778-FF491EE20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5469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Rectangle 283">
              <a:extLst>
                <a:ext uri="{FF2B5EF4-FFF2-40B4-BE49-F238E27FC236}">
                  <a16:creationId xmlns:a16="http://schemas.microsoft.com/office/drawing/2014/main" id="{8FB7EC2E-9796-45E6-9F31-AC88EC918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5443" y="589045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14.2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2" name="Line 284">
              <a:extLst>
                <a:ext uri="{FF2B5EF4-FFF2-40B4-BE49-F238E27FC236}">
                  <a16:creationId xmlns:a16="http://schemas.microsoft.com/office/drawing/2014/main" id="{19BC72AE-9949-4002-A009-9D770A5E5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1121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Line 286">
              <a:extLst>
                <a:ext uri="{FF2B5EF4-FFF2-40B4-BE49-F238E27FC236}">
                  <a16:creationId xmlns:a16="http://schemas.microsoft.com/office/drawing/2014/main" id="{5439AD09-FA9B-4975-B10A-B61AB26D7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9874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Line 288">
              <a:extLst>
                <a:ext uri="{FF2B5EF4-FFF2-40B4-BE49-F238E27FC236}">
                  <a16:creationId xmlns:a16="http://schemas.microsoft.com/office/drawing/2014/main" id="{BFE12435-187D-4D39-B093-7ED747A3B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48627" y="5833448"/>
              <a:ext cx="0" cy="570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Rectangle 289">
              <a:extLst>
                <a:ext uri="{FF2B5EF4-FFF2-40B4-BE49-F238E27FC236}">
                  <a16:creationId xmlns:a16="http://schemas.microsoft.com/office/drawing/2014/main" id="{3B0A963F-0757-4737-B439-5187D969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8600" y="589045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14.8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6" name="Rectangle 290">
              <a:extLst>
                <a:ext uri="{FF2B5EF4-FFF2-40B4-BE49-F238E27FC236}">
                  <a16:creationId xmlns:a16="http://schemas.microsoft.com/office/drawing/2014/main" id="{D09B1207-8BD6-4448-8D98-C675F6FA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2797" y="6195626"/>
              <a:ext cx="97340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Time (min)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87" name="Line 291">
              <a:extLst>
                <a:ext uri="{FF2B5EF4-FFF2-40B4-BE49-F238E27FC236}">
                  <a16:creationId xmlns:a16="http://schemas.microsoft.com/office/drawing/2014/main" id="{59E0E229-802D-4743-9C0A-5FEC8AE63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658" y="4513690"/>
              <a:ext cx="0" cy="1314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Line 292">
              <a:extLst>
                <a:ext uri="{FF2B5EF4-FFF2-40B4-BE49-F238E27FC236}">
                  <a16:creationId xmlns:a16="http://schemas.microsoft.com/office/drawing/2014/main" id="{D4E6466E-A199-4654-9C5C-F03B63330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78071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Line 293">
              <a:extLst>
                <a:ext uri="{FF2B5EF4-FFF2-40B4-BE49-F238E27FC236}">
                  <a16:creationId xmlns:a16="http://schemas.microsoft.com/office/drawing/2014/main" id="{AE66E556-808B-4F14-BE99-83D71C8DE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72940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Line 294">
              <a:extLst>
                <a:ext uri="{FF2B5EF4-FFF2-40B4-BE49-F238E27FC236}">
                  <a16:creationId xmlns:a16="http://schemas.microsoft.com/office/drawing/2014/main" id="{354E9586-CF9B-4C20-AA9D-43EF6BF25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68237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Line 295">
              <a:extLst>
                <a:ext uri="{FF2B5EF4-FFF2-40B4-BE49-F238E27FC236}">
                  <a16:creationId xmlns:a16="http://schemas.microsoft.com/office/drawing/2014/main" id="{A4E78FD7-1CE9-41C7-9146-B6061ACE2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63106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Line 296">
              <a:extLst>
                <a:ext uri="{FF2B5EF4-FFF2-40B4-BE49-F238E27FC236}">
                  <a16:creationId xmlns:a16="http://schemas.microsoft.com/office/drawing/2014/main" id="{A20844E7-4865-45C0-A1CB-66C8D27AD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53272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Line 297">
              <a:extLst>
                <a:ext uri="{FF2B5EF4-FFF2-40B4-BE49-F238E27FC236}">
                  <a16:creationId xmlns:a16="http://schemas.microsoft.com/office/drawing/2014/main" id="{EEF26C5B-3C41-4C16-A308-7B3120C10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48569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Line 298">
              <a:extLst>
                <a:ext uri="{FF2B5EF4-FFF2-40B4-BE49-F238E27FC236}">
                  <a16:creationId xmlns:a16="http://schemas.microsoft.com/office/drawing/2014/main" id="{0B01BBAD-8147-419A-8027-4B20B7DFD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43296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Line 299">
              <a:extLst>
                <a:ext uri="{FF2B5EF4-FFF2-40B4-BE49-F238E27FC236}">
                  <a16:creationId xmlns:a16="http://schemas.microsoft.com/office/drawing/2014/main" id="{2A3BBD68-3A59-4F9D-8ACC-4E9244D5C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38735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Line 300">
              <a:extLst>
                <a:ext uri="{FF2B5EF4-FFF2-40B4-BE49-F238E27FC236}">
                  <a16:creationId xmlns:a16="http://schemas.microsoft.com/office/drawing/2014/main" id="{502C22C2-6287-46DB-BFC7-028364993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28331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Line 301">
              <a:extLst>
                <a:ext uri="{FF2B5EF4-FFF2-40B4-BE49-F238E27FC236}">
                  <a16:creationId xmlns:a16="http://schemas.microsoft.com/office/drawing/2014/main" id="{E45421BB-DDEC-4683-928E-564BBC983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23627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Line 302">
              <a:extLst>
                <a:ext uri="{FF2B5EF4-FFF2-40B4-BE49-F238E27FC236}">
                  <a16:creationId xmlns:a16="http://schemas.microsoft.com/office/drawing/2014/main" id="{7C2B581D-9861-4A4C-8F90-B1CB87252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18497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Line 303">
              <a:extLst>
                <a:ext uri="{FF2B5EF4-FFF2-40B4-BE49-F238E27FC236}">
                  <a16:creationId xmlns:a16="http://schemas.microsoft.com/office/drawing/2014/main" id="{A76319A2-7BE3-45F7-8B19-83995DDA0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13793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Line 304">
              <a:extLst>
                <a:ext uri="{FF2B5EF4-FFF2-40B4-BE49-F238E27FC236}">
                  <a16:creationId xmlns:a16="http://schemas.microsoft.com/office/drawing/2014/main" id="{E29DBD0E-360D-493E-B5BD-F7F82885A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03959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Line 305">
              <a:extLst>
                <a:ext uri="{FF2B5EF4-FFF2-40B4-BE49-F238E27FC236}">
                  <a16:creationId xmlns:a16="http://schemas.microsoft.com/office/drawing/2014/main" id="{E7419A9B-7637-42D1-9D36-864AB3A03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98828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Line 306">
              <a:extLst>
                <a:ext uri="{FF2B5EF4-FFF2-40B4-BE49-F238E27FC236}">
                  <a16:creationId xmlns:a16="http://schemas.microsoft.com/office/drawing/2014/main" id="{07DBD8A7-C152-40F0-9063-2DFDD1704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94125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Line 307">
              <a:extLst>
                <a:ext uri="{FF2B5EF4-FFF2-40B4-BE49-F238E27FC236}">
                  <a16:creationId xmlns:a16="http://schemas.microsoft.com/office/drawing/2014/main" id="{7BBB88C4-8028-4A8D-B78C-6F6A013D6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88994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Line 308">
              <a:extLst>
                <a:ext uri="{FF2B5EF4-FFF2-40B4-BE49-F238E27FC236}">
                  <a16:creationId xmlns:a16="http://schemas.microsoft.com/office/drawing/2014/main" id="{A9AA4724-5970-46CB-8D10-9223911E2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79160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Line 309">
              <a:extLst>
                <a:ext uri="{FF2B5EF4-FFF2-40B4-BE49-F238E27FC236}">
                  <a16:creationId xmlns:a16="http://schemas.microsoft.com/office/drawing/2014/main" id="{A0E463D6-2D23-4E0F-8956-CCF8997FD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73887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Line 310">
              <a:extLst>
                <a:ext uri="{FF2B5EF4-FFF2-40B4-BE49-F238E27FC236}">
                  <a16:creationId xmlns:a16="http://schemas.microsoft.com/office/drawing/2014/main" id="{2904246E-B497-45A0-847E-6543BBCE3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69326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Line 311">
              <a:extLst>
                <a:ext uri="{FF2B5EF4-FFF2-40B4-BE49-F238E27FC236}">
                  <a16:creationId xmlns:a16="http://schemas.microsoft.com/office/drawing/2014/main" id="{04FE6B40-4EEE-45C6-BEB1-ED31F01C08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64053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Line 312">
              <a:extLst>
                <a:ext uri="{FF2B5EF4-FFF2-40B4-BE49-F238E27FC236}">
                  <a16:creationId xmlns:a16="http://schemas.microsoft.com/office/drawing/2014/main" id="{52272585-CC48-4158-B1C6-E0E9BAD1E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54219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Line 313">
              <a:extLst>
                <a:ext uri="{FF2B5EF4-FFF2-40B4-BE49-F238E27FC236}">
                  <a16:creationId xmlns:a16="http://schemas.microsoft.com/office/drawing/2014/main" id="{D6932381-8BF0-46FB-969F-593247C46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5827747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Line 315">
              <a:extLst>
                <a:ext uri="{FF2B5EF4-FFF2-40B4-BE49-F238E27FC236}">
                  <a16:creationId xmlns:a16="http://schemas.microsoft.com/office/drawing/2014/main" id="{CA4F66C3-BF8A-4774-B8BC-D8F4AB9F2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5584033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Line 317">
              <a:extLst>
                <a:ext uri="{FF2B5EF4-FFF2-40B4-BE49-F238E27FC236}">
                  <a16:creationId xmlns:a16="http://schemas.microsoft.com/office/drawing/2014/main" id="{FA0364DA-9656-4904-B091-CEE7F441D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5334619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Line 319">
              <a:extLst>
                <a:ext uri="{FF2B5EF4-FFF2-40B4-BE49-F238E27FC236}">
                  <a16:creationId xmlns:a16="http://schemas.microsoft.com/office/drawing/2014/main" id="{A7670B91-2150-4EF3-86C1-6FF6D0B32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5086630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Line 321">
              <a:extLst>
                <a:ext uri="{FF2B5EF4-FFF2-40B4-BE49-F238E27FC236}">
                  <a16:creationId xmlns:a16="http://schemas.microsoft.com/office/drawing/2014/main" id="{274DA177-B04B-4D85-958E-E06C31DAF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4837215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Line 323">
              <a:extLst>
                <a:ext uri="{FF2B5EF4-FFF2-40B4-BE49-F238E27FC236}">
                  <a16:creationId xmlns:a16="http://schemas.microsoft.com/office/drawing/2014/main" id="{B53EDFC4-F850-4BE8-8025-D13324827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4594927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324">
              <a:extLst>
                <a:ext uri="{FF2B5EF4-FFF2-40B4-BE49-F238E27FC236}">
                  <a16:creationId xmlns:a16="http://schemas.microsoft.com/office/drawing/2014/main" id="{BAC30024-4CDC-47B7-86EF-AF796B6E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431" y="4473175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1.5e4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16" name="Line 325">
              <a:extLst>
                <a:ext uri="{FF2B5EF4-FFF2-40B4-BE49-F238E27FC236}">
                  <a16:creationId xmlns:a16="http://schemas.microsoft.com/office/drawing/2014/main" id="{7B11A0A1-0DC0-49D8-9D97-7AC8A8061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658" y="3084188"/>
              <a:ext cx="0" cy="1314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Line 326">
              <a:extLst>
                <a:ext uri="{FF2B5EF4-FFF2-40B4-BE49-F238E27FC236}">
                  <a16:creationId xmlns:a16="http://schemas.microsoft.com/office/drawing/2014/main" id="{60A6A2B8-D628-47E5-A31E-C3E590F4C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35121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Line 327">
              <a:extLst>
                <a:ext uri="{FF2B5EF4-FFF2-40B4-BE49-F238E27FC236}">
                  <a16:creationId xmlns:a16="http://schemas.microsoft.com/office/drawing/2014/main" id="{E00D536B-3B60-43EB-AC7A-2112E4596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29990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Line 328">
              <a:extLst>
                <a:ext uri="{FF2B5EF4-FFF2-40B4-BE49-F238E27FC236}">
                  <a16:creationId xmlns:a16="http://schemas.microsoft.com/office/drawing/2014/main" id="{0F428A87-AC80-470D-A315-A61C47641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25287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Line 329">
              <a:extLst>
                <a:ext uri="{FF2B5EF4-FFF2-40B4-BE49-F238E27FC236}">
                  <a16:creationId xmlns:a16="http://schemas.microsoft.com/office/drawing/2014/main" id="{9B6265F7-2034-47E4-9DBE-7EF5936D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20156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Line 330">
              <a:extLst>
                <a:ext uri="{FF2B5EF4-FFF2-40B4-BE49-F238E27FC236}">
                  <a16:creationId xmlns:a16="http://schemas.microsoft.com/office/drawing/2014/main" id="{D45E980A-B05F-4322-9A61-308A8F41BE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10322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Line 331">
              <a:extLst>
                <a:ext uri="{FF2B5EF4-FFF2-40B4-BE49-F238E27FC236}">
                  <a16:creationId xmlns:a16="http://schemas.microsoft.com/office/drawing/2014/main" id="{FBDE9125-8771-4F25-ADD3-217531174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05619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Line 332">
              <a:extLst>
                <a:ext uri="{FF2B5EF4-FFF2-40B4-BE49-F238E27FC236}">
                  <a16:creationId xmlns:a16="http://schemas.microsoft.com/office/drawing/2014/main" id="{F7E885B3-395A-4140-A2C6-6C56770E6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00488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Line 333">
              <a:extLst>
                <a:ext uri="{FF2B5EF4-FFF2-40B4-BE49-F238E27FC236}">
                  <a16:creationId xmlns:a16="http://schemas.microsoft.com/office/drawing/2014/main" id="{44AD8721-86BA-4901-BD42-8F7C170ED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95785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Line 334">
              <a:extLst>
                <a:ext uri="{FF2B5EF4-FFF2-40B4-BE49-F238E27FC236}">
                  <a16:creationId xmlns:a16="http://schemas.microsoft.com/office/drawing/2014/main" id="{99F4ACEB-F1C9-480E-B10F-68EA909C8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85381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Line 335">
              <a:extLst>
                <a:ext uri="{FF2B5EF4-FFF2-40B4-BE49-F238E27FC236}">
                  <a16:creationId xmlns:a16="http://schemas.microsoft.com/office/drawing/2014/main" id="{45A632CD-28BF-4268-AEB6-CB065BD6E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80820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Line 336">
              <a:extLst>
                <a:ext uri="{FF2B5EF4-FFF2-40B4-BE49-F238E27FC236}">
                  <a16:creationId xmlns:a16="http://schemas.microsoft.com/office/drawing/2014/main" id="{81344FB5-8EBD-4D4A-B412-0076D9C09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75547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Line 337">
              <a:extLst>
                <a:ext uri="{FF2B5EF4-FFF2-40B4-BE49-F238E27FC236}">
                  <a16:creationId xmlns:a16="http://schemas.microsoft.com/office/drawing/2014/main" id="{CF48C26A-9C33-400A-9039-3E70BB209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70986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Line 338">
              <a:extLst>
                <a:ext uri="{FF2B5EF4-FFF2-40B4-BE49-F238E27FC236}">
                  <a16:creationId xmlns:a16="http://schemas.microsoft.com/office/drawing/2014/main" id="{797BBD3A-6090-43AA-8036-EB8662FB2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61152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Line 339">
              <a:extLst>
                <a:ext uri="{FF2B5EF4-FFF2-40B4-BE49-F238E27FC236}">
                  <a16:creationId xmlns:a16="http://schemas.microsoft.com/office/drawing/2014/main" id="{988AB970-A8E4-42E9-8E4A-4257E0323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55878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Line 340">
              <a:extLst>
                <a:ext uri="{FF2B5EF4-FFF2-40B4-BE49-F238E27FC236}">
                  <a16:creationId xmlns:a16="http://schemas.microsoft.com/office/drawing/2014/main" id="{9715D0C7-F072-4CFD-8179-252E6BF3B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51318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Line 341">
              <a:extLst>
                <a:ext uri="{FF2B5EF4-FFF2-40B4-BE49-F238E27FC236}">
                  <a16:creationId xmlns:a16="http://schemas.microsoft.com/office/drawing/2014/main" id="{F726B04A-9F0A-4E68-8FFB-8A20A494B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46044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Line 342">
              <a:extLst>
                <a:ext uri="{FF2B5EF4-FFF2-40B4-BE49-F238E27FC236}">
                  <a16:creationId xmlns:a16="http://schemas.microsoft.com/office/drawing/2014/main" id="{139032C0-2D91-4DBD-B874-F28E5AB63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36210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Line 343">
              <a:extLst>
                <a:ext uri="{FF2B5EF4-FFF2-40B4-BE49-F238E27FC236}">
                  <a16:creationId xmlns:a16="http://schemas.microsoft.com/office/drawing/2014/main" id="{608AA5FD-59EA-4002-87D2-FFFF3FC10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30937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Line 344">
              <a:extLst>
                <a:ext uri="{FF2B5EF4-FFF2-40B4-BE49-F238E27FC236}">
                  <a16:creationId xmlns:a16="http://schemas.microsoft.com/office/drawing/2014/main" id="{37E8836A-5D06-4451-BD3B-3EF369D87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26376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Line 345">
              <a:extLst>
                <a:ext uri="{FF2B5EF4-FFF2-40B4-BE49-F238E27FC236}">
                  <a16:creationId xmlns:a16="http://schemas.microsoft.com/office/drawing/2014/main" id="{D5FF4532-E9CB-47A5-B360-EE6E62E41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21103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Line 346">
              <a:extLst>
                <a:ext uri="{FF2B5EF4-FFF2-40B4-BE49-F238E27FC236}">
                  <a16:creationId xmlns:a16="http://schemas.microsoft.com/office/drawing/2014/main" id="{69CEBE44-DB6A-4376-9D64-2067A4EED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11269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Line 347">
              <a:extLst>
                <a:ext uri="{FF2B5EF4-FFF2-40B4-BE49-F238E27FC236}">
                  <a16:creationId xmlns:a16="http://schemas.microsoft.com/office/drawing/2014/main" id="{A7539E78-66C6-48A2-A7D5-1A06E6204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4398246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Line 349">
              <a:extLst>
                <a:ext uri="{FF2B5EF4-FFF2-40B4-BE49-F238E27FC236}">
                  <a16:creationId xmlns:a16="http://schemas.microsoft.com/office/drawing/2014/main" id="{451F0846-539D-4252-9FEE-56A0D7259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4154533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Line 351">
              <a:extLst>
                <a:ext uri="{FF2B5EF4-FFF2-40B4-BE49-F238E27FC236}">
                  <a16:creationId xmlns:a16="http://schemas.microsoft.com/office/drawing/2014/main" id="{56B6AC9E-FC88-4C21-829D-CA9EE9029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3906543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Line 353">
              <a:extLst>
                <a:ext uri="{FF2B5EF4-FFF2-40B4-BE49-F238E27FC236}">
                  <a16:creationId xmlns:a16="http://schemas.microsoft.com/office/drawing/2014/main" id="{C085626A-A4A8-49FD-AF3D-428669210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3657129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Line 355">
              <a:extLst>
                <a:ext uri="{FF2B5EF4-FFF2-40B4-BE49-F238E27FC236}">
                  <a16:creationId xmlns:a16="http://schemas.microsoft.com/office/drawing/2014/main" id="{EF4C62A7-23B8-4B83-AEE3-118BE09AC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3407715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Line 357">
              <a:extLst>
                <a:ext uri="{FF2B5EF4-FFF2-40B4-BE49-F238E27FC236}">
                  <a16:creationId xmlns:a16="http://schemas.microsoft.com/office/drawing/2014/main" id="{87497110-2B3A-4B06-9D81-CA580E999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3165426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Rectangle 358">
              <a:extLst>
                <a:ext uri="{FF2B5EF4-FFF2-40B4-BE49-F238E27FC236}">
                  <a16:creationId xmlns:a16="http://schemas.microsoft.com/office/drawing/2014/main" id="{259C26C4-699E-4B56-86F6-E492A960C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431" y="3043673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7.1e3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45" name="Line 359">
              <a:extLst>
                <a:ext uri="{FF2B5EF4-FFF2-40B4-BE49-F238E27FC236}">
                  <a16:creationId xmlns:a16="http://schemas.microsoft.com/office/drawing/2014/main" id="{3212A9C8-463B-42EE-9E01-8ABEB3D1C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658" y="4403947"/>
              <a:ext cx="80003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Line 360">
              <a:extLst>
                <a:ext uri="{FF2B5EF4-FFF2-40B4-BE49-F238E27FC236}">
                  <a16:creationId xmlns:a16="http://schemas.microsoft.com/office/drawing/2014/main" id="{C2F00BA6-073C-4498-AFE0-1D9922A25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658" y="1654687"/>
              <a:ext cx="0" cy="1314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Line 361">
              <a:extLst>
                <a:ext uri="{FF2B5EF4-FFF2-40B4-BE49-F238E27FC236}">
                  <a16:creationId xmlns:a16="http://schemas.microsoft.com/office/drawing/2014/main" id="{03D3884D-5F3C-480A-AEA2-79E8C66D7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92171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Line 362">
              <a:extLst>
                <a:ext uri="{FF2B5EF4-FFF2-40B4-BE49-F238E27FC236}">
                  <a16:creationId xmlns:a16="http://schemas.microsoft.com/office/drawing/2014/main" id="{83BD2C36-77F7-4740-8D08-675FDB951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87040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Line 363">
              <a:extLst>
                <a:ext uri="{FF2B5EF4-FFF2-40B4-BE49-F238E27FC236}">
                  <a16:creationId xmlns:a16="http://schemas.microsoft.com/office/drawing/2014/main" id="{E711AAA6-4708-4EA6-BCDA-9DD30B861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82337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Line 364">
              <a:extLst>
                <a:ext uri="{FF2B5EF4-FFF2-40B4-BE49-F238E27FC236}">
                  <a16:creationId xmlns:a16="http://schemas.microsoft.com/office/drawing/2014/main" id="{5C1C71AC-75BE-4286-B6F2-A0EA5F1B3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77206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Line 365">
              <a:extLst>
                <a:ext uri="{FF2B5EF4-FFF2-40B4-BE49-F238E27FC236}">
                  <a16:creationId xmlns:a16="http://schemas.microsoft.com/office/drawing/2014/main" id="{9E82A43A-7495-46EE-91F0-5CE40D5FE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67372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Line 366">
              <a:extLst>
                <a:ext uri="{FF2B5EF4-FFF2-40B4-BE49-F238E27FC236}">
                  <a16:creationId xmlns:a16="http://schemas.microsoft.com/office/drawing/2014/main" id="{C92E0097-A138-4C0B-8A3B-9C3338F0C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62669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Line 367">
              <a:extLst>
                <a:ext uri="{FF2B5EF4-FFF2-40B4-BE49-F238E27FC236}">
                  <a16:creationId xmlns:a16="http://schemas.microsoft.com/office/drawing/2014/main" id="{8633ACB4-8322-4D40-9564-C1E44F12E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57538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Line 368">
              <a:extLst>
                <a:ext uri="{FF2B5EF4-FFF2-40B4-BE49-F238E27FC236}">
                  <a16:creationId xmlns:a16="http://schemas.microsoft.com/office/drawing/2014/main" id="{81F45C0C-4919-4A83-AE12-CD05DE3E2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52835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Line 369">
              <a:extLst>
                <a:ext uri="{FF2B5EF4-FFF2-40B4-BE49-F238E27FC236}">
                  <a16:creationId xmlns:a16="http://schemas.microsoft.com/office/drawing/2014/main" id="{7D15EEB5-A98F-4BCD-9A28-0AC0F4FCE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42430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370">
              <a:extLst>
                <a:ext uri="{FF2B5EF4-FFF2-40B4-BE49-F238E27FC236}">
                  <a16:creationId xmlns:a16="http://schemas.microsoft.com/office/drawing/2014/main" id="{B0A15016-AD9C-4CF6-AD75-4E52B5572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37870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Line 371">
              <a:extLst>
                <a:ext uri="{FF2B5EF4-FFF2-40B4-BE49-F238E27FC236}">
                  <a16:creationId xmlns:a16="http://schemas.microsoft.com/office/drawing/2014/main" id="{DF3AB98F-3936-4657-B19B-A0CFAE278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32596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Line 372">
              <a:extLst>
                <a:ext uri="{FF2B5EF4-FFF2-40B4-BE49-F238E27FC236}">
                  <a16:creationId xmlns:a16="http://schemas.microsoft.com/office/drawing/2014/main" id="{C2842860-39C4-4EF0-A57A-6C6FBA19C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28036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Line 373">
              <a:extLst>
                <a:ext uri="{FF2B5EF4-FFF2-40B4-BE49-F238E27FC236}">
                  <a16:creationId xmlns:a16="http://schemas.microsoft.com/office/drawing/2014/main" id="{AC53AB4C-D1A3-4CAC-88BE-DE3A5B53D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18202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Line 374">
              <a:extLst>
                <a:ext uri="{FF2B5EF4-FFF2-40B4-BE49-F238E27FC236}">
                  <a16:creationId xmlns:a16="http://schemas.microsoft.com/office/drawing/2014/main" id="{7D4E7A5F-FB08-4172-93DF-666D6FEE7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12928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Line 375">
              <a:extLst>
                <a:ext uri="{FF2B5EF4-FFF2-40B4-BE49-F238E27FC236}">
                  <a16:creationId xmlns:a16="http://schemas.microsoft.com/office/drawing/2014/main" id="{AB7BF5CB-A31B-48EC-9DDD-8F0A88F7EA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08368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Line 376">
              <a:extLst>
                <a:ext uri="{FF2B5EF4-FFF2-40B4-BE49-F238E27FC236}">
                  <a16:creationId xmlns:a16="http://schemas.microsoft.com/office/drawing/2014/main" id="{486538E4-B5D7-4ED0-9417-533328569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03094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Line 377">
              <a:extLst>
                <a:ext uri="{FF2B5EF4-FFF2-40B4-BE49-F238E27FC236}">
                  <a16:creationId xmlns:a16="http://schemas.microsoft.com/office/drawing/2014/main" id="{63809E21-89FA-4B5D-B06E-7457DC0C5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93260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Line 378">
              <a:extLst>
                <a:ext uri="{FF2B5EF4-FFF2-40B4-BE49-F238E27FC236}">
                  <a16:creationId xmlns:a16="http://schemas.microsoft.com/office/drawing/2014/main" id="{0D57EB4F-1DC9-457F-9B30-F8C9E5DA1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88129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Line 379">
              <a:extLst>
                <a:ext uri="{FF2B5EF4-FFF2-40B4-BE49-F238E27FC236}">
                  <a16:creationId xmlns:a16="http://schemas.microsoft.com/office/drawing/2014/main" id="{14A054B5-949B-407C-85A1-6109637CB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83426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Line 380">
              <a:extLst>
                <a:ext uri="{FF2B5EF4-FFF2-40B4-BE49-F238E27FC236}">
                  <a16:creationId xmlns:a16="http://schemas.microsoft.com/office/drawing/2014/main" id="{E0E63052-BF2F-4A31-AFAA-855A1C9BF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782958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Line 381">
              <a:extLst>
                <a:ext uri="{FF2B5EF4-FFF2-40B4-BE49-F238E27FC236}">
                  <a16:creationId xmlns:a16="http://schemas.microsoft.com/office/drawing/2014/main" id="{8EFCF146-3C3F-45B5-914A-E8DD6322C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68461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Line 382">
              <a:extLst>
                <a:ext uri="{FF2B5EF4-FFF2-40B4-BE49-F238E27FC236}">
                  <a16:creationId xmlns:a16="http://schemas.microsoft.com/office/drawing/2014/main" id="{07166CBA-63A4-4648-92AC-92282903A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2968745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Line 384">
              <a:extLst>
                <a:ext uri="{FF2B5EF4-FFF2-40B4-BE49-F238E27FC236}">
                  <a16:creationId xmlns:a16="http://schemas.microsoft.com/office/drawing/2014/main" id="{780215FC-88D1-4CBD-B9E7-91EF93DB8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2725031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Line 386">
              <a:extLst>
                <a:ext uri="{FF2B5EF4-FFF2-40B4-BE49-F238E27FC236}">
                  <a16:creationId xmlns:a16="http://schemas.microsoft.com/office/drawing/2014/main" id="{10EDA5A8-C980-4B33-9639-4ECCA7D74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2477042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Line 388">
              <a:extLst>
                <a:ext uri="{FF2B5EF4-FFF2-40B4-BE49-F238E27FC236}">
                  <a16:creationId xmlns:a16="http://schemas.microsoft.com/office/drawing/2014/main" id="{3522D8EB-9A85-4DCE-B871-484D955DC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2227628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Line 390">
              <a:extLst>
                <a:ext uri="{FF2B5EF4-FFF2-40B4-BE49-F238E27FC236}">
                  <a16:creationId xmlns:a16="http://schemas.microsoft.com/office/drawing/2014/main" id="{53C04D7B-BB57-4C66-ADE0-033A8307F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1979639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Line 392">
              <a:extLst>
                <a:ext uri="{FF2B5EF4-FFF2-40B4-BE49-F238E27FC236}">
                  <a16:creationId xmlns:a16="http://schemas.microsoft.com/office/drawing/2014/main" id="{092B37F4-32D3-44E5-915D-429C059DE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1735925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Rectangle 393">
              <a:extLst>
                <a:ext uri="{FF2B5EF4-FFF2-40B4-BE49-F238E27FC236}">
                  <a16:creationId xmlns:a16="http://schemas.microsoft.com/office/drawing/2014/main" id="{4A23BE0B-0847-4C06-8D2E-D67D153F9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431" y="1614172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4.4e2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5" name="Line 395">
              <a:extLst>
                <a:ext uri="{FF2B5EF4-FFF2-40B4-BE49-F238E27FC236}">
                  <a16:creationId xmlns:a16="http://schemas.microsoft.com/office/drawing/2014/main" id="{04ED3D63-8B44-4B82-90F6-E702D9B6D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658" y="2974446"/>
              <a:ext cx="80003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Line 396">
              <a:extLst>
                <a:ext uri="{FF2B5EF4-FFF2-40B4-BE49-F238E27FC236}">
                  <a16:creationId xmlns:a16="http://schemas.microsoft.com/office/drawing/2014/main" id="{256A49BC-A1B2-4EC7-B28B-56F32136B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9658" y="225186"/>
              <a:ext cx="0" cy="1314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Line 397">
              <a:extLst>
                <a:ext uri="{FF2B5EF4-FFF2-40B4-BE49-F238E27FC236}">
                  <a16:creationId xmlns:a16="http://schemas.microsoft.com/office/drawing/2014/main" id="{ABCC7E39-D222-442D-8EB8-3EBEF4991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49363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Line 398">
              <a:extLst>
                <a:ext uri="{FF2B5EF4-FFF2-40B4-BE49-F238E27FC236}">
                  <a16:creationId xmlns:a16="http://schemas.microsoft.com/office/drawing/2014/main" id="{B0D0440D-8204-4272-A66C-F1FDFADAA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440903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Line 399">
              <a:extLst>
                <a:ext uri="{FF2B5EF4-FFF2-40B4-BE49-F238E27FC236}">
                  <a16:creationId xmlns:a16="http://schemas.microsoft.com/office/drawing/2014/main" id="{1112693C-9CD9-4CBA-A713-B2AE6B040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39387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Line 400">
              <a:extLst>
                <a:ext uri="{FF2B5EF4-FFF2-40B4-BE49-F238E27FC236}">
                  <a16:creationId xmlns:a16="http://schemas.microsoft.com/office/drawing/2014/main" id="{1B492684-C610-4A0F-83CD-304BAD085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34256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Line 401">
              <a:extLst>
                <a:ext uri="{FF2B5EF4-FFF2-40B4-BE49-F238E27FC236}">
                  <a16:creationId xmlns:a16="http://schemas.microsoft.com/office/drawing/2014/main" id="{5DF27796-07A1-488D-90B6-AD349EBFE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244222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Line 402">
              <a:extLst>
                <a:ext uri="{FF2B5EF4-FFF2-40B4-BE49-F238E27FC236}">
                  <a16:creationId xmlns:a16="http://schemas.microsoft.com/office/drawing/2014/main" id="{D7B17560-025E-4EB2-8322-0C65FDCB0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19718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Line 403">
              <a:extLst>
                <a:ext uri="{FF2B5EF4-FFF2-40B4-BE49-F238E27FC236}">
                  <a16:creationId xmlns:a16="http://schemas.microsoft.com/office/drawing/2014/main" id="{1B8623E0-1F67-4600-A8BC-0386766D7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145881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Line 404">
              <a:extLst>
                <a:ext uri="{FF2B5EF4-FFF2-40B4-BE49-F238E27FC236}">
                  <a16:creationId xmlns:a16="http://schemas.microsoft.com/office/drawing/2014/main" id="{F7F17B5B-78E8-4408-A522-81C137F57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109884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Line 405">
              <a:extLst>
                <a:ext uri="{FF2B5EF4-FFF2-40B4-BE49-F238E27FC236}">
                  <a16:creationId xmlns:a16="http://schemas.microsoft.com/office/drawing/2014/main" id="{4BBD7F26-E3D6-4BDA-A644-AAC8DAF76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99480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Line 407">
              <a:extLst>
                <a:ext uri="{FF2B5EF4-FFF2-40B4-BE49-F238E27FC236}">
                  <a16:creationId xmlns:a16="http://schemas.microsoft.com/office/drawing/2014/main" id="{42153BEF-D60E-4ED3-9F82-3675AB0B0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94920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Line 408">
              <a:extLst>
                <a:ext uri="{FF2B5EF4-FFF2-40B4-BE49-F238E27FC236}">
                  <a16:creationId xmlns:a16="http://schemas.microsoft.com/office/drawing/2014/main" id="{6D5937F9-C153-46BF-BD60-6E4ADE800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89646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Line 409">
              <a:extLst>
                <a:ext uri="{FF2B5EF4-FFF2-40B4-BE49-F238E27FC236}">
                  <a16:creationId xmlns:a16="http://schemas.microsoft.com/office/drawing/2014/main" id="{49C4435E-BC22-4C95-A9E7-CCCC1350E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850860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Line 410">
              <a:extLst>
                <a:ext uri="{FF2B5EF4-FFF2-40B4-BE49-F238E27FC236}">
                  <a16:creationId xmlns:a16="http://schemas.microsoft.com/office/drawing/2014/main" id="{C05AA2B9-B17B-4088-A12A-7C6B68C19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75251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Line 411">
              <a:extLst>
                <a:ext uri="{FF2B5EF4-FFF2-40B4-BE49-F238E27FC236}">
                  <a16:creationId xmlns:a16="http://schemas.microsoft.com/office/drawing/2014/main" id="{F5F21DA6-A6EC-4810-BE5F-84540081C4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69978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Line 412">
              <a:extLst>
                <a:ext uri="{FF2B5EF4-FFF2-40B4-BE49-F238E27FC236}">
                  <a16:creationId xmlns:a16="http://schemas.microsoft.com/office/drawing/2014/main" id="{243A123C-AC75-4B14-81FD-0E949ABB8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654179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Line 413">
              <a:extLst>
                <a:ext uri="{FF2B5EF4-FFF2-40B4-BE49-F238E27FC236}">
                  <a16:creationId xmlns:a16="http://schemas.microsoft.com/office/drawing/2014/main" id="{48276AFA-04B5-460E-AC9D-1640F66C1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60144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Line 414">
              <a:extLst>
                <a:ext uri="{FF2B5EF4-FFF2-40B4-BE49-F238E27FC236}">
                  <a16:creationId xmlns:a16="http://schemas.microsoft.com/office/drawing/2014/main" id="{31576A2B-D26F-4B09-A1C2-D0B653200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503105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Line 415">
              <a:extLst>
                <a:ext uri="{FF2B5EF4-FFF2-40B4-BE49-F238E27FC236}">
                  <a16:creationId xmlns:a16="http://schemas.microsoft.com/office/drawing/2014/main" id="{91326472-2D8E-4EC6-A910-409E4F683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51797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Line 416">
              <a:extLst>
                <a:ext uri="{FF2B5EF4-FFF2-40B4-BE49-F238E27FC236}">
                  <a16:creationId xmlns:a16="http://schemas.microsoft.com/office/drawing/2014/main" id="{FBA4CDD1-FA59-490B-9F35-7123FA1C6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404764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Line 417">
              <a:extLst>
                <a:ext uri="{FF2B5EF4-FFF2-40B4-BE49-F238E27FC236}">
                  <a16:creationId xmlns:a16="http://schemas.microsoft.com/office/drawing/2014/main" id="{DEEC5C53-22D7-4F84-B445-20F5FB684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35345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Line 418">
              <a:extLst>
                <a:ext uri="{FF2B5EF4-FFF2-40B4-BE49-F238E27FC236}">
                  <a16:creationId xmlns:a16="http://schemas.microsoft.com/office/drawing/2014/main" id="{469C6C0D-1FEA-4020-ABC3-021680A03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650" y="255116"/>
              <a:ext cx="400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Line 419">
              <a:extLst>
                <a:ext uri="{FF2B5EF4-FFF2-40B4-BE49-F238E27FC236}">
                  <a16:creationId xmlns:a16="http://schemas.microsoft.com/office/drawing/2014/main" id="{D9F5FC19-1830-406D-8B23-5F421A0C3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1539244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Line 421">
              <a:extLst>
                <a:ext uri="{FF2B5EF4-FFF2-40B4-BE49-F238E27FC236}">
                  <a16:creationId xmlns:a16="http://schemas.microsoft.com/office/drawing/2014/main" id="{AE66B573-1C87-4817-937F-96FD48519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1295530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Line 423">
              <a:extLst>
                <a:ext uri="{FF2B5EF4-FFF2-40B4-BE49-F238E27FC236}">
                  <a16:creationId xmlns:a16="http://schemas.microsoft.com/office/drawing/2014/main" id="{5539E0BF-D74C-42E9-9066-088595EDA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1047541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Line 425">
              <a:extLst>
                <a:ext uri="{FF2B5EF4-FFF2-40B4-BE49-F238E27FC236}">
                  <a16:creationId xmlns:a16="http://schemas.microsoft.com/office/drawing/2014/main" id="{CDA2C875-EABF-491A-8611-DB277983B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798126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Line 427">
              <a:extLst>
                <a:ext uri="{FF2B5EF4-FFF2-40B4-BE49-F238E27FC236}">
                  <a16:creationId xmlns:a16="http://schemas.microsoft.com/office/drawing/2014/main" id="{D0F6B8B3-D528-4D16-8487-0A034DD49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550137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Line 429">
              <a:extLst>
                <a:ext uri="{FF2B5EF4-FFF2-40B4-BE49-F238E27FC236}">
                  <a16:creationId xmlns:a16="http://schemas.microsoft.com/office/drawing/2014/main" id="{D4902FD3-60FF-4C96-BD7F-DE7EE23E3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094" y="306424"/>
              <a:ext cx="5656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Rectangle 430">
              <a:extLst>
                <a:ext uri="{FF2B5EF4-FFF2-40B4-BE49-F238E27FC236}">
                  <a16:creationId xmlns:a16="http://schemas.microsoft.com/office/drawing/2014/main" id="{6695C715-8965-40B0-A19B-6099B7BD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431" y="186096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5.1e2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05" name="Line 431">
              <a:extLst>
                <a:ext uri="{FF2B5EF4-FFF2-40B4-BE49-F238E27FC236}">
                  <a16:creationId xmlns:a16="http://schemas.microsoft.com/office/drawing/2014/main" id="{9BC521E3-ABA7-4181-B9DC-1151FA27B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658" y="1544944"/>
              <a:ext cx="800039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432">
              <a:extLst>
                <a:ext uri="{FF2B5EF4-FFF2-40B4-BE49-F238E27FC236}">
                  <a16:creationId xmlns:a16="http://schemas.microsoft.com/office/drawing/2014/main" id="{E8F72804-F9C0-46A7-A37F-AC831806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658" y="1047541"/>
              <a:ext cx="8000393" cy="491703"/>
            </a:xfrm>
            <a:custGeom>
              <a:avLst/>
              <a:gdLst>
                <a:gd name="T0" fmla="*/ 24 w 1429"/>
                <a:gd name="T1" fmla="*/ 85 h 85"/>
                <a:gd name="T2" fmla="*/ 51 w 1429"/>
                <a:gd name="T3" fmla="*/ 85 h 85"/>
                <a:gd name="T4" fmla="*/ 77 w 1429"/>
                <a:gd name="T5" fmla="*/ 85 h 85"/>
                <a:gd name="T6" fmla="*/ 100 w 1429"/>
                <a:gd name="T7" fmla="*/ 85 h 85"/>
                <a:gd name="T8" fmla="*/ 126 w 1429"/>
                <a:gd name="T9" fmla="*/ 85 h 85"/>
                <a:gd name="T10" fmla="*/ 157 w 1429"/>
                <a:gd name="T11" fmla="*/ 85 h 85"/>
                <a:gd name="T12" fmla="*/ 179 w 1429"/>
                <a:gd name="T13" fmla="*/ 85 h 85"/>
                <a:gd name="T14" fmla="*/ 206 w 1429"/>
                <a:gd name="T15" fmla="*/ 85 h 85"/>
                <a:gd name="T16" fmla="*/ 228 w 1429"/>
                <a:gd name="T17" fmla="*/ 85 h 85"/>
                <a:gd name="T18" fmla="*/ 255 w 1429"/>
                <a:gd name="T19" fmla="*/ 85 h 85"/>
                <a:gd name="T20" fmla="*/ 277 w 1429"/>
                <a:gd name="T21" fmla="*/ 85 h 85"/>
                <a:gd name="T22" fmla="*/ 304 w 1429"/>
                <a:gd name="T23" fmla="*/ 85 h 85"/>
                <a:gd name="T24" fmla="*/ 326 w 1429"/>
                <a:gd name="T25" fmla="*/ 85 h 85"/>
                <a:gd name="T26" fmla="*/ 353 w 1429"/>
                <a:gd name="T27" fmla="*/ 85 h 85"/>
                <a:gd name="T28" fmla="*/ 375 w 1429"/>
                <a:gd name="T29" fmla="*/ 85 h 85"/>
                <a:gd name="T30" fmla="*/ 402 w 1429"/>
                <a:gd name="T31" fmla="*/ 85 h 85"/>
                <a:gd name="T32" fmla="*/ 424 w 1429"/>
                <a:gd name="T33" fmla="*/ 40 h 85"/>
                <a:gd name="T34" fmla="*/ 455 w 1429"/>
                <a:gd name="T35" fmla="*/ 40 h 85"/>
                <a:gd name="T36" fmla="*/ 481 w 1429"/>
                <a:gd name="T37" fmla="*/ 18 h 85"/>
                <a:gd name="T38" fmla="*/ 508 w 1429"/>
                <a:gd name="T39" fmla="*/ 12 h 85"/>
                <a:gd name="T40" fmla="*/ 531 w 1429"/>
                <a:gd name="T41" fmla="*/ 20 h 85"/>
                <a:gd name="T42" fmla="*/ 557 w 1429"/>
                <a:gd name="T43" fmla="*/ 32 h 85"/>
                <a:gd name="T44" fmla="*/ 584 w 1429"/>
                <a:gd name="T45" fmla="*/ 35 h 85"/>
                <a:gd name="T46" fmla="*/ 606 w 1429"/>
                <a:gd name="T47" fmla="*/ 72 h 85"/>
                <a:gd name="T48" fmla="*/ 633 w 1429"/>
                <a:gd name="T49" fmla="*/ 63 h 85"/>
                <a:gd name="T50" fmla="*/ 656 w 1429"/>
                <a:gd name="T51" fmla="*/ 46 h 85"/>
                <a:gd name="T52" fmla="*/ 682 w 1429"/>
                <a:gd name="T53" fmla="*/ 69 h 85"/>
                <a:gd name="T54" fmla="*/ 705 w 1429"/>
                <a:gd name="T55" fmla="*/ 85 h 85"/>
                <a:gd name="T56" fmla="*/ 732 w 1429"/>
                <a:gd name="T57" fmla="*/ 85 h 85"/>
                <a:gd name="T58" fmla="*/ 758 w 1429"/>
                <a:gd name="T59" fmla="*/ 85 h 85"/>
                <a:gd name="T60" fmla="*/ 785 w 1429"/>
                <a:gd name="T61" fmla="*/ 85 h 85"/>
                <a:gd name="T62" fmla="*/ 812 w 1429"/>
                <a:gd name="T63" fmla="*/ 85 h 85"/>
                <a:gd name="T64" fmla="*/ 834 w 1429"/>
                <a:gd name="T65" fmla="*/ 85 h 85"/>
                <a:gd name="T66" fmla="*/ 861 w 1429"/>
                <a:gd name="T67" fmla="*/ 85 h 85"/>
                <a:gd name="T68" fmla="*/ 888 w 1429"/>
                <a:gd name="T69" fmla="*/ 85 h 85"/>
                <a:gd name="T70" fmla="*/ 910 w 1429"/>
                <a:gd name="T71" fmla="*/ 85 h 85"/>
                <a:gd name="T72" fmla="*/ 937 w 1429"/>
                <a:gd name="T73" fmla="*/ 85 h 85"/>
                <a:gd name="T74" fmla="*/ 964 w 1429"/>
                <a:gd name="T75" fmla="*/ 85 h 85"/>
                <a:gd name="T76" fmla="*/ 990 w 1429"/>
                <a:gd name="T77" fmla="*/ 85 h 85"/>
                <a:gd name="T78" fmla="*/ 1013 w 1429"/>
                <a:gd name="T79" fmla="*/ 85 h 85"/>
                <a:gd name="T80" fmla="*/ 1040 w 1429"/>
                <a:gd name="T81" fmla="*/ 85 h 85"/>
                <a:gd name="T82" fmla="*/ 1062 w 1429"/>
                <a:gd name="T83" fmla="*/ 85 h 85"/>
                <a:gd name="T84" fmla="*/ 1093 w 1429"/>
                <a:gd name="T85" fmla="*/ 85 h 85"/>
                <a:gd name="T86" fmla="*/ 1116 w 1429"/>
                <a:gd name="T87" fmla="*/ 85 h 85"/>
                <a:gd name="T88" fmla="*/ 1142 w 1429"/>
                <a:gd name="T89" fmla="*/ 85 h 85"/>
                <a:gd name="T90" fmla="*/ 1169 w 1429"/>
                <a:gd name="T91" fmla="*/ 85 h 85"/>
                <a:gd name="T92" fmla="*/ 1192 w 1429"/>
                <a:gd name="T93" fmla="*/ 85 h 85"/>
                <a:gd name="T94" fmla="*/ 1219 w 1429"/>
                <a:gd name="T95" fmla="*/ 85 h 85"/>
                <a:gd name="T96" fmla="*/ 1241 w 1429"/>
                <a:gd name="T97" fmla="*/ 85 h 85"/>
                <a:gd name="T98" fmla="*/ 1268 w 1429"/>
                <a:gd name="T99" fmla="*/ 85 h 85"/>
                <a:gd name="T100" fmla="*/ 1290 w 1429"/>
                <a:gd name="T101" fmla="*/ 85 h 85"/>
                <a:gd name="T102" fmla="*/ 1317 w 1429"/>
                <a:gd name="T103" fmla="*/ 85 h 85"/>
                <a:gd name="T104" fmla="*/ 1340 w 1429"/>
                <a:gd name="T105" fmla="*/ 85 h 85"/>
                <a:gd name="T106" fmla="*/ 1367 w 1429"/>
                <a:gd name="T107" fmla="*/ 85 h 85"/>
                <a:gd name="T108" fmla="*/ 1394 w 1429"/>
                <a:gd name="T109" fmla="*/ 85 h 85"/>
                <a:gd name="T110" fmla="*/ 1417 w 1429"/>
                <a:gd name="T1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9" h="85">
                  <a:moveTo>
                    <a:pt x="0" y="85"/>
                  </a:moveTo>
                  <a:lnTo>
                    <a:pt x="1" y="85"/>
                  </a:lnTo>
                  <a:lnTo>
                    <a:pt x="9" y="85"/>
                  </a:lnTo>
                  <a:lnTo>
                    <a:pt x="12" y="85"/>
                  </a:lnTo>
                  <a:lnTo>
                    <a:pt x="16" y="85"/>
                  </a:lnTo>
                  <a:lnTo>
                    <a:pt x="24" y="85"/>
                  </a:lnTo>
                  <a:lnTo>
                    <a:pt x="28" y="85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1" y="85"/>
                  </a:lnTo>
                  <a:lnTo>
                    <a:pt x="54" y="85"/>
                  </a:lnTo>
                  <a:lnTo>
                    <a:pt x="58" y="85"/>
                  </a:lnTo>
                  <a:lnTo>
                    <a:pt x="62" y="85"/>
                  </a:lnTo>
                  <a:lnTo>
                    <a:pt x="70" y="85"/>
                  </a:lnTo>
                  <a:lnTo>
                    <a:pt x="73" y="85"/>
                  </a:lnTo>
                  <a:lnTo>
                    <a:pt x="77" y="85"/>
                  </a:lnTo>
                  <a:lnTo>
                    <a:pt x="81" y="85"/>
                  </a:lnTo>
                  <a:lnTo>
                    <a:pt x="85" y="85"/>
                  </a:lnTo>
                  <a:lnTo>
                    <a:pt x="88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0" y="85"/>
                  </a:lnTo>
                  <a:lnTo>
                    <a:pt x="103" y="85"/>
                  </a:lnTo>
                  <a:lnTo>
                    <a:pt x="111" y="85"/>
                  </a:lnTo>
                  <a:lnTo>
                    <a:pt x="115" y="85"/>
                  </a:lnTo>
                  <a:lnTo>
                    <a:pt x="119" y="85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30" y="85"/>
                  </a:lnTo>
                  <a:lnTo>
                    <a:pt x="133" y="85"/>
                  </a:lnTo>
                  <a:lnTo>
                    <a:pt x="141" y="85"/>
                  </a:lnTo>
                  <a:lnTo>
                    <a:pt x="145" y="85"/>
                  </a:lnTo>
                  <a:lnTo>
                    <a:pt x="149" y="85"/>
                  </a:lnTo>
                  <a:lnTo>
                    <a:pt x="157" y="85"/>
                  </a:lnTo>
                  <a:lnTo>
                    <a:pt x="161" y="85"/>
                  </a:lnTo>
                  <a:lnTo>
                    <a:pt x="164" y="85"/>
                  </a:lnTo>
                  <a:lnTo>
                    <a:pt x="168" y="85"/>
                  </a:lnTo>
                  <a:lnTo>
                    <a:pt x="172" y="85"/>
                  </a:lnTo>
                  <a:lnTo>
                    <a:pt x="176" y="85"/>
                  </a:lnTo>
                  <a:lnTo>
                    <a:pt x="179" y="85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90" y="85"/>
                  </a:lnTo>
                  <a:lnTo>
                    <a:pt x="194" y="85"/>
                  </a:lnTo>
                  <a:lnTo>
                    <a:pt x="202" y="85"/>
                  </a:lnTo>
                  <a:lnTo>
                    <a:pt x="206" y="85"/>
                  </a:lnTo>
                  <a:lnTo>
                    <a:pt x="210" y="85"/>
                  </a:lnTo>
                  <a:lnTo>
                    <a:pt x="213" y="85"/>
                  </a:lnTo>
                  <a:lnTo>
                    <a:pt x="217" y="85"/>
                  </a:lnTo>
                  <a:lnTo>
                    <a:pt x="221" y="85"/>
                  </a:lnTo>
                  <a:lnTo>
                    <a:pt x="224" y="85"/>
                  </a:lnTo>
                  <a:lnTo>
                    <a:pt x="228" y="85"/>
                  </a:lnTo>
                  <a:lnTo>
                    <a:pt x="232" y="85"/>
                  </a:lnTo>
                  <a:lnTo>
                    <a:pt x="235" y="85"/>
                  </a:lnTo>
                  <a:lnTo>
                    <a:pt x="243" y="85"/>
                  </a:lnTo>
                  <a:lnTo>
                    <a:pt x="247" y="85"/>
                  </a:lnTo>
                  <a:lnTo>
                    <a:pt x="251" y="85"/>
                  </a:lnTo>
                  <a:lnTo>
                    <a:pt x="255" y="85"/>
                  </a:lnTo>
                  <a:lnTo>
                    <a:pt x="258" y="85"/>
                  </a:lnTo>
                  <a:lnTo>
                    <a:pt x="262" y="85"/>
                  </a:lnTo>
                  <a:lnTo>
                    <a:pt x="266" y="85"/>
                  </a:lnTo>
                  <a:lnTo>
                    <a:pt x="269" y="85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81" y="85"/>
                  </a:lnTo>
                  <a:lnTo>
                    <a:pt x="284" y="85"/>
                  </a:lnTo>
                  <a:lnTo>
                    <a:pt x="292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4" y="85"/>
                  </a:lnTo>
                  <a:lnTo>
                    <a:pt x="307" y="85"/>
                  </a:lnTo>
                  <a:lnTo>
                    <a:pt x="311" y="85"/>
                  </a:lnTo>
                  <a:lnTo>
                    <a:pt x="315" y="85"/>
                  </a:lnTo>
                  <a:lnTo>
                    <a:pt x="318" y="85"/>
                  </a:lnTo>
                  <a:lnTo>
                    <a:pt x="322" y="85"/>
                  </a:lnTo>
                  <a:lnTo>
                    <a:pt x="326" y="85"/>
                  </a:lnTo>
                  <a:lnTo>
                    <a:pt x="334" y="85"/>
                  </a:lnTo>
                  <a:lnTo>
                    <a:pt x="338" y="85"/>
                  </a:lnTo>
                  <a:lnTo>
                    <a:pt x="341" y="85"/>
                  </a:lnTo>
                  <a:lnTo>
                    <a:pt x="345" y="85"/>
                  </a:lnTo>
                  <a:lnTo>
                    <a:pt x="349" y="85"/>
                  </a:lnTo>
                  <a:lnTo>
                    <a:pt x="353" y="85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7" y="85"/>
                  </a:lnTo>
                  <a:lnTo>
                    <a:pt x="371" y="85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4" y="85"/>
                  </a:lnTo>
                  <a:lnTo>
                    <a:pt x="398" y="85"/>
                  </a:lnTo>
                  <a:lnTo>
                    <a:pt x="402" y="85"/>
                  </a:lnTo>
                  <a:lnTo>
                    <a:pt x="405" y="85"/>
                  </a:lnTo>
                  <a:lnTo>
                    <a:pt x="409" y="67"/>
                  </a:lnTo>
                  <a:lnTo>
                    <a:pt x="413" y="67"/>
                  </a:lnTo>
                  <a:lnTo>
                    <a:pt x="417" y="67"/>
                  </a:lnTo>
                  <a:lnTo>
                    <a:pt x="420" y="54"/>
                  </a:lnTo>
                  <a:lnTo>
                    <a:pt x="424" y="40"/>
                  </a:lnTo>
                  <a:lnTo>
                    <a:pt x="432" y="40"/>
                  </a:lnTo>
                  <a:lnTo>
                    <a:pt x="436" y="40"/>
                  </a:lnTo>
                  <a:lnTo>
                    <a:pt x="444" y="40"/>
                  </a:lnTo>
                  <a:lnTo>
                    <a:pt x="447" y="40"/>
                  </a:lnTo>
                  <a:lnTo>
                    <a:pt x="451" y="40"/>
                  </a:lnTo>
                  <a:lnTo>
                    <a:pt x="455" y="40"/>
                  </a:lnTo>
                  <a:lnTo>
                    <a:pt x="458" y="16"/>
                  </a:lnTo>
                  <a:lnTo>
                    <a:pt x="462" y="16"/>
                  </a:lnTo>
                  <a:lnTo>
                    <a:pt x="466" y="16"/>
                  </a:lnTo>
                  <a:lnTo>
                    <a:pt x="470" y="0"/>
                  </a:lnTo>
                  <a:lnTo>
                    <a:pt x="473" y="18"/>
                  </a:lnTo>
                  <a:lnTo>
                    <a:pt x="481" y="18"/>
                  </a:lnTo>
                  <a:lnTo>
                    <a:pt x="485" y="18"/>
                  </a:lnTo>
                  <a:lnTo>
                    <a:pt x="489" y="32"/>
                  </a:lnTo>
                  <a:lnTo>
                    <a:pt x="493" y="28"/>
                  </a:lnTo>
                  <a:lnTo>
                    <a:pt x="501" y="28"/>
                  </a:lnTo>
                  <a:lnTo>
                    <a:pt x="504" y="12"/>
                  </a:lnTo>
                  <a:lnTo>
                    <a:pt x="508" y="12"/>
                  </a:lnTo>
                  <a:lnTo>
                    <a:pt x="512" y="12"/>
                  </a:lnTo>
                  <a:lnTo>
                    <a:pt x="516" y="12"/>
                  </a:lnTo>
                  <a:lnTo>
                    <a:pt x="519" y="12"/>
                  </a:lnTo>
                  <a:lnTo>
                    <a:pt x="523" y="36"/>
                  </a:lnTo>
                  <a:lnTo>
                    <a:pt x="527" y="36"/>
                  </a:lnTo>
                  <a:lnTo>
                    <a:pt x="531" y="20"/>
                  </a:lnTo>
                  <a:lnTo>
                    <a:pt x="534" y="15"/>
                  </a:lnTo>
                  <a:lnTo>
                    <a:pt x="542" y="15"/>
                  </a:lnTo>
                  <a:lnTo>
                    <a:pt x="546" y="15"/>
                  </a:lnTo>
                  <a:lnTo>
                    <a:pt x="550" y="15"/>
                  </a:lnTo>
                  <a:lnTo>
                    <a:pt x="553" y="15"/>
                  </a:lnTo>
                  <a:lnTo>
                    <a:pt x="557" y="32"/>
                  </a:lnTo>
                  <a:lnTo>
                    <a:pt x="561" y="32"/>
                  </a:lnTo>
                  <a:lnTo>
                    <a:pt x="565" y="35"/>
                  </a:lnTo>
                  <a:lnTo>
                    <a:pt x="568" y="35"/>
                  </a:lnTo>
                  <a:lnTo>
                    <a:pt x="572" y="35"/>
                  </a:lnTo>
                  <a:lnTo>
                    <a:pt x="576" y="35"/>
                  </a:lnTo>
                  <a:lnTo>
                    <a:pt x="584" y="35"/>
                  </a:lnTo>
                  <a:lnTo>
                    <a:pt x="588" y="35"/>
                  </a:lnTo>
                  <a:lnTo>
                    <a:pt x="592" y="35"/>
                  </a:lnTo>
                  <a:lnTo>
                    <a:pt x="595" y="51"/>
                  </a:lnTo>
                  <a:lnTo>
                    <a:pt x="599" y="72"/>
                  </a:lnTo>
                  <a:lnTo>
                    <a:pt x="603" y="72"/>
                  </a:lnTo>
                  <a:lnTo>
                    <a:pt x="606" y="72"/>
                  </a:lnTo>
                  <a:lnTo>
                    <a:pt x="610" y="49"/>
                  </a:lnTo>
                  <a:lnTo>
                    <a:pt x="614" y="49"/>
                  </a:lnTo>
                  <a:lnTo>
                    <a:pt x="618" y="49"/>
                  </a:lnTo>
                  <a:lnTo>
                    <a:pt x="621" y="49"/>
                  </a:lnTo>
                  <a:lnTo>
                    <a:pt x="625" y="63"/>
                  </a:lnTo>
                  <a:lnTo>
                    <a:pt x="633" y="63"/>
                  </a:lnTo>
                  <a:lnTo>
                    <a:pt x="637" y="63"/>
                  </a:lnTo>
                  <a:lnTo>
                    <a:pt x="641" y="63"/>
                  </a:lnTo>
                  <a:lnTo>
                    <a:pt x="644" y="46"/>
                  </a:lnTo>
                  <a:lnTo>
                    <a:pt x="648" y="46"/>
                  </a:lnTo>
                  <a:lnTo>
                    <a:pt x="652" y="46"/>
                  </a:lnTo>
                  <a:lnTo>
                    <a:pt x="656" y="46"/>
                  </a:lnTo>
                  <a:lnTo>
                    <a:pt x="659" y="46"/>
                  </a:lnTo>
                  <a:lnTo>
                    <a:pt x="663" y="46"/>
                  </a:lnTo>
                  <a:lnTo>
                    <a:pt x="667" y="46"/>
                  </a:lnTo>
                  <a:lnTo>
                    <a:pt x="675" y="69"/>
                  </a:lnTo>
                  <a:lnTo>
                    <a:pt x="679" y="69"/>
                  </a:lnTo>
                  <a:lnTo>
                    <a:pt x="682" y="69"/>
                  </a:lnTo>
                  <a:lnTo>
                    <a:pt x="686" y="69"/>
                  </a:lnTo>
                  <a:lnTo>
                    <a:pt x="690" y="69"/>
                  </a:lnTo>
                  <a:lnTo>
                    <a:pt x="694" y="69"/>
                  </a:lnTo>
                  <a:lnTo>
                    <a:pt x="697" y="69"/>
                  </a:lnTo>
                  <a:lnTo>
                    <a:pt x="701" y="69"/>
                  </a:lnTo>
                  <a:lnTo>
                    <a:pt x="705" y="85"/>
                  </a:lnTo>
                  <a:lnTo>
                    <a:pt x="709" y="85"/>
                  </a:lnTo>
                  <a:lnTo>
                    <a:pt x="717" y="85"/>
                  </a:lnTo>
                  <a:lnTo>
                    <a:pt x="720" y="85"/>
                  </a:lnTo>
                  <a:lnTo>
                    <a:pt x="724" y="85"/>
                  </a:lnTo>
                  <a:lnTo>
                    <a:pt x="728" y="85"/>
                  </a:lnTo>
                  <a:lnTo>
                    <a:pt x="732" y="85"/>
                  </a:lnTo>
                  <a:lnTo>
                    <a:pt x="735" y="85"/>
                  </a:lnTo>
                  <a:lnTo>
                    <a:pt x="739" y="85"/>
                  </a:lnTo>
                  <a:lnTo>
                    <a:pt x="743" y="85"/>
                  </a:lnTo>
                  <a:lnTo>
                    <a:pt x="747" y="85"/>
                  </a:lnTo>
                  <a:lnTo>
                    <a:pt x="750" y="85"/>
                  </a:lnTo>
                  <a:lnTo>
                    <a:pt x="758" y="85"/>
                  </a:lnTo>
                  <a:lnTo>
                    <a:pt x="762" y="85"/>
                  </a:lnTo>
                  <a:lnTo>
                    <a:pt x="770" y="85"/>
                  </a:lnTo>
                  <a:lnTo>
                    <a:pt x="774" y="85"/>
                  </a:lnTo>
                  <a:lnTo>
                    <a:pt x="778" y="85"/>
                  </a:lnTo>
                  <a:lnTo>
                    <a:pt x="781" y="85"/>
                  </a:lnTo>
                  <a:lnTo>
                    <a:pt x="785" y="85"/>
                  </a:lnTo>
                  <a:lnTo>
                    <a:pt x="789" y="85"/>
                  </a:lnTo>
                  <a:lnTo>
                    <a:pt x="793" y="85"/>
                  </a:lnTo>
                  <a:lnTo>
                    <a:pt x="801" y="85"/>
                  </a:lnTo>
                  <a:lnTo>
                    <a:pt x="804" y="85"/>
                  </a:lnTo>
                  <a:lnTo>
                    <a:pt x="808" y="85"/>
                  </a:lnTo>
                  <a:lnTo>
                    <a:pt x="812" y="85"/>
                  </a:lnTo>
                  <a:lnTo>
                    <a:pt x="815" y="85"/>
                  </a:lnTo>
                  <a:lnTo>
                    <a:pt x="819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85"/>
                  </a:lnTo>
                  <a:lnTo>
                    <a:pt x="834" y="85"/>
                  </a:lnTo>
                  <a:lnTo>
                    <a:pt x="842" y="85"/>
                  </a:lnTo>
                  <a:lnTo>
                    <a:pt x="846" y="85"/>
                  </a:lnTo>
                  <a:lnTo>
                    <a:pt x="850" y="85"/>
                  </a:lnTo>
                  <a:lnTo>
                    <a:pt x="853" y="85"/>
                  </a:lnTo>
                  <a:lnTo>
                    <a:pt x="857" y="85"/>
                  </a:lnTo>
                  <a:lnTo>
                    <a:pt x="861" y="85"/>
                  </a:lnTo>
                  <a:lnTo>
                    <a:pt x="865" y="85"/>
                  </a:lnTo>
                  <a:lnTo>
                    <a:pt x="868" y="85"/>
                  </a:lnTo>
                  <a:lnTo>
                    <a:pt x="872" y="85"/>
                  </a:lnTo>
                  <a:lnTo>
                    <a:pt x="876" y="85"/>
                  </a:lnTo>
                  <a:lnTo>
                    <a:pt x="880" y="85"/>
                  </a:lnTo>
                  <a:lnTo>
                    <a:pt x="888" y="85"/>
                  </a:lnTo>
                  <a:lnTo>
                    <a:pt x="891" y="85"/>
                  </a:lnTo>
                  <a:lnTo>
                    <a:pt x="895" y="85"/>
                  </a:lnTo>
                  <a:lnTo>
                    <a:pt x="899" y="85"/>
                  </a:lnTo>
                  <a:lnTo>
                    <a:pt x="903" y="85"/>
                  </a:lnTo>
                  <a:lnTo>
                    <a:pt x="906" y="85"/>
                  </a:lnTo>
                  <a:lnTo>
                    <a:pt x="910" y="85"/>
                  </a:lnTo>
                  <a:lnTo>
                    <a:pt x="914" y="85"/>
                  </a:lnTo>
                  <a:lnTo>
                    <a:pt x="922" y="85"/>
                  </a:lnTo>
                  <a:lnTo>
                    <a:pt x="926" y="85"/>
                  </a:lnTo>
                  <a:lnTo>
                    <a:pt x="929" y="85"/>
                  </a:lnTo>
                  <a:lnTo>
                    <a:pt x="933" y="85"/>
                  </a:lnTo>
                  <a:lnTo>
                    <a:pt x="937" y="85"/>
                  </a:lnTo>
                  <a:lnTo>
                    <a:pt x="945" y="85"/>
                  </a:lnTo>
                  <a:lnTo>
                    <a:pt x="949" y="85"/>
                  </a:lnTo>
                  <a:lnTo>
                    <a:pt x="952" y="85"/>
                  </a:lnTo>
                  <a:lnTo>
                    <a:pt x="956" y="85"/>
                  </a:lnTo>
                  <a:lnTo>
                    <a:pt x="960" y="85"/>
                  </a:lnTo>
                  <a:lnTo>
                    <a:pt x="964" y="85"/>
                  </a:lnTo>
                  <a:lnTo>
                    <a:pt x="967" y="85"/>
                  </a:lnTo>
                  <a:lnTo>
                    <a:pt x="971" y="85"/>
                  </a:lnTo>
                  <a:lnTo>
                    <a:pt x="975" y="85"/>
                  </a:lnTo>
                  <a:lnTo>
                    <a:pt x="979" y="85"/>
                  </a:lnTo>
                  <a:lnTo>
                    <a:pt x="987" y="85"/>
                  </a:lnTo>
                  <a:lnTo>
                    <a:pt x="990" y="85"/>
                  </a:lnTo>
                  <a:lnTo>
                    <a:pt x="994" y="85"/>
                  </a:lnTo>
                  <a:lnTo>
                    <a:pt x="998" y="85"/>
                  </a:lnTo>
                  <a:lnTo>
                    <a:pt x="1002" y="85"/>
                  </a:lnTo>
                  <a:lnTo>
                    <a:pt x="1005" y="85"/>
                  </a:lnTo>
                  <a:lnTo>
                    <a:pt x="1009" y="85"/>
                  </a:lnTo>
                  <a:lnTo>
                    <a:pt x="1013" y="85"/>
                  </a:lnTo>
                  <a:lnTo>
                    <a:pt x="1017" y="85"/>
                  </a:lnTo>
                  <a:lnTo>
                    <a:pt x="1020" y="85"/>
                  </a:lnTo>
                  <a:lnTo>
                    <a:pt x="1028" y="85"/>
                  </a:lnTo>
                  <a:lnTo>
                    <a:pt x="1032" y="85"/>
                  </a:lnTo>
                  <a:lnTo>
                    <a:pt x="1036" y="85"/>
                  </a:lnTo>
                  <a:lnTo>
                    <a:pt x="1040" y="85"/>
                  </a:lnTo>
                  <a:lnTo>
                    <a:pt x="1044" y="85"/>
                  </a:lnTo>
                  <a:lnTo>
                    <a:pt x="1047" y="85"/>
                  </a:lnTo>
                  <a:lnTo>
                    <a:pt x="1051" y="85"/>
                  </a:lnTo>
                  <a:lnTo>
                    <a:pt x="1055" y="85"/>
                  </a:lnTo>
                  <a:lnTo>
                    <a:pt x="1058" y="85"/>
                  </a:lnTo>
                  <a:lnTo>
                    <a:pt x="1062" y="85"/>
                  </a:lnTo>
                  <a:lnTo>
                    <a:pt x="1070" y="85"/>
                  </a:lnTo>
                  <a:lnTo>
                    <a:pt x="1074" y="85"/>
                  </a:lnTo>
                  <a:lnTo>
                    <a:pt x="1078" y="85"/>
                  </a:lnTo>
                  <a:lnTo>
                    <a:pt x="1082" y="85"/>
                  </a:lnTo>
                  <a:lnTo>
                    <a:pt x="1085" y="85"/>
                  </a:lnTo>
                  <a:lnTo>
                    <a:pt x="1093" y="85"/>
                  </a:lnTo>
                  <a:lnTo>
                    <a:pt x="1097" y="85"/>
                  </a:lnTo>
                  <a:lnTo>
                    <a:pt x="1101" y="85"/>
                  </a:lnTo>
                  <a:lnTo>
                    <a:pt x="1104" y="85"/>
                  </a:lnTo>
                  <a:lnTo>
                    <a:pt x="1108" y="85"/>
                  </a:lnTo>
                  <a:lnTo>
                    <a:pt x="1112" y="85"/>
                  </a:lnTo>
                  <a:lnTo>
                    <a:pt x="1116" y="85"/>
                  </a:lnTo>
                  <a:lnTo>
                    <a:pt x="1124" y="85"/>
                  </a:lnTo>
                  <a:lnTo>
                    <a:pt x="1127" y="85"/>
                  </a:lnTo>
                  <a:lnTo>
                    <a:pt x="1131" y="85"/>
                  </a:lnTo>
                  <a:lnTo>
                    <a:pt x="1135" y="85"/>
                  </a:lnTo>
                  <a:lnTo>
                    <a:pt x="1139" y="85"/>
                  </a:lnTo>
                  <a:lnTo>
                    <a:pt x="1142" y="85"/>
                  </a:lnTo>
                  <a:lnTo>
                    <a:pt x="1146" y="85"/>
                  </a:lnTo>
                  <a:lnTo>
                    <a:pt x="1150" y="85"/>
                  </a:lnTo>
                  <a:lnTo>
                    <a:pt x="1154" y="85"/>
                  </a:lnTo>
                  <a:lnTo>
                    <a:pt x="1157" y="85"/>
                  </a:lnTo>
                  <a:lnTo>
                    <a:pt x="1165" y="85"/>
                  </a:lnTo>
                  <a:lnTo>
                    <a:pt x="1169" y="85"/>
                  </a:lnTo>
                  <a:lnTo>
                    <a:pt x="1173" y="85"/>
                  </a:lnTo>
                  <a:lnTo>
                    <a:pt x="1177" y="85"/>
                  </a:lnTo>
                  <a:lnTo>
                    <a:pt x="1180" y="85"/>
                  </a:lnTo>
                  <a:lnTo>
                    <a:pt x="1184" y="85"/>
                  </a:lnTo>
                  <a:lnTo>
                    <a:pt x="1188" y="85"/>
                  </a:lnTo>
                  <a:lnTo>
                    <a:pt x="1192" y="85"/>
                  </a:lnTo>
                  <a:lnTo>
                    <a:pt x="1195" y="85"/>
                  </a:lnTo>
                  <a:lnTo>
                    <a:pt x="1199" y="85"/>
                  </a:lnTo>
                  <a:lnTo>
                    <a:pt x="1203" y="85"/>
                  </a:lnTo>
                  <a:lnTo>
                    <a:pt x="1211" y="85"/>
                  </a:lnTo>
                  <a:lnTo>
                    <a:pt x="1215" y="85"/>
                  </a:lnTo>
                  <a:lnTo>
                    <a:pt x="1219" y="85"/>
                  </a:lnTo>
                  <a:lnTo>
                    <a:pt x="1222" y="85"/>
                  </a:lnTo>
                  <a:lnTo>
                    <a:pt x="1226" y="85"/>
                  </a:lnTo>
                  <a:lnTo>
                    <a:pt x="1230" y="85"/>
                  </a:lnTo>
                  <a:lnTo>
                    <a:pt x="1234" y="85"/>
                  </a:lnTo>
                  <a:lnTo>
                    <a:pt x="1237" y="85"/>
                  </a:lnTo>
                  <a:lnTo>
                    <a:pt x="1241" y="85"/>
                  </a:lnTo>
                  <a:lnTo>
                    <a:pt x="1245" y="85"/>
                  </a:lnTo>
                  <a:lnTo>
                    <a:pt x="1249" y="85"/>
                  </a:lnTo>
                  <a:lnTo>
                    <a:pt x="1257" y="85"/>
                  </a:lnTo>
                  <a:lnTo>
                    <a:pt x="1260" y="85"/>
                  </a:lnTo>
                  <a:lnTo>
                    <a:pt x="1264" y="85"/>
                  </a:lnTo>
                  <a:lnTo>
                    <a:pt x="1268" y="85"/>
                  </a:lnTo>
                  <a:lnTo>
                    <a:pt x="1272" y="85"/>
                  </a:lnTo>
                  <a:lnTo>
                    <a:pt x="1276" y="85"/>
                  </a:lnTo>
                  <a:lnTo>
                    <a:pt x="1279" y="85"/>
                  </a:lnTo>
                  <a:lnTo>
                    <a:pt x="1283" y="85"/>
                  </a:lnTo>
                  <a:lnTo>
                    <a:pt x="1287" y="85"/>
                  </a:lnTo>
                  <a:lnTo>
                    <a:pt x="1290" y="85"/>
                  </a:lnTo>
                  <a:lnTo>
                    <a:pt x="1294" y="85"/>
                  </a:lnTo>
                  <a:lnTo>
                    <a:pt x="1298" y="85"/>
                  </a:lnTo>
                  <a:lnTo>
                    <a:pt x="1306" y="85"/>
                  </a:lnTo>
                  <a:lnTo>
                    <a:pt x="1310" y="85"/>
                  </a:lnTo>
                  <a:lnTo>
                    <a:pt x="1314" y="85"/>
                  </a:lnTo>
                  <a:lnTo>
                    <a:pt x="1317" y="85"/>
                  </a:lnTo>
                  <a:lnTo>
                    <a:pt x="1321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8" y="85"/>
                  </a:lnTo>
                  <a:lnTo>
                    <a:pt x="1352" y="85"/>
                  </a:lnTo>
                  <a:lnTo>
                    <a:pt x="1356" y="85"/>
                  </a:lnTo>
                  <a:lnTo>
                    <a:pt x="1360" y="85"/>
                  </a:lnTo>
                  <a:lnTo>
                    <a:pt x="1363" y="85"/>
                  </a:lnTo>
                  <a:lnTo>
                    <a:pt x="1367" y="85"/>
                  </a:lnTo>
                  <a:lnTo>
                    <a:pt x="1371" y="85"/>
                  </a:lnTo>
                  <a:lnTo>
                    <a:pt x="1375" y="85"/>
                  </a:lnTo>
                  <a:lnTo>
                    <a:pt x="1379" y="85"/>
                  </a:lnTo>
                  <a:lnTo>
                    <a:pt x="1382" y="85"/>
                  </a:lnTo>
                  <a:lnTo>
                    <a:pt x="1386" y="85"/>
                  </a:lnTo>
                  <a:lnTo>
                    <a:pt x="1394" y="85"/>
                  </a:lnTo>
                  <a:lnTo>
                    <a:pt x="1398" y="85"/>
                  </a:lnTo>
                  <a:lnTo>
                    <a:pt x="1402" y="85"/>
                  </a:lnTo>
                  <a:lnTo>
                    <a:pt x="1405" y="85"/>
                  </a:lnTo>
                  <a:lnTo>
                    <a:pt x="1409" y="85"/>
                  </a:lnTo>
                  <a:lnTo>
                    <a:pt x="1413" y="85"/>
                  </a:lnTo>
                  <a:lnTo>
                    <a:pt x="1417" y="85"/>
                  </a:lnTo>
                  <a:lnTo>
                    <a:pt x="1421" y="85"/>
                  </a:lnTo>
                  <a:lnTo>
                    <a:pt x="1424" y="85"/>
                  </a:lnTo>
                  <a:lnTo>
                    <a:pt x="1428" y="85"/>
                  </a:lnTo>
                  <a:lnTo>
                    <a:pt x="1429" y="8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Rectangle 441">
              <a:extLst>
                <a:ext uri="{FF2B5EF4-FFF2-40B4-BE49-F238E27FC236}">
                  <a16:creationId xmlns:a16="http://schemas.microsoft.com/office/drawing/2014/main" id="{0138AED7-D985-4483-8E7D-5A9DCA353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563" y="1101888"/>
              <a:ext cx="3831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13.40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08" name="Freeform 444">
              <a:extLst>
                <a:ext uri="{FF2B5EF4-FFF2-40B4-BE49-F238E27FC236}">
                  <a16:creationId xmlns:a16="http://schemas.microsoft.com/office/drawing/2014/main" id="{E83A768F-EE35-4E51-8085-6A3F5F56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658" y="2477042"/>
              <a:ext cx="8000393" cy="491703"/>
            </a:xfrm>
            <a:custGeom>
              <a:avLst/>
              <a:gdLst>
                <a:gd name="T0" fmla="*/ 16 w 1429"/>
                <a:gd name="T1" fmla="*/ 85 h 85"/>
                <a:gd name="T2" fmla="*/ 39 w 1429"/>
                <a:gd name="T3" fmla="*/ 85 h 85"/>
                <a:gd name="T4" fmla="*/ 61 w 1429"/>
                <a:gd name="T5" fmla="*/ 85 h 85"/>
                <a:gd name="T6" fmla="*/ 84 w 1429"/>
                <a:gd name="T7" fmla="*/ 85 h 85"/>
                <a:gd name="T8" fmla="*/ 107 w 1429"/>
                <a:gd name="T9" fmla="*/ 85 h 85"/>
                <a:gd name="T10" fmla="*/ 130 w 1429"/>
                <a:gd name="T11" fmla="*/ 85 h 85"/>
                <a:gd name="T12" fmla="*/ 157 w 1429"/>
                <a:gd name="T13" fmla="*/ 85 h 85"/>
                <a:gd name="T14" fmla="*/ 179 w 1429"/>
                <a:gd name="T15" fmla="*/ 85 h 85"/>
                <a:gd name="T16" fmla="*/ 202 w 1429"/>
                <a:gd name="T17" fmla="*/ 85 h 85"/>
                <a:gd name="T18" fmla="*/ 229 w 1429"/>
                <a:gd name="T19" fmla="*/ 85 h 85"/>
                <a:gd name="T20" fmla="*/ 251 w 1429"/>
                <a:gd name="T21" fmla="*/ 85 h 85"/>
                <a:gd name="T22" fmla="*/ 274 w 1429"/>
                <a:gd name="T23" fmla="*/ 85 h 85"/>
                <a:gd name="T24" fmla="*/ 301 w 1429"/>
                <a:gd name="T25" fmla="*/ 85 h 85"/>
                <a:gd name="T26" fmla="*/ 324 w 1429"/>
                <a:gd name="T27" fmla="*/ 85 h 85"/>
                <a:gd name="T28" fmla="*/ 351 w 1429"/>
                <a:gd name="T29" fmla="*/ 85 h 85"/>
                <a:gd name="T30" fmla="*/ 374 w 1429"/>
                <a:gd name="T31" fmla="*/ 85 h 85"/>
                <a:gd name="T32" fmla="*/ 397 w 1429"/>
                <a:gd name="T33" fmla="*/ 85 h 85"/>
                <a:gd name="T34" fmla="*/ 424 w 1429"/>
                <a:gd name="T35" fmla="*/ 85 h 85"/>
                <a:gd name="T36" fmla="*/ 446 w 1429"/>
                <a:gd name="T37" fmla="*/ 85 h 85"/>
                <a:gd name="T38" fmla="*/ 469 w 1429"/>
                <a:gd name="T39" fmla="*/ 85 h 85"/>
                <a:gd name="T40" fmla="*/ 496 w 1429"/>
                <a:gd name="T41" fmla="*/ 85 h 85"/>
                <a:gd name="T42" fmla="*/ 519 w 1429"/>
                <a:gd name="T43" fmla="*/ 85 h 85"/>
                <a:gd name="T44" fmla="*/ 546 w 1429"/>
                <a:gd name="T45" fmla="*/ 85 h 85"/>
                <a:gd name="T46" fmla="*/ 569 w 1429"/>
                <a:gd name="T47" fmla="*/ 85 h 85"/>
                <a:gd name="T48" fmla="*/ 592 w 1429"/>
                <a:gd name="T49" fmla="*/ 85 h 85"/>
                <a:gd name="T50" fmla="*/ 619 w 1429"/>
                <a:gd name="T51" fmla="*/ 85 h 85"/>
                <a:gd name="T52" fmla="*/ 642 w 1429"/>
                <a:gd name="T53" fmla="*/ 52 h 85"/>
                <a:gd name="T54" fmla="*/ 669 w 1429"/>
                <a:gd name="T55" fmla="*/ 34 h 85"/>
                <a:gd name="T56" fmla="*/ 692 w 1429"/>
                <a:gd name="T57" fmla="*/ 17 h 85"/>
                <a:gd name="T58" fmla="*/ 719 w 1429"/>
                <a:gd name="T59" fmla="*/ 19 h 85"/>
                <a:gd name="T60" fmla="*/ 741 w 1429"/>
                <a:gd name="T61" fmla="*/ 2 h 85"/>
                <a:gd name="T62" fmla="*/ 769 w 1429"/>
                <a:gd name="T63" fmla="*/ 51 h 85"/>
                <a:gd name="T64" fmla="*/ 791 w 1429"/>
                <a:gd name="T65" fmla="*/ 85 h 85"/>
                <a:gd name="T66" fmla="*/ 818 w 1429"/>
                <a:gd name="T67" fmla="*/ 85 h 85"/>
                <a:gd name="T68" fmla="*/ 841 w 1429"/>
                <a:gd name="T69" fmla="*/ 85 h 85"/>
                <a:gd name="T70" fmla="*/ 864 w 1429"/>
                <a:gd name="T71" fmla="*/ 85 h 85"/>
                <a:gd name="T72" fmla="*/ 887 w 1429"/>
                <a:gd name="T73" fmla="*/ 85 h 85"/>
                <a:gd name="T74" fmla="*/ 914 w 1429"/>
                <a:gd name="T75" fmla="*/ 85 h 85"/>
                <a:gd name="T76" fmla="*/ 941 w 1429"/>
                <a:gd name="T77" fmla="*/ 85 h 85"/>
                <a:gd name="T78" fmla="*/ 964 w 1429"/>
                <a:gd name="T79" fmla="*/ 85 h 85"/>
                <a:gd name="T80" fmla="*/ 987 w 1429"/>
                <a:gd name="T81" fmla="*/ 85 h 85"/>
                <a:gd name="T82" fmla="*/ 1014 w 1429"/>
                <a:gd name="T83" fmla="*/ 85 h 85"/>
                <a:gd name="T84" fmla="*/ 1037 w 1429"/>
                <a:gd name="T85" fmla="*/ 85 h 85"/>
                <a:gd name="T86" fmla="*/ 1059 w 1429"/>
                <a:gd name="T87" fmla="*/ 85 h 85"/>
                <a:gd name="T88" fmla="*/ 1082 w 1429"/>
                <a:gd name="T89" fmla="*/ 85 h 85"/>
                <a:gd name="T90" fmla="*/ 1105 w 1429"/>
                <a:gd name="T91" fmla="*/ 85 h 85"/>
                <a:gd name="T92" fmla="*/ 1128 w 1429"/>
                <a:gd name="T93" fmla="*/ 85 h 85"/>
                <a:gd name="T94" fmla="*/ 1155 w 1429"/>
                <a:gd name="T95" fmla="*/ 85 h 85"/>
                <a:gd name="T96" fmla="*/ 1178 w 1429"/>
                <a:gd name="T97" fmla="*/ 85 h 85"/>
                <a:gd name="T98" fmla="*/ 1205 w 1429"/>
                <a:gd name="T99" fmla="*/ 72 h 85"/>
                <a:gd name="T100" fmla="*/ 1229 w 1429"/>
                <a:gd name="T101" fmla="*/ 72 h 85"/>
                <a:gd name="T102" fmla="*/ 1251 w 1429"/>
                <a:gd name="T103" fmla="*/ 72 h 85"/>
                <a:gd name="T104" fmla="*/ 1274 w 1429"/>
                <a:gd name="T105" fmla="*/ 85 h 85"/>
                <a:gd name="T106" fmla="*/ 1297 w 1429"/>
                <a:gd name="T107" fmla="*/ 85 h 85"/>
                <a:gd name="T108" fmla="*/ 1325 w 1429"/>
                <a:gd name="T109" fmla="*/ 85 h 85"/>
                <a:gd name="T110" fmla="*/ 1348 w 1429"/>
                <a:gd name="T111" fmla="*/ 85 h 85"/>
                <a:gd name="T112" fmla="*/ 1371 w 1429"/>
                <a:gd name="T113" fmla="*/ 85 h 85"/>
                <a:gd name="T114" fmla="*/ 1394 w 1429"/>
                <a:gd name="T115" fmla="*/ 85 h 85"/>
                <a:gd name="T116" fmla="*/ 1417 w 1429"/>
                <a:gd name="T1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9" h="85">
                  <a:moveTo>
                    <a:pt x="0" y="85"/>
                  </a:moveTo>
                  <a:lnTo>
                    <a:pt x="1" y="85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2" y="85"/>
                  </a:lnTo>
                  <a:lnTo>
                    <a:pt x="16" y="85"/>
                  </a:lnTo>
                  <a:lnTo>
                    <a:pt x="20" y="85"/>
                  </a:lnTo>
                  <a:lnTo>
                    <a:pt x="24" y="85"/>
                  </a:lnTo>
                  <a:lnTo>
                    <a:pt x="28" y="85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39" y="85"/>
                  </a:lnTo>
                  <a:lnTo>
                    <a:pt x="43" y="85"/>
                  </a:lnTo>
                  <a:lnTo>
                    <a:pt x="46" y="85"/>
                  </a:lnTo>
                  <a:lnTo>
                    <a:pt x="50" y="85"/>
                  </a:lnTo>
                  <a:lnTo>
                    <a:pt x="54" y="85"/>
                  </a:lnTo>
                  <a:lnTo>
                    <a:pt x="58" y="85"/>
                  </a:lnTo>
                  <a:lnTo>
                    <a:pt x="61" y="85"/>
                  </a:lnTo>
                  <a:lnTo>
                    <a:pt x="65" y="85"/>
                  </a:lnTo>
                  <a:lnTo>
                    <a:pt x="69" y="85"/>
                  </a:lnTo>
                  <a:lnTo>
                    <a:pt x="73" y="85"/>
                  </a:lnTo>
                  <a:lnTo>
                    <a:pt x="77" y="85"/>
                  </a:lnTo>
                  <a:lnTo>
                    <a:pt x="80" y="85"/>
                  </a:lnTo>
                  <a:lnTo>
                    <a:pt x="84" y="85"/>
                  </a:lnTo>
                  <a:lnTo>
                    <a:pt x="88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99" y="85"/>
                  </a:lnTo>
                  <a:lnTo>
                    <a:pt x="103" y="85"/>
                  </a:lnTo>
                  <a:lnTo>
                    <a:pt x="107" y="85"/>
                  </a:lnTo>
                  <a:lnTo>
                    <a:pt x="111" y="85"/>
                  </a:lnTo>
                  <a:lnTo>
                    <a:pt x="114" y="85"/>
                  </a:lnTo>
                  <a:lnTo>
                    <a:pt x="118" y="85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30" y="85"/>
                  </a:lnTo>
                  <a:lnTo>
                    <a:pt x="133" y="85"/>
                  </a:lnTo>
                  <a:lnTo>
                    <a:pt x="137" y="85"/>
                  </a:lnTo>
                  <a:lnTo>
                    <a:pt x="141" y="85"/>
                  </a:lnTo>
                  <a:lnTo>
                    <a:pt x="145" y="85"/>
                  </a:lnTo>
                  <a:lnTo>
                    <a:pt x="153" y="85"/>
                  </a:lnTo>
                  <a:lnTo>
                    <a:pt x="157" y="85"/>
                  </a:lnTo>
                  <a:lnTo>
                    <a:pt x="160" y="85"/>
                  </a:lnTo>
                  <a:lnTo>
                    <a:pt x="164" y="85"/>
                  </a:lnTo>
                  <a:lnTo>
                    <a:pt x="168" y="85"/>
                  </a:lnTo>
                  <a:lnTo>
                    <a:pt x="172" y="85"/>
                  </a:lnTo>
                  <a:lnTo>
                    <a:pt x="175" y="85"/>
                  </a:lnTo>
                  <a:lnTo>
                    <a:pt x="179" y="85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91" y="85"/>
                  </a:lnTo>
                  <a:lnTo>
                    <a:pt x="194" y="85"/>
                  </a:lnTo>
                  <a:lnTo>
                    <a:pt x="198" y="85"/>
                  </a:lnTo>
                  <a:lnTo>
                    <a:pt x="202" y="85"/>
                  </a:lnTo>
                  <a:lnTo>
                    <a:pt x="206" y="85"/>
                  </a:lnTo>
                  <a:lnTo>
                    <a:pt x="209" y="85"/>
                  </a:lnTo>
                  <a:lnTo>
                    <a:pt x="217" y="85"/>
                  </a:lnTo>
                  <a:lnTo>
                    <a:pt x="221" y="85"/>
                  </a:lnTo>
                  <a:lnTo>
                    <a:pt x="225" y="85"/>
                  </a:lnTo>
                  <a:lnTo>
                    <a:pt x="229" y="85"/>
                  </a:lnTo>
                  <a:lnTo>
                    <a:pt x="233" y="85"/>
                  </a:lnTo>
                  <a:lnTo>
                    <a:pt x="236" y="85"/>
                  </a:lnTo>
                  <a:lnTo>
                    <a:pt x="240" y="85"/>
                  </a:lnTo>
                  <a:lnTo>
                    <a:pt x="244" y="85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5" y="85"/>
                  </a:lnTo>
                  <a:lnTo>
                    <a:pt x="259" y="85"/>
                  </a:lnTo>
                  <a:lnTo>
                    <a:pt x="263" y="85"/>
                  </a:lnTo>
                  <a:lnTo>
                    <a:pt x="266" y="85"/>
                  </a:lnTo>
                  <a:lnTo>
                    <a:pt x="270" y="85"/>
                  </a:lnTo>
                  <a:lnTo>
                    <a:pt x="274" y="85"/>
                  </a:lnTo>
                  <a:lnTo>
                    <a:pt x="282" y="85"/>
                  </a:lnTo>
                  <a:lnTo>
                    <a:pt x="286" y="85"/>
                  </a:lnTo>
                  <a:lnTo>
                    <a:pt x="290" y="85"/>
                  </a:lnTo>
                  <a:lnTo>
                    <a:pt x="294" y="85"/>
                  </a:lnTo>
                  <a:lnTo>
                    <a:pt x="297" y="85"/>
                  </a:lnTo>
                  <a:lnTo>
                    <a:pt x="301" y="85"/>
                  </a:lnTo>
                  <a:lnTo>
                    <a:pt x="305" y="85"/>
                  </a:lnTo>
                  <a:lnTo>
                    <a:pt x="309" y="85"/>
                  </a:lnTo>
                  <a:lnTo>
                    <a:pt x="312" y="85"/>
                  </a:lnTo>
                  <a:lnTo>
                    <a:pt x="316" y="85"/>
                  </a:lnTo>
                  <a:lnTo>
                    <a:pt x="320" y="85"/>
                  </a:lnTo>
                  <a:lnTo>
                    <a:pt x="324" y="85"/>
                  </a:lnTo>
                  <a:lnTo>
                    <a:pt x="328" y="85"/>
                  </a:lnTo>
                  <a:lnTo>
                    <a:pt x="336" y="85"/>
                  </a:lnTo>
                  <a:lnTo>
                    <a:pt x="340" y="85"/>
                  </a:lnTo>
                  <a:lnTo>
                    <a:pt x="343" y="85"/>
                  </a:lnTo>
                  <a:lnTo>
                    <a:pt x="347" y="85"/>
                  </a:lnTo>
                  <a:lnTo>
                    <a:pt x="351" y="85"/>
                  </a:lnTo>
                  <a:lnTo>
                    <a:pt x="355" y="85"/>
                  </a:lnTo>
                  <a:lnTo>
                    <a:pt x="359" y="85"/>
                  </a:lnTo>
                  <a:lnTo>
                    <a:pt x="362" y="85"/>
                  </a:lnTo>
                  <a:lnTo>
                    <a:pt x="366" y="85"/>
                  </a:lnTo>
                  <a:lnTo>
                    <a:pt x="370" y="85"/>
                  </a:lnTo>
                  <a:lnTo>
                    <a:pt x="374" y="85"/>
                  </a:lnTo>
                  <a:lnTo>
                    <a:pt x="378" y="85"/>
                  </a:lnTo>
                  <a:lnTo>
                    <a:pt x="381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93" y="85"/>
                  </a:lnTo>
                  <a:lnTo>
                    <a:pt x="397" y="85"/>
                  </a:lnTo>
                  <a:lnTo>
                    <a:pt x="400" y="85"/>
                  </a:lnTo>
                  <a:lnTo>
                    <a:pt x="404" y="85"/>
                  </a:lnTo>
                  <a:lnTo>
                    <a:pt x="408" y="85"/>
                  </a:lnTo>
                  <a:lnTo>
                    <a:pt x="412" y="85"/>
                  </a:lnTo>
                  <a:lnTo>
                    <a:pt x="420" y="85"/>
                  </a:lnTo>
                  <a:lnTo>
                    <a:pt x="424" y="85"/>
                  </a:lnTo>
                  <a:lnTo>
                    <a:pt x="427" y="85"/>
                  </a:lnTo>
                  <a:lnTo>
                    <a:pt x="431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43" y="85"/>
                  </a:lnTo>
                  <a:lnTo>
                    <a:pt x="446" y="85"/>
                  </a:lnTo>
                  <a:lnTo>
                    <a:pt x="450" y="85"/>
                  </a:lnTo>
                  <a:lnTo>
                    <a:pt x="454" y="85"/>
                  </a:lnTo>
                  <a:lnTo>
                    <a:pt x="458" y="85"/>
                  </a:lnTo>
                  <a:lnTo>
                    <a:pt x="462" y="85"/>
                  </a:lnTo>
                  <a:lnTo>
                    <a:pt x="465" y="85"/>
                  </a:lnTo>
                  <a:lnTo>
                    <a:pt x="469" y="85"/>
                  </a:lnTo>
                  <a:lnTo>
                    <a:pt x="473" y="85"/>
                  </a:lnTo>
                  <a:lnTo>
                    <a:pt x="477" y="85"/>
                  </a:lnTo>
                  <a:lnTo>
                    <a:pt x="481" y="85"/>
                  </a:lnTo>
                  <a:lnTo>
                    <a:pt x="489" y="85"/>
                  </a:lnTo>
                  <a:lnTo>
                    <a:pt x="493" y="85"/>
                  </a:lnTo>
                  <a:lnTo>
                    <a:pt x="496" y="85"/>
                  </a:lnTo>
                  <a:lnTo>
                    <a:pt x="500" y="85"/>
                  </a:lnTo>
                  <a:lnTo>
                    <a:pt x="504" y="85"/>
                  </a:lnTo>
                  <a:lnTo>
                    <a:pt x="508" y="85"/>
                  </a:lnTo>
                  <a:lnTo>
                    <a:pt x="511" y="85"/>
                  </a:lnTo>
                  <a:lnTo>
                    <a:pt x="515" y="85"/>
                  </a:lnTo>
                  <a:lnTo>
                    <a:pt x="519" y="85"/>
                  </a:lnTo>
                  <a:lnTo>
                    <a:pt x="523" y="85"/>
                  </a:lnTo>
                  <a:lnTo>
                    <a:pt x="531" y="85"/>
                  </a:lnTo>
                  <a:lnTo>
                    <a:pt x="535" y="85"/>
                  </a:lnTo>
                  <a:lnTo>
                    <a:pt x="539" y="85"/>
                  </a:lnTo>
                  <a:lnTo>
                    <a:pt x="542" y="85"/>
                  </a:lnTo>
                  <a:lnTo>
                    <a:pt x="546" y="85"/>
                  </a:lnTo>
                  <a:lnTo>
                    <a:pt x="550" y="85"/>
                  </a:lnTo>
                  <a:lnTo>
                    <a:pt x="554" y="85"/>
                  </a:lnTo>
                  <a:lnTo>
                    <a:pt x="558" y="85"/>
                  </a:lnTo>
                  <a:lnTo>
                    <a:pt x="561" y="85"/>
                  </a:lnTo>
                  <a:lnTo>
                    <a:pt x="565" y="85"/>
                  </a:lnTo>
                  <a:lnTo>
                    <a:pt x="569" y="85"/>
                  </a:lnTo>
                  <a:lnTo>
                    <a:pt x="573" y="85"/>
                  </a:lnTo>
                  <a:lnTo>
                    <a:pt x="577" y="85"/>
                  </a:lnTo>
                  <a:lnTo>
                    <a:pt x="580" y="85"/>
                  </a:lnTo>
                  <a:lnTo>
                    <a:pt x="584" y="85"/>
                  </a:lnTo>
                  <a:lnTo>
                    <a:pt x="588" y="85"/>
                  </a:lnTo>
                  <a:lnTo>
                    <a:pt x="592" y="85"/>
                  </a:lnTo>
                  <a:lnTo>
                    <a:pt x="596" y="85"/>
                  </a:lnTo>
                  <a:lnTo>
                    <a:pt x="599" y="85"/>
                  </a:lnTo>
                  <a:lnTo>
                    <a:pt x="603" y="85"/>
                  </a:lnTo>
                  <a:lnTo>
                    <a:pt x="607" y="85"/>
                  </a:lnTo>
                  <a:lnTo>
                    <a:pt x="615" y="85"/>
                  </a:lnTo>
                  <a:lnTo>
                    <a:pt x="619" y="85"/>
                  </a:lnTo>
                  <a:lnTo>
                    <a:pt x="623" y="85"/>
                  </a:lnTo>
                  <a:lnTo>
                    <a:pt x="626" y="85"/>
                  </a:lnTo>
                  <a:lnTo>
                    <a:pt x="630" y="85"/>
                  </a:lnTo>
                  <a:lnTo>
                    <a:pt x="634" y="85"/>
                  </a:lnTo>
                  <a:lnTo>
                    <a:pt x="638" y="69"/>
                  </a:lnTo>
                  <a:lnTo>
                    <a:pt x="642" y="52"/>
                  </a:lnTo>
                  <a:lnTo>
                    <a:pt x="645" y="52"/>
                  </a:lnTo>
                  <a:lnTo>
                    <a:pt x="649" y="34"/>
                  </a:lnTo>
                  <a:lnTo>
                    <a:pt x="653" y="34"/>
                  </a:lnTo>
                  <a:lnTo>
                    <a:pt x="657" y="34"/>
                  </a:lnTo>
                  <a:lnTo>
                    <a:pt x="665" y="34"/>
                  </a:lnTo>
                  <a:lnTo>
                    <a:pt x="669" y="34"/>
                  </a:lnTo>
                  <a:lnTo>
                    <a:pt x="673" y="34"/>
                  </a:lnTo>
                  <a:lnTo>
                    <a:pt x="676" y="34"/>
                  </a:lnTo>
                  <a:lnTo>
                    <a:pt x="680" y="34"/>
                  </a:lnTo>
                  <a:lnTo>
                    <a:pt x="684" y="34"/>
                  </a:lnTo>
                  <a:lnTo>
                    <a:pt x="688" y="34"/>
                  </a:lnTo>
                  <a:lnTo>
                    <a:pt x="692" y="17"/>
                  </a:lnTo>
                  <a:lnTo>
                    <a:pt x="695" y="0"/>
                  </a:lnTo>
                  <a:lnTo>
                    <a:pt x="699" y="16"/>
                  </a:lnTo>
                  <a:lnTo>
                    <a:pt x="703" y="19"/>
                  </a:lnTo>
                  <a:lnTo>
                    <a:pt x="711" y="1"/>
                  </a:lnTo>
                  <a:lnTo>
                    <a:pt x="715" y="19"/>
                  </a:lnTo>
                  <a:lnTo>
                    <a:pt x="719" y="19"/>
                  </a:lnTo>
                  <a:lnTo>
                    <a:pt x="723" y="19"/>
                  </a:lnTo>
                  <a:lnTo>
                    <a:pt x="726" y="19"/>
                  </a:lnTo>
                  <a:lnTo>
                    <a:pt x="730" y="2"/>
                  </a:lnTo>
                  <a:lnTo>
                    <a:pt x="734" y="2"/>
                  </a:lnTo>
                  <a:lnTo>
                    <a:pt x="738" y="2"/>
                  </a:lnTo>
                  <a:lnTo>
                    <a:pt x="741" y="2"/>
                  </a:lnTo>
                  <a:lnTo>
                    <a:pt x="745" y="2"/>
                  </a:lnTo>
                  <a:lnTo>
                    <a:pt x="753" y="2"/>
                  </a:lnTo>
                  <a:lnTo>
                    <a:pt x="757" y="20"/>
                  </a:lnTo>
                  <a:lnTo>
                    <a:pt x="761" y="36"/>
                  </a:lnTo>
                  <a:lnTo>
                    <a:pt x="765" y="36"/>
                  </a:lnTo>
                  <a:lnTo>
                    <a:pt x="769" y="51"/>
                  </a:lnTo>
                  <a:lnTo>
                    <a:pt x="772" y="69"/>
                  </a:lnTo>
                  <a:lnTo>
                    <a:pt x="776" y="69"/>
                  </a:lnTo>
                  <a:lnTo>
                    <a:pt x="780" y="69"/>
                  </a:lnTo>
                  <a:lnTo>
                    <a:pt x="784" y="69"/>
                  </a:lnTo>
                  <a:lnTo>
                    <a:pt x="788" y="69"/>
                  </a:lnTo>
                  <a:lnTo>
                    <a:pt x="791" y="85"/>
                  </a:lnTo>
                  <a:lnTo>
                    <a:pt x="795" y="85"/>
                  </a:lnTo>
                  <a:lnTo>
                    <a:pt x="799" y="85"/>
                  </a:lnTo>
                  <a:lnTo>
                    <a:pt x="803" y="85"/>
                  </a:lnTo>
                  <a:lnTo>
                    <a:pt x="806" y="85"/>
                  </a:lnTo>
                  <a:lnTo>
                    <a:pt x="814" y="85"/>
                  </a:lnTo>
                  <a:lnTo>
                    <a:pt x="818" y="85"/>
                  </a:lnTo>
                  <a:lnTo>
                    <a:pt x="822" y="85"/>
                  </a:lnTo>
                  <a:lnTo>
                    <a:pt x="826" y="85"/>
                  </a:lnTo>
                  <a:lnTo>
                    <a:pt x="830" y="85"/>
                  </a:lnTo>
                  <a:lnTo>
                    <a:pt x="833" y="85"/>
                  </a:lnTo>
                  <a:lnTo>
                    <a:pt x="837" y="85"/>
                  </a:lnTo>
                  <a:lnTo>
                    <a:pt x="841" y="85"/>
                  </a:lnTo>
                  <a:lnTo>
                    <a:pt x="845" y="85"/>
                  </a:lnTo>
                  <a:lnTo>
                    <a:pt x="849" y="85"/>
                  </a:lnTo>
                  <a:lnTo>
                    <a:pt x="852" y="85"/>
                  </a:lnTo>
                  <a:lnTo>
                    <a:pt x="856" y="85"/>
                  </a:lnTo>
                  <a:lnTo>
                    <a:pt x="860" y="85"/>
                  </a:lnTo>
                  <a:lnTo>
                    <a:pt x="864" y="85"/>
                  </a:lnTo>
                  <a:lnTo>
                    <a:pt x="868" y="85"/>
                  </a:lnTo>
                  <a:lnTo>
                    <a:pt x="871" y="85"/>
                  </a:lnTo>
                  <a:lnTo>
                    <a:pt x="875" y="85"/>
                  </a:lnTo>
                  <a:lnTo>
                    <a:pt x="879" y="85"/>
                  </a:lnTo>
                  <a:lnTo>
                    <a:pt x="883" y="85"/>
                  </a:lnTo>
                  <a:lnTo>
                    <a:pt x="887" y="85"/>
                  </a:lnTo>
                  <a:lnTo>
                    <a:pt x="895" y="85"/>
                  </a:lnTo>
                  <a:lnTo>
                    <a:pt x="899" y="85"/>
                  </a:lnTo>
                  <a:lnTo>
                    <a:pt x="902" y="85"/>
                  </a:lnTo>
                  <a:lnTo>
                    <a:pt x="906" y="85"/>
                  </a:lnTo>
                  <a:lnTo>
                    <a:pt x="910" y="85"/>
                  </a:lnTo>
                  <a:lnTo>
                    <a:pt x="914" y="85"/>
                  </a:lnTo>
                  <a:lnTo>
                    <a:pt x="918" y="85"/>
                  </a:lnTo>
                  <a:lnTo>
                    <a:pt x="921" y="85"/>
                  </a:lnTo>
                  <a:lnTo>
                    <a:pt x="925" y="85"/>
                  </a:lnTo>
                  <a:lnTo>
                    <a:pt x="929" y="85"/>
                  </a:lnTo>
                  <a:lnTo>
                    <a:pt x="933" y="85"/>
                  </a:lnTo>
                  <a:lnTo>
                    <a:pt x="941" y="85"/>
                  </a:lnTo>
                  <a:lnTo>
                    <a:pt x="945" y="85"/>
                  </a:lnTo>
                  <a:lnTo>
                    <a:pt x="949" y="85"/>
                  </a:lnTo>
                  <a:lnTo>
                    <a:pt x="952" y="85"/>
                  </a:lnTo>
                  <a:lnTo>
                    <a:pt x="956" y="85"/>
                  </a:lnTo>
                  <a:lnTo>
                    <a:pt x="960" y="85"/>
                  </a:lnTo>
                  <a:lnTo>
                    <a:pt x="964" y="85"/>
                  </a:lnTo>
                  <a:lnTo>
                    <a:pt x="968" y="85"/>
                  </a:lnTo>
                  <a:lnTo>
                    <a:pt x="971" y="85"/>
                  </a:lnTo>
                  <a:lnTo>
                    <a:pt x="975" y="85"/>
                  </a:lnTo>
                  <a:lnTo>
                    <a:pt x="979" y="85"/>
                  </a:lnTo>
                  <a:lnTo>
                    <a:pt x="983" y="85"/>
                  </a:lnTo>
                  <a:lnTo>
                    <a:pt x="987" y="85"/>
                  </a:lnTo>
                  <a:lnTo>
                    <a:pt x="991" y="85"/>
                  </a:lnTo>
                  <a:lnTo>
                    <a:pt x="994" y="85"/>
                  </a:lnTo>
                  <a:lnTo>
                    <a:pt x="998" y="85"/>
                  </a:lnTo>
                  <a:lnTo>
                    <a:pt x="1002" y="85"/>
                  </a:lnTo>
                  <a:lnTo>
                    <a:pt x="1010" y="85"/>
                  </a:lnTo>
                  <a:lnTo>
                    <a:pt x="1014" y="85"/>
                  </a:lnTo>
                  <a:lnTo>
                    <a:pt x="1018" y="85"/>
                  </a:lnTo>
                  <a:lnTo>
                    <a:pt x="1021" y="85"/>
                  </a:lnTo>
                  <a:lnTo>
                    <a:pt x="1025" y="85"/>
                  </a:lnTo>
                  <a:lnTo>
                    <a:pt x="1029" y="85"/>
                  </a:lnTo>
                  <a:lnTo>
                    <a:pt x="1033" y="85"/>
                  </a:lnTo>
                  <a:lnTo>
                    <a:pt x="1037" y="85"/>
                  </a:lnTo>
                  <a:lnTo>
                    <a:pt x="1040" y="85"/>
                  </a:lnTo>
                  <a:lnTo>
                    <a:pt x="1044" y="85"/>
                  </a:lnTo>
                  <a:lnTo>
                    <a:pt x="1048" y="85"/>
                  </a:lnTo>
                  <a:lnTo>
                    <a:pt x="1052" y="85"/>
                  </a:lnTo>
                  <a:lnTo>
                    <a:pt x="1056" y="85"/>
                  </a:lnTo>
                  <a:lnTo>
                    <a:pt x="1059" y="85"/>
                  </a:lnTo>
                  <a:lnTo>
                    <a:pt x="1063" y="85"/>
                  </a:lnTo>
                  <a:lnTo>
                    <a:pt x="1067" y="85"/>
                  </a:lnTo>
                  <a:lnTo>
                    <a:pt x="1071" y="85"/>
                  </a:lnTo>
                  <a:lnTo>
                    <a:pt x="1075" y="85"/>
                  </a:lnTo>
                  <a:lnTo>
                    <a:pt x="1078" y="85"/>
                  </a:lnTo>
                  <a:lnTo>
                    <a:pt x="1082" y="85"/>
                  </a:lnTo>
                  <a:lnTo>
                    <a:pt x="1086" y="85"/>
                  </a:lnTo>
                  <a:lnTo>
                    <a:pt x="1090" y="85"/>
                  </a:lnTo>
                  <a:lnTo>
                    <a:pt x="1094" y="85"/>
                  </a:lnTo>
                  <a:lnTo>
                    <a:pt x="1097" y="85"/>
                  </a:lnTo>
                  <a:lnTo>
                    <a:pt x="1101" y="85"/>
                  </a:lnTo>
                  <a:lnTo>
                    <a:pt x="1105" y="85"/>
                  </a:lnTo>
                  <a:lnTo>
                    <a:pt x="1109" y="85"/>
                  </a:lnTo>
                  <a:lnTo>
                    <a:pt x="1112" y="85"/>
                  </a:lnTo>
                  <a:lnTo>
                    <a:pt x="1116" y="85"/>
                  </a:lnTo>
                  <a:lnTo>
                    <a:pt x="1120" y="85"/>
                  </a:lnTo>
                  <a:lnTo>
                    <a:pt x="1124" y="85"/>
                  </a:lnTo>
                  <a:lnTo>
                    <a:pt x="1128" y="85"/>
                  </a:lnTo>
                  <a:lnTo>
                    <a:pt x="1136" y="85"/>
                  </a:lnTo>
                  <a:lnTo>
                    <a:pt x="1140" y="85"/>
                  </a:lnTo>
                  <a:lnTo>
                    <a:pt x="1144" y="85"/>
                  </a:lnTo>
                  <a:lnTo>
                    <a:pt x="1147" y="85"/>
                  </a:lnTo>
                  <a:lnTo>
                    <a:pt x="1151" y="85"/>
                  </a:lnTo>
                  <a:lnTo>
                    <a:pt x="1155" y="85"/>
                  </a:lnTo>
                  <a:lnTo>
                    <a:pt x="1159" y="85"/>
                  </a:lnTo>
                  <a:lnTo>
                    <a:pt x="1163" y="85"/>
                  </a:lnTo>
                  <a:lnTo>
                    <a:pt x="1167" y="85"/>
                  </a:lnTo>
                  <a:lnTo>
                    <a:pt x="1170" y="85"/>
                  </a:lnTo>
                  <a:lnTo>
                    <a:pt x="1174" y="85"/>
                  </a:lnTo>
                  <a:lnTo>
                    <a:pt x="1178" y="85"/>
                  </a:lnTo>
                  <a:lnTo>
                    <a:pt x="1186" y="85"/>
                  </a:lnTo>
                  <a:lnTo>
                    <a:pt x="1190" y="85"/>
                  </a:lnTo>
                  <a:lnTo>
                    <a:pt x="1194" y="85"/>
                  </a:lnTo>
                  <a:lnTo>
                    <a:pt x="1198" y="72"/>
                  </a:lnTo>
                  <a:lnTo>
                    <a:pt x="1202" y="72"/>
                  </a:lnTo>
                  <a:lnTo>
                    <a:pt x="1205" y="72"/>
                  </a:lnTo>
                  <a:lnTo>
                    <a:pt x="1209" y="72"/>
                  </a:lnTo>
                  <a:lnTo>
                    <a:pt x="1213" y="72"/>
                  </a:lnTo>
                  <a:lnTo>
                    <a:pt x="1217" y="72"/>
                  </a:lnTo>
                  <a:lnTo>
                    <a:pt x="1221" y="72"/>
                  </a:lnTo>
                  <a:lnTo>
                    <a:pt x="1225" y="72"/>
                  </a:lnTo>
                  <a:lnTo>
                    <a:pt x="1229" y="72"/>
                  </a:lnTo>
                  <a:lnTo>
                    <a:pt x="1232" y="72"/>
                  </a:lnTo>
                  <a:lnTo>
                    <a:pt x="1236" y="72"/>
                  </a:lnTo>
                  <a:lnTo>
                    <a:pt x="1240" y="72"/>
                  </a:lnTo>
                  <a:lnTo>
                    <a:pt x="1244" y="72"/>
                  </a:lnTo>
                  <a:lnTo>
                    <a:pt x="1248" y="72"/>
                  </a:lnTo>
                  <a:lnTo>
                    <a:pt x="1251" y="72"/>
                  </a:lnTo>
                  <a:lnTo>
                    <a:pt x="1255" y="85"/>
                  </a:lnTo>
                  <a:lnTo>
                    <a:pt x="1259" y="85"/>
                  </a:lnTo>
                  <a:lnTo>
                    <a:pt x="1263" y="85"/>
                  </a:lnTo>
                  <a:lnTo>
                    <a:pt x="1267" y="85"/>
                  </a:lnTo>
                  <a:lnTo>
                    <a:pt x="1271" y="85"/>
                  </a:lnTo>
                  <a:lnTo>
                    <a:pt x="1274" y="85"/>
                  </a:lnTo>
                  <a:lnTo>
                    <a:pt x="1278" y="85"/>
                  </a:lnTo>
                  <a:lnTo>
                    <a:pt x="1282" y="85"/>
                  </a:lnTo>
                  <a:lnTo>
                    <a:pt x="1286" y="85"/>
                  </a:lnTo>
                  <a:lnTo>
                    <a:pt x="1290" y="85"/>
                  </a:lnTo>
                  <a:lnTo>
                    <a:pt x="1294" y="85"/>
                  </a:lnTo>
                  <a:lnTo>
                    <a:pt x="1297" y="85"/>
                  </a:lnTo>
                  <a:lnTo>
                    <a:pt x="1301" y="85"/>
                  </a:lnTo>
                  <a:lnTo>
                    <a:pt x="1305" y="85"/>
                  </a:lnTo>
                  <a:lnTo>
                    <a:pt x="1309" y="85"/>
                  </a:lnTo>
                  <a:lnTo>
                    <a:pt x="1317" y="85"/>
                  </a:lnTo>
                  <a:lnTo>
                    <a:pt x="1321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32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4" y="85"/>
                  </a:lnTo>
                  <a:lnTo>
                    <a:pt x="1348" y="85"/>
                  </a:lnTo>
                  <a:lnTo>
                    <a:pt x="1352" y="85"/>
                  </a:lnTo>
                  <a:lnTo>
                    <a:pt x="1356" y="85"/>
                  </a:lnTo>
                  <a:lnTo>
                    <a:pt x="1359" y="85"/>
                  </a:lnTo>
                  <a:lnTo>
                    <a:pt x="1363" y="85"/>
                  </a:lnTo>
                  <a:lnTo>
                    <a:pt x="1367" y="85"/>
                  </a:lnTo>
                  <a:lnTo>
                    <a:pt x="1371" y="85"/>
                  </a:lnTo>
                  <a:lnTo>
                    <a:pt x="1375" y="85"/>
                  </a:lnTo>
                  <a:lnTo>
                    <a:pt x="1379" y="85"/>
                  </a:lnTo>
                  <a:lnTo>
                    <a:pt x="1382" y="85"/>
                  </a:lnTo>
                  <a:lnTo>
                    <a:pt x="1386" y="85"/>
                  </a:lnTo>
                  <a:lnTo>
                    <a:pt x="1390" y="85"/>
                  </a:lnTo>
                  <a:lnTo>
                    <a:pt x="1394" y="85"/>
                  </a:lnTo>
                  <a:lnTo>
                    <a:pt x="1398" y="85"/>
                  </a:lnTo>
                  <a:lnTo>
                    <a:pt x="1402" y="85"/>
                  </a:lnTo>
                  <a:lnTo>
                    <a:pt x="1406" y="85"/>
                  </a:lnTo>
                  <a:lnTo>
                    <a:pt x="1409" y="85"/>
                  </a:lnTo>
                  <a:lnTo>
                    <a:pt x="1413" y="85"/>
                  </a:lnTo>
                  <a:lnTo>
                    <a:pt x="1417" y="85"/>
                  </a:lnTo>
                  <a:lnTo>
                    <a:pt x="1421" y="85"/>
                  </a:lnTo>
                  <a:lnTo>
                    <a:pt x="1425" y="85"/>
                  </a:lnTo>
                  <a:lnTo>
                    <a:pt x="1429" y="85"/>
                  </a:lnTo>
                </a:path>
              </a:pathLst>
            </a:custGeom>
            <a:noFill/>
            <a:ln w="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Rectangle 445">
              <a:extLst>
                <a:ext uri="{FF2B5EF4-FFF2-40B4-BE49-F238E27FC236}">
                  <a16:creationId xmlns:a16="http://schemas.microsoft.com/office/drawing/2014/main" id="{44033A43-F6E7-4BC4-BC6D-A8B64899D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144" y="2264872"/>
              <a:ext cx="3831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13.50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10" name="Freeform 452">
              <a:extLst>
                <a:ext uri="{FF2B5EF4-FFF2-40B4-BE49-F238E27FC236}">
                  <a16:creationId xmlns:a16="http://schemas.microsoft.com/office/drawing/2014/main" id="{4DBCB684-14B2-4764-B2E9-7470B056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658" y="3906543"/>
              <a:ext cx="8000393" cy="491703"/>
            </a:xfrm>
            <a:custGeom>
              <a:avLst/>
              <a:gdLst>
                <a:gd name="T0" fmla="*/ 12 w 1429"/>
                <a:gd name="T1" fmla="*/ 85 h 85"/>
                <a:gd name="T2" fmla="*/ 37 w 1429"/>
                <a:gd name="T3" fmla="*/ 85 h 85"/>
                <a:gd name="T4" fmla="*/ 60 w 1429"/>
                <a:gd name="T5" fmla="*/ 85 h 85"/>
                <a:gd name="T6" fmla="*/ 85 w 1429"/>
                <a:gd name="T7" fmla="*/ 85 h 85"/>
                <a:gd name="T8" fmla="*/ 111 w 1429"/>
                <a:gd name="T9" fmla="*/ 85 h 85"/>
                <a:gd name="T10" fmla="*/ 136 w 1429"/>
                <a:gd name="T11" fmla="*/ 85 h 85"/>
                <a:gd name="T12" fmla="*/ 159 w 1429"/>
                <a:gd name="T13" fmla="*/ 85 h 85"/>
                <a:gd name="T14" fmla="*/ 187 w 1429"/>
                <a:gd name="T15" fmla="*/ 85 h 85"/>
                <a:gd name="T16" fmla="*/ 213 w 1429"/>
                <a:gd name="T17" fmla="*/ 85 h 85"/>
                <a:gd name="T18" fmla="*/ 237 w 1429"/>
                <a:gd name="T19" fmla="*/ 85 h 85"/>
                <a:gd name="T20" fmla="*/ 263 w 1429"/>
                <a:gd name="T21" fmla="*/ 85 h 85"/>
                <a:gd name="T22" fmla="*/ 288 w 1429"/>
                <a:gd name="T23" fmla="*/ 85 h 85"/>
                <a:gd name="T24" fmla="*/ 315 w 1429"/>
                <a:gd name="T25" fmla="*/ 85 h 85"/>
                <a:gd name="T26" fmla="*/ 339 w 1429"/>
                <a:gd name="T27" fmla="*/ 81 h 85"/>
                <a:gd name="T28" fmla="*/ 364 w 1429"/>
                <a:gd name="T29" fmla="*/ 81 h 85"/>
                <a:gd name="T30" fmla="*/ 384 w 1429"/>
                <a:gd name="T31" fmla="*/ 81 h 85"/>
                <a:gd name="T32" fmla="*/ 410 w 1429"/>
                <a:gd name="T33" fmla="*/ 81 h 85"/>
                <a:gd name="T34" fmla="*/ 436 w 1429"/>
                <a:gd name="T35" fmla="*/ 81 h 85"/>
                <a:gd name="T36" fmla="*/ 463 w 1429"/>
                <a:gd name="T37" fmla="*/ 85 h 85"/>
                <a:gd name="T38" fmla="*/ 490 w 1429"/>
                <a:gd name="T39" fmla="*/ 85 h 85"/>
                <a:gd name="T40" fmla="*/ 513 w 1429"/>
                <a:gd name="T41" fmla="*/ 85 h 85"/>
                <a:gd name="T42" fmla="*/ 534 w 1429"/>
                <a:gd name="T43" fmla="*/ 85 h 85"/>
                <a:gd name="T44" fmla="*/ 558 w 1429"/>
                <a:gd name="T45" fmla="*/ 85 h 85"/>
                <a:gd name="T46" fmla="*/ 581 w 1429"/>
                <a:gd name="T47" fmla="*/ 85 h 85"/>
                <a:gd name="T48" fmla="*/ 601 w 1429"/>
                <a:gd name="T49" fmla="*/ 79 h 85"/>
                <a:gd name="T50" fmla="*/ 621 w 1429"/>
                <a:gd name="T51" fmla="*/ 70 h 85"/>
                <a:gd name="T52" fmla="*/ 644 w 1429"/>
                <a:gd name="T53" fmla="*/ 59 h 85"/>
                <a:gd name="T54" fmla="*/ 664 w 1429"/>
                <a:gd name="T55" fmla="*/ 45 h 85"/>
                <a:gd name="T56" fmla="*/ 688 w 1429"/>
                <a:gd name="T57" fmla="*/ 24 h 85"/>
                <a:gd name="T58" fmla="*/ 708 w 1429"/>
                <a:gd name="T59" fmla="*/ 20 h 85"/>
                <a:gd name="T60" fmla="*/ 732 w 1429"/>
                <a:gd name="T61" fmla="*/ 7 h 85"/>
                <a:gd name="T62" fmla="*/ 751 w 1429"/>
                <a:gd name="T63" fmla="*/ 0 h 85"/>
                <a:gd name="T64" fmla="*/ 774 w 1429"/>
                <a:gd name="T65" fmla="*/ 1 h 85"/>
                <a:gd name="T66" fmla="*/ 795 w 1429"/>
                <a:gd name="T67" fmla="*/ 17 h 85"/>
                <a:gd name="T68" fmla="*/ 818 w 1429"/>
                <a:gd name="T69" fmla="*/ 27 h 85"/>
                <a:gd name="T70" fmla="*/ 838 w 1429"/>
                <a:gd name="T71" fmla="*/ 48 h 85"/>
                <a:gd name="T72" fmla="*/ 861 w 1429"/>
                <a:gd name="T73" fmla="*/ 68 h 85"/>
                <a:gd name="T74" fmla="*/ 881 w 1429"/>
                <a:gd name="T75" fmla="*/ 81 h 85"/>
                <a:gd name="T76" fmla="*/ 905 w 1429"/>
                <a:gd name="T77" fmla="*/ 85 h 85"/>
                <a:gd name="T78" fmla="*/ 925 w 1429"/>
                <a:gd name="T79" fmla="*/ 85 h 85"/>
                <a:gd name="T80" fmla="*/ 948 w 1429"/>
                <a:gd name="T81" fmla="*/ 85 h 85"/>
                <a:gd name="T82" fmla="*/ 969 w 1429"/>
                <a:gd name="T83" fmla="*/ 85 h 85"/>
                <a:gd name="T84" fmla="*/ 992 w 1429"/>
                <a:gd name="T85" fmla="*/ 85 h 85"/>
                <a:gd name="T86" fmla="*/ 1013 w 1429"/>
                <a:gd name="T87" fmla="*/ 85 h 85"/>
                <a:gd name="T88" fmla="*/ 1029 w 1429"/>
                <a:gd name="T89" fmla="*/ 85 h 85"/>
                <a:gd name="T90" fmla="*/ 1053 w 1429"/>
                <a:gd name="T91" fmla="*/ 85 h 85"/>
                <a:gd name="T92" fmla="*/ 1073 w 1429"/>
                <a:gd name="T93" fmla="*/ 85 h 85"/>
                <a:gd name="T94" fmla="*/ 1096 w 1429"/>
                <a:gd name="T95" fmla="*/ 85 h 85"/>
                <a:gd name="T96" fmla="*/ 1117 w 1429"/>
                <a:gd name="T97" fmla="*/ 85 h 85"/>
                <a:gd name="T98" fmla="*/ 1139 w 1429"/>
                <a:gd name="T99" fmla="*/ 85 h 85"/>
                <a:gd name="T100" fmla="*/ 1162 w 1429"/>
                <a:gd name="T101" fmla="*/ 85 h 85"/>
                <a:gd name="T102" fmla="*/ 1183 w 1429"/>
                <a:gd name="T103" fmla="*/ 85 h 85"/>
                <a:gd name="T104" fmla="*/ 1208 w 1429"/>
                <a:gd name="T105" fmla="*/ 85 h 85"/>
                <a:gd name="T106" fmla="*/ 1233 w 1429"/>
                <a:gd name="T107" fmla="*/ 85 h 85"/>
                <a:gd name="T108" fmla="*/ 1258 w 1429"/>
                <a:gd name="T109" fmla="*/ 85 h 85"/>
                <a:gd name="T110" fmla="*/ 1283 w 1429"/>
                <a:gd name="T111" fmla="*/ 85 h 85"/>
                <a:gd name="T112" fmla="*/ 1307 w 1429"/>
                <a:gd name="T113" fmla="*/ 85 h 85"/>
                <a:gd name="T114" fmla="*/ 1332 w 1429"/>
                <a:gd name="T115" fmla="*/ 85 h 85"/>
                <a:gd name="T116" fmla="*/ 1358 w 1429"/>
                <a:gd name="T117" fmla="*/ 85 h 85"/>
                <a:gd name="T118" fmla="*/ 1384 w 1429"/>
                <a:gd name="T119" fmla="*/ 85 h 85"/>
                <a:gd name="T120" fmla="*/ 1411 w 1429"/>
                <a:gd name="T1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9" h="85">
                  <a:moveTo>
                    <a:pt x="0" y="85"/>
                  </a:moveTo>
                  <a:lnTo>
                    <a:pt x="3" y="85"/>
                  </a:lnTo>
                  <a:lnTo>
                    <a:pt x="12" y="85"/>
                  </a:lnTo>
                  <a:lnTo>
                    <a:pt x="20" y="85"/>
                  </a:lnTo>
                  <a:lnTo>
                    <a:pt x="28" y="85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2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7" y="85"/>
                  </a:lnTo>
                  <a:lnTo>
                    <a:pt x="85" y="85"/>
                  </a:lnTo>
                  <a:lnTo>
                    <a:pt x="94" y="85"/>
                  </a:lnTo>
                  <a:lnTo>
                    <a:pt x="102" y="85"/>
                  </a:lnTo>
                  <a:lnTo>
                    <a:pt x="111" y="85"/>
                  </a:lnTo>
                  <a:lnTo>
                    <a:pt x="120" y="85"/>
                  </a:lnTo>
                  <a:lnTo>
                    <a:pt x="127" y="85"/>
                  </a:lnTo>
                  <a:lnTo>
                    <a:pt x="136" y="85"/>
                  </a:lnTo>
                  <a:lnTo>
                    <a:pt x="143" y="85"/>
                  </a:lnTo>
                  <a:lnTo>
                    <a:pt x="151" y="85"/>
                  </a:lnTo>
                  <a:lnTo>
                    <a:pt x="159" y="85"/>
                  </a:lnTo>
                  <a:lnTo>
                    <a:pt x="167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6" y="85"/>
                  </a:lnTo>
                  <a:lnTo>
                    <a:pt x="204" y="85"/>
                  </a:lnTo>
                  <a:lnTo>
                    <a:pt x="213" y="85"/>
                  </a:lnTo>
                  <a:lnTo>
                    <a:pt x="220" y="85"/>
                  </a:lnTo>
                  <a:lnTo>
                    <a:pt x="229" y="85"/>
                  </a:lnTo>
                  <a:lnTo>
                    <a:pt x="237" y="85"/>
                  </a:lnTo>
                  <a:lnTo>
                    <a:pt x="246" y="85"/>
                  </a:lnTo>
                  <a:lnTo>
                    <a:pt x="254" y="85"/>
                  </a:lnTo>
                  <a:lnTo>
                    <a:pt x="263" y="85"/>
                  </a:lnTo>
                  <a:lnTo>
                    <a:pt x="272" y="85"/>
                  </a:lnTo>
                  <a:lnTo>
                    <a:pt x="280" y="85"/>
                  </a:lnTo>
                  <a:lnTo>
                    <a:pt x="288" y="85"/>
                  </a:lnTo>
                  <a:lnTo>
                    <a:pt x="297" y="85"/>
                  </a:lnTo>
                  <a:lnTo>
                    <a:pt x="306" y="85"/>
                  </a:lnTo>
                  <a:lnTo>
                    <a:pt x="315" y="85"/>
                  </a:lnTo>
                  <a:lnTo>
                    <a:pt x="322" y="85"/>
                  </a:lnTo>
                  <a:lnTo>
                    <a:pt x="330" y="81"/>
                  </a:lnTo>
                  <a:lnTo>
                    <a:pt x="339" y="81"/>
                  </a:lnTo>
                  <a:lnTo>
                    <a:pt x="348" y="81"/>
                  </a:lnTo>
                  <a:lnTo>
                    <a:pt x="355" y="81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7" y="81"/>
                  </a:lnTo>
                  <a:lnTo>
                    <a:pt x="384" y="81"/>
                  </a:lnTo>
                  <a:lnTo>
                    <a:pt x="393" y="81"/>
                  </a:lnTo>
                  <a:lnTo>
                    <a:pt x="401" y="81"/>
                  </a:lnTo>
                  <a:lnTo>
                    <a:pt x="410" y="81"/>
                  </a:lnTo>
                  <a:lnTo>
                    <a:pt x="419" y="81"/>
                  </a:lnTo>
                  <a:lnTo>
                    <a:pt x="427" y="81"/>
                  </a:lnTo>
                  <a:lnTo>
                    <a:pt x="436" y="81"/>
                  </a:lnTo>
                  <a:lnTo>
                    <a:pt x="444" y="81"/>
                  </a:lnTo>
                  <a:lnTo>
                    <a:pt x="454" y="85"/>
                  </a:lnTo>
                  <a:lnTo>
                    <a:pt x="463" y="85"/>
                  </a:lnTo>
                  <a:lnTo>
                    <a:pt x="472" y="85"/>
                  </a:lnTo>
                  <a:lnTo>
                    <a:pt x="480" y="85"/>
                  </a:lnTo>
                  <a:lnTo>
                    <a:pt x="490" y="85"/>
                  </a:lnTo>
                  <a:lnTo>
                    <a:pt x="495" y="85"/>
                  </a:lnTo>
                  <a:lnTo>
                    <a:pt x="505" y="85"/>
                  </a:lnTo>
                  <a:lnTo>
                    <a:pt x="513" y="85"/>
                  </a:lnTo>
                  <a:lnTo>
                    <a:pt x="523" y="85"/>
                  </a:lnTo>
                  <a:lnTo>
                    <a:pt x="528" y="85"/>
                  </a:lnTo>
                  <a:lnTo>
                    <a:pt x="534" y="85"/>
                  </a:lnTo>
                  <a:lnTo>
                    <a:pt x="542" y="85"/>
                  </a:lnTo>
                  <a:lnTo>
                    <a:pt x="552" y="85"/>
                  </a:lnTo>
                  <a:lnTo>
                    <a:pt x="558" y="85"/>
                  </a:lnTo>
                  <a:lnTo>
                    <a:pt x="564" y="85"/>
                  </a:lnTo>
                  <a:lnTo>
                    <a:pt x="572" y="85"/>
                  </a:lnTo>
                  <a:lnTo>
                    <a:pt x="581" y="85"/>
                  </a:lnTo>
                  <a:lnTo>
                    <a:pt x="587" y="85"/>
                  </a:lnTo>
                  <a:lnTo>
                    <a:pt x="592" y="79"/>
                  </a:lnTo>
                  <a:lnTo>
                    <a:pt x="601" y="79"/>
                  </a:lnTo>
                  <a:lnTo>
                    <a:pt x="606" y="79"/>
                  </a:lnTo>
                  <a:lnTo>
                    <a:pt x="616" y="74"/>
                  </a:lnTo>
                  <a:lnTo>
                    <a:pt x="621" y="70"/>
                  </a:lnTo>
                  <a:lnTo>
                    <a:pt x="630" y="63"/>
                  </a:lnTo>
                  <a:lnTo>
                    <a:pt x="635" y="63"/>
                  </a:lnTo>
                  <a:lnTo>
                    <a:pt x="644" y="59"/>
                  </a:lnTo>
                  <a:lnTo>
                    <a:pt x="650" y="50"/>
                  </a:lnTo>
                  <a:lnTo>
                    <a:pt x="658" y="45"/>
                  </a:lnTo>
                  <a:lnTo>
                    <a:pt x="664" y="45"/>
                  </a:lnTo>
                  <a:lnTo>
                    <a:pt x="673" y="38"/>
                  </a:lnTo>
                  <a:lnTo>
                    <a:pt x="679" y="33"/>
                  </a:lnTo>
                  <a:lnTo>
                    <a:pt x="688" y="24"/>
                  </a:lnTo>
                  <a:lnTo>
                    <a:pt x="693" y="18"/>
                  </a:lnTo>
                  <a:lnTo>
                    <a:pt x="702" y="24"/>
                  </a:lnTo>
                  <a:lnTo>
                    <a:pt x="708" y="20"/>
                  </a:lnTo>
                  <a:lnTo>
                    <a:pt x="717" y="14"/>
                  </a:lnTo>
                  <a:lnTo>
                    <a:pt x="722" y="13"/>
                  </a:lnTo>
                  <a:lnTo>
                    <a:pt x="732" y="7"/>
                  </a:lnTo>
                  <a:lnTo>
                    <a:pt x="737" y="9"/>
                  </a:lnTo>
                  <a:lnTo>
                    <a:pt x="746" y="3"/>
                  </a:lnTo>
                  <a:lnTo>
                    <a:pt x="751" y="0"/>
                  </a:lnTo>
                  <a:lnTo>
                    <a:pt x="760" y="5"/>
                  </a:lnTo>
                  <a:lnTo>
                    <a:pt x="766" y="10"/>
                  </a:lnTo>
                  <a:lnTo>
                    <a:pt x="774" y="1"/>
                  </a:lnTo>
                  <a:lnTo>
                    <a:pt x="780" y="7"/>
                  </a:lnTo>
                  <a:lnTo>
                    <a:pt x="789" y="8"/>
                  </a:lnTo>
                  <a:lnTo>
                    <a:pt x="795" y="17"/>
                  </a:lnTo>
                  <a:lnTo>
                    <a:pt x="803" y="23"/>
                  </a:lnTo>
                  <a:lnTo>
                    <a:pt x="809" y="23"/>
                  </a:lnTo>
                  <a:lnTo>
                    <a:pt x="818" y="27"/>
                  </a:lnTo>
                  <a:lnTo>
                    <a:pt x="824" y="34"/>
                  </a:lnTo>
                  <a:lnTo>
                    <a:pt x="832" y="39"/>
                  </a:lnTo>
                  <a:lnTo>
                    <a:pt x="838" y="48"/>
                  </a:lnTo>
                  <a:lnTo>
                    <a:pt x="847" y="54"/>
                  </a:lnTo>
                  <a:lnTo>
                    <a:pt x="852" y="60"/>
                  </a:lnTo>
                  <a:lnTo>
                    <a:pt x="861" y="68"/>
                  </a:lnTo>
                  <a:lnTo>
                    <a:pt x="866" y="72"/>
                  </a:lnTo>
                  <a:lnTo>
                    <a:pt x="876" y="72"/>
                  </a:lnTo>
                  <a:lnTo>
                    <a:pt x="881" y="81"/>
                  </a:lnTo>
                  <a:lnTo>
                    <a:pt x="890" y="81"/>
                  </a:lnTo>
                  <a:lnTo>
                    <a:pt x="896" y="85"/>
                  </a:lnTo>
                  <a:lnTo>
                    <a:pt x="905" y="85"/>
                  </a:lnTo>
                  <a:lnTo>
                    <a:pt x="911" y="85"/>
                  </a:lnTo>
                  <a:lnTo>
                    <a:pt x="919" y="85"/>
                  </a:lnTo>
                  <a:lnTo>
                    <a:pt x="925" y="85"/>
                  </a:lnTo>
                  <a:lnTo>
                    <a:pt x="934" y="85"/>
                  </a:lnTo>
                  <a:lnTo>
                    <a:pt x="940" y="85"/>
                  </a:lnTo>
                  <a:lnTo>
                    <a:pt x="948" y="85"/>
                  </a:lnTo>
                  <a:lnTo>
                    <a:pt x="954" y="85"/>
                  </a:lnTo>
                  <a:lnTo>
                    <a:pt x="963" y="85"/>
                  </a:lnTo>
                  <a:lnTo>
                    <a:pt x="969" y="85"/>
                  </a:lnTo>
                  <a:lnTo>
                    <a:pt x="977" y="85"/>
                  </a:lnTo>
                  <a:lnTo>
                    <a:pt x="983" y="85"/>
                  </a:lnTo>
                  <a:lnTo>
                    <a:pt x="992" y="85"/>
                  </a:lnTo>
                  <a:lnTo>
                    <a:pt x="998" y="85"/>
                  </a:lnTo>
                  <a:lnTo>
                    <a:pt x="1007" y="85"/>
                  </a:lnTo>
                  <a:lnTo>
                    <a:pt x="1013" y="85"/>
                  </a:lnTo>
                  <a:lnTo>
                    <a:pt x="1018" y="85"/>
                  </a:lnTo>
                  <a:lnTo>
                    <a:pt x="1024" y="85"/>
                  </a:lnTo>
                  <a:lnTo>
                    <a:pt x="1029" y="85"/>
                  </a:lnTo>
                  <a:lnTo>
                    <a:pt x="1038" y="85"/>
                  </a:lnTo>
                  <a:lnTo>
                    <a:pt x="1044" y="85"/>
                  </a:lnTo>
                  <a:lnTo>
                    <a:pt x="1053" y="85"/>
                  </a:lnTo>
                  <a:lnTo>
                    <a:pt x="1059" y="85"/>
                  </a:lnTo>
                  <a:lnTo>
                    <a:pt x="1067" y="85"/>
                  </a:lnTo>
                  <a:lnTo>
                    <a:pt x="1073" y="85"/>
                  </a:lnTo>
                  <a:lnTo>
                    <a:pt x="1082" y="85"/>
                  </a:lnTo>
                  <a:lnTo>
                    <a:pt x="1088" y="85"/>
                  </a:lnTo>
                  <a:lnTo>
                    <a:pt x="1096" y="85"/>
                  </a:lnTo>
                  <a:lnTo>
                    <a:pt x="1102" y="85"/>
                  </a:lnTo>
                  <a:lnTo>
                    <a:pt x="1111" y="85"/>
                  </a:lnTo>
                  <a:lnTo>
                    <a:pt x="1117" y="85"/>
                  </a:lnTo>
                  <a:lnTo>
                    <a:pt x="1125" y="85"/>
                  </a:lnTo>
                  <a:lnTo>
                    <a:pt x="1131" y="85"/>
                  </a:lnTo>
                  <a:lnTo>
                    <a:pt x="1139" y="85"/>
                  </a:lnTo>
                  <a:lnTo>
                    <a:pt x="1144" y="85"/>
                  </a:lnTo>
                  <a:lnTo>
                    <a:pt x="1152" y="85"/>
                  </a:lnTo>
                  <a:lnTo>
                    <a:pt x="1162" y="85"/>
                  </a:lnTo>
                  <a:lnTo>
                    <a:pt x="1169" y="85"/>
                  </a:lnTo>
                  <a:lnTo>
                    <a:pt x="1175" y="85"/>
                  </a:lnTo>
                  <a:lnTo>
                    <a:pt x="1183" y="85"/>
                  </a:lnTo>
                  <a:lnTo>
                    <a:pt x="1192" y="85"/>
                  </a:lnTo>
                  <a:lnTo>
                    <a:pt x="1200" y="85"/>
                  </a:lnTo>
                  <a:lnTo>
                    <a:pt x="1208" y="85"/>
                  </a:lnTo>
                  <a:lnTo>
                    <a:pt x="1216" y="85"/>
                  </a:lnTo>
                  <a:lnTo>
                    <a:pt x="1225" y="85"/>
                  </a:lnTo>
                  <a:lnTo>
                    <a:pt x="1233" y="85"/>
                  </a:lnTo>
                  <a:lnTo>
                    <a:pt x="1241" y="85"/>
                  </a:lnTo>
                  <a:lnTo>
                    <a:pt x="1250" y="85"/>
                  </a:lnTo>
                  <a:lnTo>
                    <a:pt x="1258" y="85"/>
                  </a:lnTo>
                  <a:lnTo>
                    <a:pt x="1266" y="85"/>
                  </a:lnTo>
                  <a:lnTo>
                    <a:pt x="1275" y="85"/>
                  </a:lnTo>
                  <a:lnTo>
                    <a:pt x="1283" y="85"/>
                  </a:lnTo>
                  <a:lnTo>
                    <a:pt x="1291" y="85"/>
                  </a:lnTo>
                  <a:lnTo>
                    <a:pt x="1299" y="85"/>
                  </a:lnTo>
                  <a:lnTo>
                    <a:pt x="1307" y="85"/>
                  </a:lnTo>
                  <a:lnTo>
                    <a:pt x="1316" y="85"/>
                  </a:lnTo>
                  <a:lnTo>
                    <a:pt x="1324" y="85"/>
                  </a:lnTo>
                  <a:lnTo>
                    <a:pt x="1332" y="85"/>
                  </a:lnTo>
                  <a:lnTo>
                    <a:pt x="1341" y="85"/>
                  </a:lnTo>
                  <a:lnTo>
                    <a:pt x="1349" y="85"/>
                  </a:lnTo>
                  <a:lnTo>
                    <a:pt x="1358" y="85"/>
                  </a:lnTo>
                  <a:lnTo>
                    <a:pt x="1366" y="85"/>
                  </a:lnTo>
                  <a:lnTo>
                    <a:pt x="1376" y="85"/>
                  </a:lnTo>
                  <a:lnTo>
                    <a:pt x="1384" y="85"/>
                  </a:lnTo>
                  <a:lnTo>
                    <a:pt x="1393" y="85"/>
                  </a:lnTo>
                  <a:lnTo>
                    <a:pt x="1402" y="85"/>
                  </a:lnTo>
                  <a:lnTo>
                    <a:pt x="1411" y="85"/>
                  </a:lnTo>
                  <a:lnTo>
                    <a:pt x="1420" y="85"/>
                  </a:lnTo>
                  <a:lnTo>
                    <a:pt x="1429" y="85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Rectangle 454">
              <a:extLst>
                <a:ext uri="{FF2B5EF4-FFF2-40B4-BE49-F238E27FC236}">
                  <a16:creationId xmlns:a16="http://schemas.microsoft.com/office/drawing/2014/main" id="{BA533066-07A4-49BF-B516-24E402DF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116" y="3735705"/>
              <a:ext cx="3831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13.57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12" name="Line 455">
              <a:extLst>
                <a:ext uri="{FF2B5EF4-FFF2-40B4-BE49-F238E27FC236}">
                  <a16:creationId xmlns:a16="http://schemas.microsoft.com/office/drawing/2014/main" id="{3CF5199B-A930-4697-9E13-883BE184E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69147" y="3923646"/>
              <a:ext cx="179350" cy="11402"/>
            </a:xfrm>
            <a:prstGeom prst="line">
              <a:avLst/>
            </a:prstGeom>
            <a:noFill/>
            <a:ln w="0">
              <a:solidFill>
                <a:srgbClr val="46B4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65">
              <a:extLst>
                <a:ext uri="{FF2B5EF4-FFF2-40B4-BE49-F238E27FC236}">
                  <a16:creationId xmlns:a16="http://schemas.microsoft.com/office/drawing/2014/main" id="{604A9C2C-3D17-4842-8134-EC2373D3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658" y="5334619"/>
              <a:ext cx="8000393" cy="493128"/>
            </a:xfrm>
            <a:custGeom>
              <a:avLst/>
              <a:gdLst>
                <a:gd name="T0" fmla="*/ 12 w 1429"/>
                <a:gd name="T1" fmla="*/ 85 h 85"/>
                <a:gd name="T2" fmla="*/ 37 w 1429"/>
                <a:gd name="T3" fmla="*/ 85 h 85"/>
                <a:gd name="T4" fmla="*/ 61 w 1429"/>
                <a:gd name="T5" fmla="*/ 85 h 85"/>
                <a:gd name="T6" fmla="*/ 86 w 1429"/>
                <a:gd name="T7" fmla="*/ 85 h 85"/>
                <a:gd name="T8" fmla="*/ 113 w 1429"/>
                <a:gd name="T9" fmla="*/ 85 h 85"/>
                <a:gd name="T10" fmla="*/ 138 w 1429"/>
                <a:gd name="T11" fmla="*/ 85 h 85"/>
                <a:gd name="T12" fmla="*/ 164 w 1429"/>
                <a:gd name="T13" fmla="*/ 85 h 85"/>
                <a:gd name="T14" fmla="*/ 189 w 1429"/>
                <a:gd name="T15" fmla="*/ 85 h 85"/>
                <a:gd name="T16" fmla="*/ 215 w 1429"/>
                <a:gd name="T17" fmla="*/ 85 h 85"/>
                <a:gd name="T18" fmla="*/ 243 w 1429"/>
                <a:gd name="T19" fmla="*/ 85 h 85"/>
                <a:gd name="T20" fmla="*/ 270 w 1429"/>
                <a:gd name="T21" fmla="*/ 85 h 85"/>
                <a:gd name="T22" fmla="*/ 297 w 1429"/>
                <a:gd name="T23" fmla="*/ 85 h 85"/>
                <a:gd name="T24" fmla="*/ 322 w 1429"/>
                <a:gd name="T25" fmla="*/ 85 h 85"/>
                <a:gd name="T26" fmla="*/ 349 w 1429"/>
                <a:gd name="T27" fmla="*/ 85 h 85"/>
                <a:gd name="T28" fmla="*/ 375 w 1429"/>
                <a:gd name="T29" fmla="*/ 85 h 85"/>
                <a:gd name="T30" fmla="*/ 401 w 1429"/>
                <a:gd name="T31" fmla="*/ 85 h 85"/>
                <a:gd name="T32" fmla="*/ 426 w 1429"/>
                <a:gd name="T33" fmla="*/ 85 h 85"/>
                <a:gd name="T34" fmla="*/ 449 w 1429"/>
                <a:gd name="T35" fmla="*/ 85 h 85"/>
                <a:gd name="T36" fmla="*/ 473 w 1429"/>
                <a:gd name="T37" fmla="*/ 83 h 85"/>
                <a:gd name="T38" fmla="*/ 496 w 1429"/>
                <a:gd name="T39" fmla="*/ 83 h 85"/>
                <a:gd name="T40" fmla="*/ 523 w 1429"/>
                <a:gd name="T41" fmla="*/ 83 h 85"/>
                <a:gd name="T42" fmla="*/ 546 w 1429"/>
                <a:gd name="T43" fmla="*/ 81 h 85"/>
                <a:gd name="T44" fmla="*/ 568 w 1429"/>
                <a:gd name="T45" fmla="*/ 79 h 85"/>
                <a:gd name="T46" fmla="*/ 591 w 1429"/>
                <a:gd name="T47" fmla="*/ 72 h 85"/>
                <a:gd name="T48" fmla="*/ 614 w 1429"/>
                <a:gd name="T49" fmla="*/ 61 h 85"/>
                <a:gd name="T50" fmla="*/ 634 w 1429"/>
                <a:gd name="T51" fmla="*/ 46 h 85"/>
                <a:gd name="T52" fmla="*/ 654 w 1429"/>
                <a:gd name="T53" fmla="*/ 29 h 85"/>
                <a:gd name="T54" fmla="*/ 678 w 1429"/>
                <a:gd name="T55" fmla="*/ 11 h 85"/>
                <a:gd name="T56" fmla="*/ 697 w 1429"/>
                <a:gd name="T57" fmla="*/ 6 h 85"/>
                <a:gd name="T58" fmla="*/ 721 w 1429"/>
                <a:gd name="T59" fmla="*/ 0 h 85"/>
                <a:gd name="T60" fmla="*/ 741 w 1429"/>
                <a:gd name="T61" fmla="*/ 6 h 85"/>
                <a:gd name="T62" fmla="*/ 765 w 1429"/>
                <a:gd name="T63" fmla="*/ 20 h 85"/>
                <a:gd name="T64" fmla="*/ 785 w 1429"/>
                <a:gd name="T65" fmla="*/ 35 h 85"/>
                <a:gd name="T66" fmla="*/ 808 w 1429"/>
                <a:gd name="T67" fmla="*/ 50 h 85"/>
                <a:gd name="T68" fmla="*/ 829 w 1429"/>
                <a:gd name="T69" fmla="*/ 64 h 85"/>
                <a:gd name="T70" fmla="*/ 852 w 1429"/>
                <a:gd name="T71" fmla="*/ 71 h 85"/>
                <a:gd name="T72" fmla="*/ 872 w 1429"/>
                <a:gd name="T73" fmla="*/ 76 h 85"/>
                <a:gd name="T74" fmla="*/ 895 w 1429"/>
                <a:gd name="T75" fmla="*/ 81 h 85"/>
                <a:gd name="T76" fmla="*/ 916 w 1429"/>
                <a:gd name="T77" fmla="*/ 81 h 85"/>
                <a:gd name="T78" fmla="*/ 939 w 1429"/>
                <a:gd name="T79" fmla="*/ 83 h 85"/>
                <a:gd name="T80" fmla="*/ 959 w 1429"/>
                <a:gd name="T81" fmla="*/ 85 h 85"/>
                <a:gd name="T82" fmla="*/ 982 w 1429"/>
                <a:gd name="T83" fmla="*/ 85 h 85"/>
                <a:gd name="T84" fmla="*/ 1003 w 1429"/>
                <a:gd name="T85" fmla="*/ 85 h 85"/>
                <a:gd name="T86" fmla="*/ 1027 w 1429"/>
                <a:gd name="T87" fmla="*/ 85 h 85"/>
                <a:gd name="T88" fmla="*/ 1047 w 1429"/>
                <a:gd name="T89" fmla="*/ 85 h 85"/>
                <a:gd name="T90" fmla="*/ 1070 w 1429"/>
                <a:gd name="T91" fmla="*/ 85 h 85"/>
                <a:gd name="T92" fmla="*/ 1091 w 1429"/>
                <a:gd name="T93" fmla="*/ 85 h 85"/>
                <a:gd name="T94" fmla="*/ 1118 w 1429"/>
                <a:gd name="T95" fmla="*/ 85 h 85"/>
                <a:gd name="T96" fmla="*/ 1140 w 1429"/>
                <a:gd name="T97" fmla="*/ 85 h 85"/>
                <a:gd name="T98" fmla="*/ 1162 w 1429"/>
                <a:gd name="T99" fmla="*/ 85 h 85"/>
                <a:gd name="T100" fmla="*/ 1183 w 1429"/>
                <a:gd name="T101" fmla="*/ 85 h 85"/>
                <a:gd name="T102" fmla="*/ 1207 w 1429"/>
                <a:gd name="T103" fmla="*/ 85 h 85"/>
                <a:gd name="T104" fmla="*/ 1233 w 1429"/>
                <a:gd name="T105" fmla="*/ 85 h 85"/>
                <a:gd name="T106" fmla="*/ 1257 w 1429"/>
                <a:gd name="T107" fmla="*/ 85 h 85"/>
                <a:gd name="T108" fmla="*/ 1281 w 1429"/>
                <a:gd name="T109" fmla="*/ 85 h 85"/>
                <a:gd name="T110" fmla="*/ 1306 w 1429"/>
                <a:gd name="T111" fmla="*/ 85 h 85"/>
                <a:gd name="T112" fmla="*/ 1327 w 1429"/>
                <a:gd name="T113" fmla="*/ 85 h 85"/>
                <a:gd name="T114" fmla="*/ 1351 w 1429"/>
                <a:gd name="T115" fmla="*/ 85 h 85"/>
                <a:gd name="T116" fmla="*/ 1373 w 1429"/>
                <a:gd name="T117" fmla="*/ 85 h 85"/>
                <a:gd name="T118" fmla="*/ 1395 w 1429"/>
                <a:gd name="T119" fmla="*/ 85 h 85"/>
                <a:gd name="T120" fmla="*/ 1417 w 1429"/>
                <a:gd name="T12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9" h="85">
                  <a:moveTo>
                    <a:pt x="0" y="85"/>
                  </a:moveTo>
                  <a:lnTo>
                    <a:pt x="3" y="85"/>
                  </a:lnTo>
                  <a:lnTo>
                    <a:pt x="12" y="85"/>
                  </a:lnTo>
                  <a:lnTo>
                    <a:pt x="19" y="85"/>
                  </a:lnTo>
                  <a:lnTo>
                    <a:pt x="28" y="85"/>
                  </a:lnTo>
                  <a:lnTo>
                    <a:pt x="37" y="85"/>
                  </a:lnTo>
                  <a:lnTo>
                    <a:pt x="45" y="85"/>
                  </a:lnTo>
                  <a:lnTo>
                    <a:pt x="53" y="85"/>
                  </a:lnTo>
                  <a:lnTo>
                    <a:pt x="61" y="85"/>
                  </a:lnTo>
                  <a:lnTo>
                    <a:pt x="70" y="85"/>
                  </a:lnTo>
                  <a:lnTo>
                    <a:pt x="78" y="85"/>
                  </a:lnTo>
                  <a:lnTo>
                    <a:pt x="86" y="85"/>
                  </a:lnTo>
                  <a:lnTo>
                    <a:pt x="95" y="85"/>
                  </a:lnTo>
                  <a:lnTo>
                    <a:pt x="105" y="85"/>
                  </a:lnTo>
                  <a:lnTo>
                    <a:pt x="113" y="85"/>
                  </a:lnTo>
                  <a:lnTo>
                    <a:pt x="121" y="85"/>
                  </a:lnTo>
                  <a:lnTo>
                    <a:pt x="130" y="85"/>
                  </a:lnTo>
                  <a:lnTo>
                    <a:pt x="138" y="85"/>
                  </a:lnTo>
                  <a:lnTo>
                    <a:pt x="146" y="85"/>
                  </a:lnTo>
                  <a:lnTo>
                    <a:pt x="155" y="85"/>
                  </a:lnTo>
                  <a:lnTo>
                    <a:pt x="164" y="85"/>
                  </a:lnTo>
                  <a:lnTo>
                    <a:pt x="173" y="85"/>
                  </a:lnTo>
                  <a:lnTo>
                    <a:pt x="180" y="85"/>
                  </a:lnTo>
                  <a:lnTo>
                    <a:pt x="189" y="85"/>
                  </a:lnTo>
                  <a:lnTo>
                    <a:pt x="198" y="85"/>
                  </a:lnTo>
                  <a:lnTo>
                    <a:pt x="207" y="85"/>
                  </a:lnTo>
                  <a:lnTo>
                    <a:pt x="215" y="85"/>
                  </a:lnTo>
                  <a:lnTo>
                    <a:pt x="224" y="85"/>
                  </a:lnTo>
                  <a:lnTo>
                    <a:pt x="233" y="85"/>
                  </a:lnTo>
                  <a:lnTo>
                    <a:pt x="243" y="85"/>
                  </a:lnTo>
                  <a:lnTo>
                    <a:pt x="252" y="85"/>
                  </a:lnTo>
                  <a:lnTo>
                    <a:pt x="261" y="85"/>
                  </a:lnTo>
                  <a:lnTo>
                    <a:pt x="270" y="85"/>
                  </a:lnTo>
                  <a:lnTo>
                    <a:pt x="279" y="85"/>
                  </a:lnTo>
                  <a:lnTo>
                    <a:pt x="287" y="85"/>
                  </a:lnTo>
                  <a:lnTo>
                    <a:pt x="297" y="85"/>
                  </a:lnTo>
                  <a:lnTo>
                    <a:pt x="306" y="85"/>
                  </a:lnTo>
                  <a:lnTo>
                    <a:pt x="315" y="85"/>
                  </a:lnTo>
                  <a:lnTo>
                    <a:pt x="322" y="85"/>
                  </a:lnTo>
                  <a:lnTo>
                    <a:pt x="332" y="85"/>
                  </a:lnTo>
                  <a:lnTo>
                    <a:pt x="341" y="85"/>
                  </a:lnTo>
                  <a:lnTo>
                    <a:pt x="349" y="85"/>
                  </a:lnTo>
                  <a:lnTo>
                    <a:pt x="357" y="85"/>
                  </a:lnTo>
                  <a:lnTo>
                    <a:pt x="367" y="85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92" y="85"/>
                  </a:lnTo>
                  <a:lnTo>
                    <a:pt x="401" y="85"/>
                  </a:lnTo>
                  <a:lnTo>
                    <a:pt x="409" y="85"/>
                  </a:lnTo>
                  <a:lnTo>
                    <a:pt x="418" y="85"/>
                  </a:lnTo>
                  <a:lnTo>
                    <a:pt x="426" y="85"/>
                  </a:lnTo>
                  <a:lnTo>
                    <a:pt x="431" y="85"/>
                  </a:lnTo>
                  <a:lnTo>
                    <a:pt x="440" y="85"/>
                  </a:lnTo>
                  <a:lnTo>
                    <a:pt x="449" y="85"/>
                  </a:lnTo>
                  <a:lnTo>
                    <a:pt x="458" y="85"/>
                  </a:lnTo>
                  <a:lnTo>
                    <a:pt x="463" y="83"/>
                  </a:lnTo>
                  <a:lnTo>
                    <a:pt x="473" y="83"/>
                  </a:lnTo>
                  <a:lnTo>
                    <a:pt x="481" y="83"/>
                  </a:lnTo>
                  <a:lnTo>
                    <a:pt x="491" y="83"/>
                  </a:lnTo>
                  <a:lnTo>
                    <a:pt x="496" y="83"/>
                  </a:lnTo>
                  <a:lnTo>
                    <a:pt x="506" y="83"/>
                  </a:lnTo>
                  <a:lnTo>
                    <a:pt x="514" y="83"/>
                  </a:lnTo>
                  <a:lnTo>
                    <a:pt x="523" y="83"/>
                  </a:lnTo>
                  <a:lnTo>
                    <a:pt x="532" y="81"/>
                  </a:lnTo>
                  <a:lnTo>
                    <a:pt x="538" y="81"/>
                  </a:lnTo>
                  <a:lnTo>
                    <a:pt x="546" y="81"/>
                  </a:lnTo>
                  <a:lnTo>
                    <a:pt x="556" y="81"/>
                  </a:lnTo>
                  <a:lnTo>
                    <a:pt x="561" y="81"/>
                  </a:lnTo>
                  <a:lnTo>
                    <a:pt x="568" y="79"/>
                  </a:lnTo>
                  <a:lnTo>
                    <a:pt x="576" y="76"/>
                  </a:lnTo>
                  <a:lnTo>
                    <a:pt x="586" y="75"/>
                  </a:lnTo>
                  <a:lnTo>
                    <a:pt x="591" y="72"/>
                  </a:lnTo>
                  <a:lnTo>
                    <a:pt x="597" y="69"/>
                  </a:lnTo>
                  <a:lnTo>
                    <a:pt x="605" y="64"/>
                  </a:lnTo>
                  <a:lnTo>
                    <a:pt x="614" y="61"/>
                  </a:lnTo>
                  <a:lnTo>
                    <a:pt x="620" y="56"/>
                  </a:lnTo>
                  <a:lnTo>
                    <a:pt x="625" y="53"/>
                  </a:lnTo>
                  <a:lnTo>
                    <a:pt x="634" y="46"/>
                  </a:lnTo>
                  <a:lnTo>
                    <a:pt x="639" y="44"/>
                  </a:lnTo>
                  <a:lnTo>
                    <a:pt x="649" y="35"/>
                  </a:lnTo>
                  <a:lnTo>
                    <a:pt x="654" y="29"/>
                  </a:lnTo>
                  <a:lnTo>
                    <a:pt x="663" y="23"/>
                  </a:lnTo>
                  <a:lnTo>
                    <a:pt x="668" y="16"/>
                  </a:lnTo>
                  <a:lnTo>
                    <a:pt x="678" y="11"/>
                  </a:lnTo>
                  <a:lnTo>
                    <a:pt x="683" y="7"/>
                  </a:lnTo>
                  <a:lnTo>
                    <a:pt x="692" y="6"/>
                  </a:lnTo>
                  <a:lnTo>
                    <a:pt x="697" y="6"/>
                  </a:lnTo>
                  <a:lnTo>
                    <a:pt x="707" y="0"/>
                  </a:lnTo>
                  <a:lnTo>
                    <a:pt x="712" y="1"/>
                  </a:lnTo>
                  <a:lnTo>
                    <a:pt x="721" y="0"/>
                  </a:lnTo>
                  <a:lnTo>
                    <a:pt x="726" y="1"/>
                  </a:lnTo>
                  <a:lnTo>
                    <a:pt x="736" y="2"/>
                  </a:lnTo>
                  <a:lnTo>
                    <a:pt x="741" y="6"/>
                  </a:lnTo>
                  <a:lnTo>
                    <a:pt x="750" y="7"/>
                  </a:lnTo>
                  <a:lnTo>
                    <a:pt x="755" y="15"/>
                  </a:lnTo>
                  <a:lnTo>
                    <a:pt x="765" y="20"/>
                  </a:lnTo>
                  <a:lnTo>
                    <a:pt x="771" y="26"/>
                  </a:lnTo>
                  <a:lnTo>
                    <a:pt x="779" y="30"/>
                  </a:lnTo>
                  <a:lnTo>
                    <a:pt x="785" y="35"/>
                  </a:lnTo>
                  <a:lnTo>
                    <a:pt x="794" y="42"/>
                  </a:lnTo>
                  <a:lnTo>
                    <a:pt x="800" y="47"/>
                  </a:lnTo>
                  <a:lnTo>
                    <a:pt x="808" y="50"/>
                  </a:lnTo>
                  <a:lnTo>
                    <a:pt x="814" y="56"/>
                  </a:lnTo>
                  <a:lnTo>
                    <a:pt x="823" y="60"/>
                  </a:lnTo>
                  <a:lnTo>
                    <a:pt x="829" y="64"/>
                  </a:lnTo>
                  <a:lnTo>
                    <a:pt x="838" y="67"/>
                  </a:lnTo>
                  <a:lnTo>
                    <a:pt x="843" y="70"/>
                  </a:lnTo>
                  <a:lnTo>
                    <a:pt x="852" y="71"/>
                  </a:lnTo>
                  <a:lnTo>
                    <a:pt x="858" y="74"/>
                  </a:lnTo>
                  <a:lnTo>
                    <a:pt x="866" y="74"/>
                  </a:lnTo>
                  <a:lnTo>
                    <a:pt x="872" y="76"/>
                  </a:lnTo>
                  <a:lnTo>
                    <a:pt x="881" y="76"/>
                  </a:lnTo>
                  <a:lnTo>
                    <a:pt x="887" y="79"/>
                  </a:lnTo>
                  <a:lnTo>
                    <a:pt x="895" y="81"/>
                  </a:lnTo>
                  <a:lnTo>
                    <a:pt x="901" y="81"/>
                  </a:lnTo>
                  <a:lnTo>
                    <a:pt x="910" y="81"/>
                  </a:lnTo>
                  <a:lnTo>
                    <a:pt x="916" y="81"/>
                  </a:lnTo>
                  <a:lnTo>
                    <a:pt x="924" y="83"/>
                  </a:lnTo>
                  <a:lnTo>
                    <a:pt x="930" y="83"/>
                  </a:lnTo>
                  <a:lnTo>
                    <a:pt x="939" y="83"/>
                  </a:lnTo>
                  <a:lnTo>
                    <a:pt x="945" y="83"/>
                  </a:lnTo>
                  <a:lnTo>
                    <a:pt x="953" y="83"/>
                  </a:lnTo>
                  <a:lnTo>
                    <a:pt x="959" y="85"/>
                  </a:lnTo>
                  <a:lnTo>
                    <a:pt x="968" y="85"/>
                  </a:lnTo>
                  <a:lnTo>
                    <a:pt x="974" y="85"/>
                  </a:lnTo>
                  <a:lnTo>
                    <a:pt x="982" y="85"/>
                  </a:lnTo>
                  <a:lnTo>
                    <a:pt x="988" y="85"/>
                  </a:lnTo>
                  <a:lnTo>
                    <a:pt x="997" y="85"/>
                  </a:lnTo>
                  <a:lnTo>
                    <a:pt x="1003" y="85"/>
                  </a:lnTo>
                  <a:lnTo>
                    <a:pt x="1011" y="85"/>
                  </a:lnTo>
                  <a:lnTo>
                    <a:pt x="1017" y="85"/>
                  </a:lnTo>
                  <a:lnTo>
                    <a:pt x="1027" y="85"/>
                  </a:lnTo>
                  <a:lnTo>
                    <a:pt x="1033" y="85"/>
                  </a:lnTo>
                  <a:lnTo>
                    <a:pt x="1041" y="85"/>
                  </a:lnTo>
                  <a:lnTo>
                    <a:pt x="1047" y="85"/>
                  </a:lnTo>
                  <a:lnTo>
                    <a:pt x="1056" y="85"/>
                  </a:lnTo>
                  <a:lnTo>
                    <a:pt x="1062" y="85"/>
                  </a:lnTo>
                  <a:lnTo>
                    <a:pt x="1070" y="85"/>
                  </a:lnTo>
                  <a:lnTo>
                    <a:pt x="1076" y="85"/>
                  </a:lnTo>
                  <a:lnTo>
                    <a:pt x="1085" y="85"/>
                  </a:lnTo>
                  <a:lnTo>
                    <a:pt x="1091" y="85"/>
                  </a:lnTo>
                  <a:lnTo>
                    <a:pt x="1100" y="85"/>
                  </a:lnTo>
                  <a:lnTo>
                    <a:pt x="1108" y="85"/>
                  </a:lnTo>
                  <a:lnTo>
                    <a:pt x="1118" y="85"/>
                  </a:lnTo>
                  <a:lnTo>
                    <a:pt x="1123" y="85"/>
                  </a:lnTo>
                  <a:lnTo>
                    <a:pt x="1132" y="85"/>
                  </a:lnTo>
                  <a:lnTo>
                    <a:pt x="1140" y="85"/>
                  </a:lnTo>
                  <a:lnTo>
                    <a:pt x="1148" y="85"/>
                  </a:lnTo>
                  <a:lnTo>
                    <a:pt x="1154" y="85"/>
                  </a:lnTo>
                  <a:lnTo>
                    <a:pt x="1162" y="85"/>
                  </a:lnTo>
                  <a:lnTo>
                    <a:pt x="1170" y="85"/>
                  </a:lnTo>
                  <a:lnTo>
                    <a:pt x="1178" y="85"/>
                  </a:lnTo>
                  <a:lnTo>
                    <a:pt x="1183" y="85"/>
                  </a:lnTo>
                  <a:lnTo>
                    <a:pt x="1191" y="85"/>
                  </a:lnTo>
                  <a:lnTo>
                    <a:pt x="1200" y="85"/>
                  </a:lnTo>
                  <a:lnTo>
                    <a:pt x="1207" y="85"/>
                  </a:lnTo>
                  <a:lnTo>
                    <a:pt x="1216" y="85"/>
                  </a:lnTo>
                  <a:lnTo>
                    <a:pt x="1224" y="85"/>
                  </a:lnTo>
                  <a:lnTo>
                    <a:pt x="1233" y="85"/>
                  </a:lnTo>
                  <a:lnTo>
                    <a:pt x="1241" y="85"/>
                  </a:lnTo>
                  <a:lnTo>
                    <a:pt x="1249" y="85"/>
                  </a:lnTo>
                  <a:lnTo>
                    <a:pt x="1257" y="85"/>
                  </a:lnTo>
                  <a:lnTo>
                    <a:pt x="1265" y="85"/>
                  </a:lnTo>
                  <a:lnTo>
                    <a:pt x="1273" y="85"/>
                  </a:lnTo>
                  <a:lnTo>
                    <a:pt x="1281" y="85"/>
                  </a:lnTo>
                  <a:lnTo>
                    <a:pt x="1289" y="85"/>
                  </a:lnTo>
                  <a:lnTo>
                    <a:pt x="1298" y="85"/>
                  </a:lnTo>
                  <a:lnTo>
                    <a:pt x="1306" y="85"/>
                  </a:lnTo>
                  <a:lnTo>
                    <a:pt x="1314" y="85"/>
                  </a:lnTo>
                  <a:lnTo>
                    <a:pt x="1322" y="85"/>
                  </a:lnTo>
                  <a:lnTo>
                    <a:pt x="1327" y="85"/>
                  </a:lnTo>
                  <a:lnTo>
                    <a:pt x="1335" y="85"/>
                  </a:lnTo>
                  <a:lnTo>
                    <a:pt x="1343" y="85"/>
                  </a:lnTo>
                  <a:lnTo>
                    <a:pt x="1351" y="85"/>
                  </a:lnTo>
                  <a:lnTo>
                    <a:pt x="1357" y="85"/>
                  </a:lnTo>
                  <a:lnTo>
                    <a:pt x="1365" y="85"/>
                  </a:lnTo>
                  <a:lnTo>
                    <a:pt x="1373" y="85"/>
                  </a:lnTo>
                  <a:lnTo>
                    <a:pt x="1381" y="85"/>
                  </a:lnTo>
                  <a:lnTo>
                    <a:pt x="1386" y="85"/>
                  </a:lnTo>
                  <a:lnTo>
                    <a:pt x="1395" y="85"/>
                  </a:lnTo>
                  <a:lnTo>
                    <a:pt x="1403" y="85"/>
                  </a:lnTo>
                  <a:lnTo>
                    <a:pt x="1412" y="85"/>
                  </a:lnTo>
                  <a:lnTo>
                    <a:pt x="1417" y="85"/>
                  </a:lnTo>
                  <a:lnTo>
                    <a:pt x="1427" y="81"/>
                  </a:lnTo>
                  <a:lnTo>
                    <a:pt x="1429" y="81"/>
                  </a:lnTo>
                </a:path>
              </a:pathLst>
            </a:custGeom>
            <a:noFill/>
            <a:ln w="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Rectangle 466">
              <a:extLst>
                <a:ext uri="{FF2B5EF4-FFF2-40B4-BE49-F238E27FC236}">
                  <a16:creationId xmlns:a16="http://schemas.microsoft.com/office/drawing/2014/main" id="{2BEDE164-2D6F-46DA-AC34-FB4BACE4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384" y="5123875"/>
              <a:ext cx="3831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13.55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EE7731-A36E-4910-B4A2-AD4F22AB960C}"/>
                </a:ext>
              </a:extLst>
            </p:cNvPr>
            <p:cNvSpPr txBox="1"/>
            <p:nvPr/>
          </p:nvSpPr>
          <p:spPr>
            <a:xfrm>
              <a:off x="7133194" y="748189"/>
              <a:ext cx="1209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6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 digest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E93EF7-EE35-4066-B869-1ABBAE73369B}"/>
                </a:ext>
              </a:extLst>
            </p:cNvPr>
            <p:cNvSpPr txBox="1"/>
            <p:nvPr/>
          </p:nvSpPr>
          <p:spPr>
            <a:xfrm>
              <a:off x="5215076" y="415624"/>
              <a:ext cx="1193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600" baseline="30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U/Um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B7654D-B9A2-49EF-8632-9CACE44A48B5}"/>
                </a:ext>
              </a:extLst>
            </p:cNvPr>
            <p:cNvSpPr txBox="1"/>
            <p:nvPr/>
          </p:nvSpPr>
          <p:spPr>
            <a:xfrm>
              <a:off x="7133195" y="2166842"/>
              <a:ext cx="606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6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B33A7F-298C-45B6-873E-5E4D1270FC92}"/>
                </a:ext>
              </a:extLst>
            </p:cNvPr>
            <p:cNvSpPr txBox="1"/>
            <p:nvPr/>
          </p:nvSpPr>
          <p:spPr>
            <a:xfrm>
              <a:off x="7133195" y="3351668"/>
              <a:ext cx="594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16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AF8486-5975-48C0-BB34-BDB6023319A7}"/>
                </a:ext>
              </a:extLst>
            </p:cNvPr>
            <p:cNvSpPr txBox="1"/>
            <p:nvPr/>
          </p:nvSpPr>
          <p:spPr>
            <a:xfrm>
              <a:off x="7133195" y="4911653"/>
              <a:ext cx="594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1600" dirty="0">
                  <a:latin typeface="Symbol" pitchFamily="2" charset="2"/>
                  <a:cs typeface="Arial" panose="020B0604020202020204" pitchFamily="34" charset="0"/>
                </a:rPr>
                <a:t>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2" name="Rectangle 290">
              <a:extLst>
                <a:ext uri="{FF2B5EF4-FFF2-40B4-BE49-F238E27FC236}">
                  <a16:creationId xmlns:a16="http://schemas.microsoft.com/office/drawing/2014/main" id="{7660A403-9A87-44E6-9DD3-77D25BBE24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6949" y="2877539"/>
              <a:ext cx="18097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Relative abundance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CBFCF99A-6F7B-41F7-8BF2-85E3318C927B}"/>
                </a:ext>
              </a:extLst>
            </p:cNvPr>
            <p:cNvSpPr txBox="1"/>
            <p:nvPr/>
          </p:nvSpPr>
          <p:spPr>
            <a:xfrm>
              <a:off x="6583010" y="258034"/>
              <a:ext cx="1993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XIC @ 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m/z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259.147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42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71FAA-8549-479F-BB53-F4BC3C656777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65065-13F0-4D7E-A087-1DD7305A48CA}"/>
              </a:ext>
            </a:extLst>
          </p:cNvPr>
          <p:cNvGrpSpPr/>
          <p:nvPr/>
        </p:nvGrpSpPr>
        <p:grpSpPr>
          <a:xfrm>
            <a:off x="2528671" y="2394155"/>
            <a:ext cx="6645255" cy="1786309"/>
            <a:chOff x="579513" y="125004"/>
            <a:chExt cx="6645255" cy="17863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5142A72-D5E3-4932-9CF8-53884B90DB02}"/>
                </a:ext>
              </a:extLst>
            </p:cNvPr>
            <p:cNvGrpSpPr/>
            <p:nvPr/>
          </p:nvGrpSpPr>
          <p:grpSpPr>
            <a:xfrm>
              <a:off x="579513" y="125004"/>
              <a:ext cx="6645255" cy="1786309"/>
              <a:chOff x="457288" y="-283397"/>
              <a:chExt cx="9967825" cy="8619360"/>
            </a:xfrm>
          </p:grpSpPr>
          <p:grpSp>
            <p:nvGrpSpPr>
              <p:cNvPr id="10" name="Group 205">
                <a:extLst>
                  <a:ext uri="{FF2B5EF4-FFF2-40B4-BE49-F238E27FC236}">
                    <a16:creationId xmlns:a16="http://schemas.microsoft.com/office/drawing/2014/main" id="{CE03B58B-773E-411B-9A2A-56120043D4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1412" y="6497637"/>
                <a:ext cx="9283700" cy="44450"/>
                <a:chOff x="719" y="4093"/>
                <a:chExt cx="5848" cy="28"/>
              </a:xfrm>
            </p:grpSpPr>
            <p:sp>
              <p:nvSpPr>
                <p:cNvPr id="260" name="Line 7">
                  <a:extLst>
                    <a:ext uri="{FF2B5EF4-FFF2-40B4-BE49-F238E27FC236}">
                      <a16:creationId xmlns:a16="http://schemas.microsoft.com/office/drawing/2014/main" id="{82FC7359-B5E9-4909-ACBC-E7FD44B39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9" y="4093"/>
                  <a:ext cx="584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Line 8">
                  <a:extLst>
                    <a:ext uri="{FF2B5EF4-FFF2-40B4-BE49-F238E27FC236}">
                      <a16:creationId xmlns:a16="http://schemas.microsoft.com/office/drawing/2014/main" id="{2C2756EB-6AE1-4090-9231-F96231FF8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9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Line 9">
                  <a:extLst>
                    <a:ext uri="{FF2B5EF4-FFF2-40B4-BE49-F238E27FC236}">
                      <a16:creationId xmlns:a16="http://schemas.microsoft.com/office/drawing/2014/main" id="{45C84C5F-27A7-46BF-84A0-D9B1152D1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8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Line 10">
                  <a:extLst>
                    <a:ext uri="{FF2B5EF4-FFF2-40B4-BE49-F238E27FC236}">
                      <a16:creationId xmlns:a16="http://schemas.microsoft.com/office/drawing/2014/main" id="{1BE2684A-E968-4B67-A047-21FF52229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3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11">
                  <a:extLst>
                    <a:ext uri="{FF2B5EF4-FFF2-40B4-BE49-F238E27FC236}">
                      <a16:creationId xmlns:a16="http://schemas.microsoft.com/office/drawing/2014/main" id="{47E71E06-E100-4BA6-A331-600328CA63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8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Line 12">
                  <a:extLst>
                    <a:ext uri="{FF2B5EF4-FFF2-40B4-BE49-F238E27FC236}">
                      <a16:creationId xmlns:a16="http://schemas.microsoft.com/office/drawing/2014/main" id="{0CE2F816-1D44-4521-B5CB-8ED3C3205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87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13">
                  <a:extLst>
                    <a:ext uri="{FF2B5EF4-FFF2-40B4-BE49-F238E27FC236}">
                      <a16:creationId xmlns:a16="http://schemas.microsoft.com/office/drawing/2014/main" id="{CBA8E713-7CE8-456A-9632-12AEFA987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72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Line 14">
                  <a:extLst>
                    <a:ext uri="{FF2B5EF4-FFF2-40B4-BE49-F238E27FC236}">
                      <a16:creationId xmlns:a16="http://schemas.microsoft.com/office/drawing/2014/main" id="{E151E0F1-1176-4A5C-BD40-08E72DDDC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7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15">
                  <a:extLst>
                    <a:ext uri="{FF2B5EF4-FFF2-40B4-BE49-F238E27FC236}">
                      <a16:creationId xmlns:a16="http://schemas.microsoft.com/office/drawing/2014/main" id="{F3FB0A7C-FC85-4899-863E-4DCDBF9EA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Line 16">
                  <a:extLst>
                    <a:ext uri="{FF2B5EF4-FFF2-40B4-BE49-F238E27FC236}">
                      <a16:creationId xmlns:a16="http://schemas.microsoft.com/office/drawing/2014/main" id="{26B82EC8-2007-4165-A7FF-E09A7B9E1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Line 17">
                  <a:extLst>
                    <a:ext uri="{FF2B5EF4-FFF2-40B4-BE49-F238E27FC236}">
                      <a16:creationId xmlns:a16="http://schemas.microsoft.com/office/drawing/2014/main" id="{683DA247-8F73-4FB0-8533-BB8EA6B4DA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Line 18">
                  <a:extLst>
                    <a:ext uri="{FF2B5EF4-FFF2-40B4-BE49-F238E27FC236}">
                      <a16:creationId xmlns:a16="http://schemas.microsoft.com/office/drawing/2014/main" id="{CC8080B9-668E-41D0-B7E9-64E4A0B4F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Line 19">
                  <a:extLst>
                    <a:ext uri="{FF2B5EF4-FFF2-40B4-BE49-F238E27FC236}">
                      <a16:creationId xmlns:a16="http://schemas.microsoft.com/office/drawing/2014/main" id="{2DE2D563-AF84-44D6-9E5A-2F8997515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Line 20">
                  <a:extLst>
                    <a:ext uri="{FF2B5EF4-FFF2-40B4-BE49-F238E27FC236}">
                      <a16:creationId xmlns:a16="http://schemas.microsoft.com/office/drawing/2014/main" id="{F8EB85BA-42EC-49BC-85CF-B49AFF4F7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4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Line 21">
                  <a:extLst>
                    <a:ext uri="{FF2B5EF4-FFF2-40B4-BE49-F238E27FC236}">
                      <a16:creationId xmlns:a16="http://schemas.microsoft.com/office/drawing/2014/main" id="{E161328E-9AA8-495D-8C2B-35A688754E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Line 22">
                  <a:extLst>
                    <a:ext uri="{FF2B5EF4-FFF2-40B4-BE49-F238E27FC236}">
                      <a16:creationId xmlns:a16="http://schemas.microsoft.com/office/drawing/2014/main" id="{7D9DFF4B-CFF1-4955-ACE5-C702B0E05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0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Line 23">
                  <a:extLst>
                    <a:ext uri="{FF2B5EF4-FFF2-40B4-BE49-F238E27FC236}">
                      <a16:creationId xmlns:a16="http://schemas.microsoft.com/office/drawing/2014/main" id="{F6DCAC1E-7E3C-4E0B-ABAA-E59A987B6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4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Line 24">
                  <a:extLst>
                    <a:ext uri="{FF2B5EF4-FFF2-40B4-BE49-F238E27FC236}">
                      <a16:creationId xmlns:a16="http://schemas.microsoft.com/office/drawing/2014/main" id="{E04BC02A-1DA4-4106-8800-9D766E85D8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9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Line 25">
                  <a:extLst>
                    <a:ext uri="{FF2B5EF4-FFF2-40B4-BE49-F238E27FC236}">
                      <a16:creationId xmlns:a16="http://schemas.microsoft.com/office/drawing/2014/main" id="{623538D3-08BD-482D-B48B-3177E2B21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9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Line 26">
                  <a:extLst>
                    <a:ext uri="{FF2B5EF4-FFF2-40B4-BE49-F238E27FC236}">
                      <a16:creationId xmlns:a16="http://schemas.microsoft.com/office/drawing/2014/main" id="{67B74575-F4C5-45F6-A407-5309F7A90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3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Line 27">
                  <a:extLst>
                    <a:ext uri="{FF2B5EF4-FFF2-40B4-BE49-F238E27FC236}">
                      <a16:creationId xmlns:a16="http://schemas.microsoft.com/office/drawing/2014/main" id="{7E65BAA5-FD44-484E-842E-8BE50231D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8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Line 28">
                  <a:extLst>
                    <a:ext uri="{FF2B5EF4-FFF2-40B4-BE49-F238E27FC236}">
                      <a16:creationId xmlns:a16="http://schemas.microsoft.com/office/drawing/2014/main" id="{1BC10144-1396-4AE1-9EF7-300B83BAD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8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Line 29">
                  <a:extLst>
                    <a:ext uri="{FF2B5EF4-FFF2-40B4-BE49-F238E27FC236}">
                      <a16:creationId xmlns:a16="http://schemas.microsoft.com/office/drawing/2014/main" id="{470962E1-FA1C-4188-9A5D-C6B701B71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2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Line 30">
                  <a:extLst>
                    <a:ext uri="{FF2B5EF4-FFF2-40B4-BE49-F238E27FC236}">
                      <a16:creationId xmlns:a16="http://schemas.microsoft.com/office/drawing/2014/main" id="{FB39842C-23E8-4A8A-92A3-7CE6AFDD2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7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Line 31">
                  <a:extLst>
                    <a:ext uri="{FF2B5EF4-FFF2-40B4-BE49-F238E27FC236}">
                      <a16:creationId xmlns:a16="http://schemas.microsoft.com/office/drawing/2014/main" id="{AA641466-AC9F-441C-9252-45DFE500B8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7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Line 32">
                  <a:extLst>
                    <a:ext uri="{FF2B5EF4-FFF2-40B4-BE49-F238E27FC236}">
                      <a16:creationId xmlns:a16="http://schemas.microsoft.com/office/drawing/2014/main" id="{01B02C44-8953-493F-99CA-E8944F6EB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Line 33">
                  <a:extLst>
                    <a:ext uri="{FF2B5EF4-FFF2-40B4-BE49-F238E27FC236}">
                      <a16:creationId xmlns:a16="http://schemas.microsoft.com/office/drawing/2014/main" id="{30C10A8C-6E1B-45F5-B37B-103D22C90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Line 34">
                  <a:extLst>
                    <a:ext uri="{FF2B5EF4-FFF2-40B4-BE49-F238E27FC236}">
                      <a16:creationId xmlns:a16="http://schemas.microsoft.com/office/drawing/2014/main" id="{513E2849-2853-421D-AB81-B1FC686A89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2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Line 35">
                  <a:extLst>
                    <a:ext uri="{FF2B5EF4-FFF2-40B4-BE49-F238E27FC236}">
                      <a16:creationId xmlns:a16="http://schemas.microsoft.com/office/drawing/2014/main" id="{392C91BD-8A18-4514-95F0-8921E91FB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Line 36">
                  <a:extLst>
                    <a:ext uri="{FF2B5EF4-FFF2-40B4-BE49-F238E27FC236}">
                      <a16:creationId xmlns:a16="http://schemas.microsoft.com/office/drawing/2014/main" id="{4B5DFC49-D3CC-4A51-9757-5B95CFC31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Line 37">
                  <a:extLst>
                    <a:ext uri="{FF2B5EF4-FFF2-40B4-BE49-F238E27FC236}">
                      <a16:creationId xmlns:a16="http://schemas.microsoft.com/office/drawing/2014/main" id="{BF17F12E-744B-4064-AD2F-C514DB7CE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6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Line 38">
                  <a:extLst>
                    <a:ext uri="{FF2B5EF4-FFF2-40B4-BE49-F238E27FC236}">
                      <a16:creationId xmlns:a16="http://schemas.microsoft.com/office/drawing/2014/main" id="{DB86A11E-CDCB-4F55-8910-58A74BF9A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Line 39">
                  <a:extLst>
                    <a:ext uri="{FF2B5EF4-FFF2-40B4-BE49-F238E27FC236}">
                      <a16:creationId xmlns:a16="http://schemas.microsoft.com/office/drawing/2014/main" id="{FB192EEC-F4DD-4B52-A080-00E60FBB9B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Line 40">
                  <a:extLst>
                    <a:ext uri="{FF2B5EF4-FFF2-40B4-BE49-F238E27FC236}">
                      <a16:creationId xmlns:a16="http://schemas.microsoft.com/office/drawing/2014/main" id="{57BB8989-4448-4BBF-A02E-CC4AB2511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0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Line 41">
                  <a:extLst>
                    <a:ext uri="{FF2B5EF4-FFF2-40B4-BE49-F238E27FC236}">
                      <a16:creationId xmlns:a16="http://schemas.microsoft.com/office/drawing/2014/main" id="{4A0364FE-32BA-4BD7-8CAC-ADB5A1973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4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Line 42">
                  <a:extLst>
                    <a:ext uri="{FF2B5EF4-FFF2-40B4-BE49-F238E27FC236}">
                      <a16:creationId xmlns:a16="http://schemas.microsoft.com/office/drawing/2014/main" id="{37346985-0B29-422B-B3E9-B16CE39D8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4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Line 43">
                  <a:extLst>
                    <a:ext uri="{FF2B5EF4-FFF2-40B4-BE49-F238E27FC236}">
                      <a16:creationId xmlns:a16="http://schemas.microsoft.com/office/drawing/2014/main" id="{4CE9C8A9-9BE4-4FD3-8A3F-5EE17BC15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59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Line 44">
                  <a:extLst>
                    <a:ext uri="{FF2B5EF4-FFF2-40B4-BE49-F238E27FC236}">
                      <a16:creationId xmlns:a16="http://schemas.microsoft.com/office/drawing/2014/main" id="{2068347E-25AD-4600-9502-399CEE47A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3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Line 45">
                  <a:extLst>
                    <a:ext uri="{FF2B5EF4-FFF2-40B4-BE49-F238E27FC236}">
                      <a16:creationId xmlns:a16="http://schemas.microsoft.com/office/drawing/2014/main" id="{6E42D206-5B5D-46D2-988D-04E55F34C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23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Line 46">
                  <a:extLst>
                    <a:ext uri="{FF2B5EF4-FFF2-40B4-BE49-F238E27FC236}">
                      <a16:creationId xmlns:a16="http://schemas.microsoft.com/office/drawing/2014/main" id="{F6690ABD-E4CF-4503-9F36-F43D47784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8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Line 47">
                  <a:extLst>
                    <a:ext uri="{FF2B5EF4-FFF2-40B4-BE49-F238E27FC236}">
                      <a16:creationId xmlns:a16="http://schemas.microsoft.com/office/drawing/2014/main" id="{0FB5D7D9-9ECD-4278-8C10-8A1F7BBD1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82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Line 48">
                  <a:extLst>
                    <a:ext uri="{FF2B5EF4-FFF2-40B4-BE49-F238E27FC236}">
                      <a16:creationId xmlns:a16="http://schemas.microsoft.com/office/drawing/2014/main" id="{8885AF9F-1953-4C93-8FE9-FBF2BCCE4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Line 49">
                  <a:extLst>
                    <a:ext uri="{FF2B5EF4-FFF2-40B4-BE49-F238E27FC236}">
                      <a16:creationId xmlns:a16="http://schemas.microsoft.com/office/drawing/2014/main" id="{2D1F9400-E110-44C0-828B-E41F323B4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57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Line 50">
                  <a:extLst>
                    <a:ext uri="{FF2B5EF4-FFF2-40B4-BE49-F238E27FC236}">
                      <a16:creationId xmlns:a16="http://schemas.microsoft.com/office/drawing/2014/main" id="{0B9FBD4E-48CF-481B-AFB9-810988598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3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Line 51">
                  <a:extLst>
                    <a:ext uri="{FF2B5EF4-FFF2-40B4-BE49-F238E27FC236}">
                      <a16:creationId xmlns:a16="http://schemas.microsoft.com/office/drawing/2014/main" id="{BD05401B-F437-471F-8A4A-F70C5B628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1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Line 52">
                  <a:extLst>
                    <a:ext uri="{FF2B5EF4-FFF2-40B4-BE49-F238E27FC236}">
                      <a16:creationId xmlns:a16="http://schemas.microsoft.com/office/drawing/2014/main" id="{890050CB-006E-4418-B4C0-F8873AA5A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0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Line 53">
                  <a:extLst>
                    <a:ext uri="{FF2B5EF4-FFF2-40B4-BE49-F238E27FC236}">
                      <a16:creationId xmlns:a16="http://schemas.microsoft.com/office/drawing/2014/main" id="{58FB42BA-51C5-4FE6-8607-62BE0946A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80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Line 54">
                  <a:extLst>
                    <a:ext uri="{FF2B5EF4-FFF2-40B4-BE49-F238E27FC236}">
                      <a16:creationId xmlns:a16="http://schemas.microsoft.com/office/drawing/2014/main" id="{B107DDCE-21CA-432F-B836-18D5C6410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66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Line 55">
                  <a:extLst>
                    <a:ext uri="{FF2B5EF4-FFF2-40B4-BE49-F238E27FC236}">
                      <a16:creationId xmlns:a16="http://schemas.microsoft.com/office/drawing/2014/main" id="{1E7C436E-DFA9-4F39-8BCE-26756D1F5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5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Line 56">
                  <a:extLst>
                    <a:ext uri="{FF2B5EF4-FFF2-40B4-BE49-F238E27FC236}">
                      <a16:creationId xmlns:a16="http://schemas.microsoft.com/office/drawing/2014/main" id="{3DE8B126-EAA5-4548-A5F5-86E0444A5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29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Line 57">
                  <a:extLst>
                    <a:ext uri="{FF2B5EF4-FFF2-40B4-BE49-F238E27FC236}">
                      <a16:creationId xmlns:a16="http://schemas.microsoft.com/office/drawing/2014/main" id="{1F7FC8C8-E290-4243-87A9-4C31FF671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15" y="4093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Line 58">
                  <a:extLst>
                    <a:ext uri="{FF2B5EF4-FFF2-40B4-BE49-F238E27FC236}">
                      <a16:creationId xmlns:a16="http://schemas.microsoft.com/office/drawing/2014/main" id="{A273A662-D10D-4BB8-A674-101B8F546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Line 59">
                  <a:extLst>
                    <a:ext uri="{FF2B5EF4-FFF2-40B4-BE49-F238E27FC236}">
                      <a16:creationId xmlns:a16="http://schemas.microsoft.com/office/drawing/2014/main" id="{7D73422F-553F-47C1-B2EC-264EEE857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Line 60">
                  <a:extLst>
                    <a:ext uri="{FF2B5EF4-FFF2-40B4-BE49-F238E27FC236}">
                      <a16:creationId xmlns:a16="http://schemas.microsoft.com/office/drawing/2014/main" id="{BE0BBCC8-53DC-4E5B-B589-E0BAE8EAA8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Line 61">
                  <a:extLst>
                    <a:ext uri="{FF2B5EF4-FFF2-40B4-BE49-F238E27FC236}">
                      <a16:creationId xmlns:a16="http://schemas.microsoft.com/office/drawing/2014/main" id="{72B7DFA7-678D-4369-A072-2FE8BB82D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Line 62">
                  <a:extLst>
                    <a:ext uri="{FF2B5EF4-FFF2-40B4-BE49-F238E27FC236}">
                      <a16:creationId xmlns:a16="http://schemas.microsoft.com/office/drawing/2014/main" id="{03C3F16D-69BF-4A84-865A-403107240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Line 63">
                  <a:extLst>
                    <a:ext uri="{FF2B5EF4-FFF2-40B4-BE49-F238E27FC236}">
                      <a16:creationId xmlns:a16="http://schemas.microsoft.com/office/drawing/2014/main" id="{3A59BC14-0B8D-4E03-888E-281073787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Line 64">
                  <a:extLst>
                    <a:ext uri="{FF2B5EF4-FFF2-40B4-BE49-F238E27FC236}">
                      <a16:creationId xmlns:a16="http://schemas.microsoft.com/office/drawing/2014/main" id="{80060702-D36F-4CC9-BE2C-2D78FA84A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Line 65">
                  <a:extLst>
                    <a:ext uri="{FF2B5EF4-FFF2-40B4-BE49-F238E27FC236}">
                      <a16:creationId xmlns:a16="http://schemas.microsoft.com/office/drawing/2014/main" id="{5D6B0A7F-2EBA-43C1-9E6B-5C6BBFC70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Line 66">
                  <a:extLst>
                    <a:ext uri="{FF2B5EF4-FFF2-40B4-BE49-F238E27FC236}">
                      <a16:creationId xmlns:a16="http://schemas.microsoft.com/office/drawing/2014/main" id="{4C82D00D-D733-4E55-82C0-4D090EB1F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Line 67">
                  <a:extLst>
                    <a:ext uri="{FF2B5EF4-FFF2-40B4-BE49-F238E27FC236}">
                      <a16:creationId xmlns:a16="http://schemas.microsoft.com/office/drawing/2014/main" id="{49AF88E1-A3DF-4CB2-B0CE-27F6DE5929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Line 68">
                  <a:extLst>
                    <a:ext uri="{FF2B5EF4-FFF2-40B4-BE49-F238E27FC236}">
                      <a16:creationId xmlns:a16="http://schemas.microsoft.com/office/drawing/2014/main" id="{D9AD38C8-F346-4A10-9491-8544E5CDB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Line 69">
                  <a:extLst>
                    <a:ext uri="{FF2B5EF4-FFF2-40B4-BE49-F238E27FC236}">
                      <a16:creationId xmlns:a16="http://schemas.microsoft.com/office/drawing/2014/main" id="{5D8C84BA-6025-4577-9C19-E7E562614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Line 70">
                  <a:extLst>
                    <a:ext uri="{FF2B5EF4-FFF2-40B4-BE49-F238E27FC236}">
                      <a16:creationId xmlns:a16="http://schemas.microsoft.com/office/drawing/2014/main" id="{36D3BC32-4384-4B12-9302-D754A648F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Line 71">
                  <a:extLst>
                    <a:ext uri="{FF2B5EF4-FFF2-40B4-BE49-F238E27FC236}">
                      <a16:creationId xmlns:a16="http://schemas.microsoft.com/office/drawing/2014/main" id="{0BA7CDAD-45D5-4E74-9636-AB3C91955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Line 72">
                  <a:extLst>
                    <a:ext uri="{FF2B5EF4-FFF2-40B4-BE49-F238E27FC236}">
                      <a16:creationId xmlns:a16="http://schemas.microsoft.com/office/drawing/2014/main" id="{1A1DA9BA-E9E9-4592-82B0-A8BC988CE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Line 73">
                  <a:extLst>
                    <a:ext uri="{FF2B5EF4-FFF2-40B4-BE49-F238E27FC236}">
                      <a16:creationId xmlns:a16="http://schemas.microsoft.com/office/drawing/2014/main" id="{3A70937C-B0E5-4DA9-BA49-EBFE2C81B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Line 74">
                  <a:extLst>
                    <a:ext uri="{FF2B5EF4-FFF2-40B4-BE49-F238E27FC236}">
                      <a16:creationId xmlns:a16="http://schemas.microsoft.com/office/drawing/2014/main" id="{27D5C9E3-B969-493B-86A5-AF3488E43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Line 75">
                  <a:extLst>
                    <a:ext uri="{FF2B5EF4-FFF2-40B4-BE49-F238E27FC236}">
                      <a16:creationId xmlns:a16="http://schemas.microsoft.com/office/drawing/2014/main" id="{B1491557-EC18-47C2-87B9-C5193EB85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Line 76">
                  <a:extLst>
                    <a:ext uri="{FF2B5EF4-FFF2-40B4-BE49-F238E27FC236}">
                      <a16:creationId xmlns:a16="http://schemas.microsoft.com/office/drawing/2014/main" id="{5111CB50-B420-4ED7-BA9F-13EBE4150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Line 77">
                  <a:extLst>
                    <a:ext uri="{FF2B5EF4-FFF2-40B4-BE49-F238E27FC236}">
                      <a16:creationId xmlns:a16="http://schemas.microsoft.com/office/drawing/2014/main" id="{B51C319E-17FB-4260-AC35-EFABAAD35D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Line 78">
                  <a:extLst>
                    <a:ext uri="{FF2B5EF4-FFF2-40B4-BE49-F238E27FC236}">
                      <a16:creationId xmlns:a16="http://schemas.microsoft.com/office/drawing/2014/main" id="{866E71F2-BAC6-481F-87F2-11A92C964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Line 79">
                  <a:extLst>
                    <a:ext uri="{FF2B5EF4-FFF2-40B4-BE49-F238E27FC236}">
                      <a16:creationId xmlns:a16="http://schemas.microsoft.com/office/drawing/2014/main" id="{6A7BAFD8-B46D-4950-AB95-58D531D8F4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Line 80">
                  <a:extLst>
                    <a:ext uri="{FF2B5EF4-FFF2-40B4-BE49-F238E27FC236}">
                      <a16:creationId xmlns:a16="http://schemas.microsoft.com/office/drawing/2014/main" id="{E9FD21FC-7B3F-46A8-98CA-CE640F49C7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Line 81">
                  <a:extLst>
                    <a:ext uri="{FF2B5EF4-FFF2-40B4-BE49-F238E27FC236}">
                      <a16:creationId xmlns:a16="http://schemas.microsoft.com/office/drawing/2014/main" id="{C372125B-7C7C-4E2D-B3DD-C26B4E12BF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Line 82">
                  <a:extLst>
                    <a:ext uri="{FF2B5EF4-FFF2-40B4-BE49-F238E27FC236}">
                      <a16:creationId xmlns:a16="http://schemas.microsoft.com/office/drawing/2014/main" id="{1C1252D0-95D1-4C26-9A1A-86784FA58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Line 83">
                  <a:extLst>
                    <a:ext uri="{FF2B5EF4-FFF2-40B4-BE49-F238E27FC236}">
                      <a16:creationId xmlns:a16="http://schemas.microsoft.com/office/drawing/2014/main" id="{69CF8B24-FA16-4ADB-937A-25B623DAC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Line 84">
                  <a:extLst>
                    <a:ext uri="{FF2B5EF4-FFF2-40B4-BE49-F238E27FC236}">
                      <a16:creationId xmlns:a16="http://schemas.microsoft.com/office/drawing/2014/main" id="{B1594763-1A91-4D5A-91DD-854D48E97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Line 85">
                  <a:extLst>
                    <a:ext uri="{FF2B5EF4-FFF2-40B4-BE49-F238E27FC236}">
                      <a16:creationId xmlns:a16="http://schemas.microsoft.com/office/drawing/2014/main" id="{63192AB8-BE64-4A58-8D31-B4F87BA91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Line 86">
                  <a:extLst>
                    <a:ext uri="{FF2B5EF4-FFF2-40B4-BE49-F238E27FC236}">
                      <a16:creationId xmlns:a16="http://schemas.microsoft.com/office/drawing/2014/main" id="{9FAB57D3-6250-4A17-85D9-490E4B91E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Line 87">
                  <a:extLst>
                    <a:ext uri="{FF2B5EF4-FFF2-40B4-BE49-F238E27FC236}">
                      <a16:creationId xmlns:a16="http://schemas.microsoft.com/office/drawing/2014/main" id="{CB758AC7-ACA9-4C78-99CD-598090FA1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Line 88">
                  <a:extLst>
                    <a:ext uri="{FF2B5EF4-FFF2-40B4-BE49-F238E27FC236}">
                      <a16:creationId xmlns:a16="http://schemas.microsoft.com/office/drawing/2014/main" id="{076FE12E-C5FB-4F82-83DF-C50D9BFA02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Line 89">
                  <a:extLst>
                    <a:ext uri="{FF2B5EF4-FFF2-40B4-BE49-F238E27FC236}">
                      <a16:creationId xmlns:a16="http://schemas.microsoft.com/office/drawing/2014/main" id="{1B56E254-16A4-45B2-AAAA-A674F27ED4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Line 90">
                  <a:extLst>
                    <a:ext uri="{FF2B5EF4-FFF2-40B4-BE49-F238E27FC236}">
                      <a16:creationId xmlns:a16="http://schemas.microsoft.com/office/drawing/2014/main" id="{6925FCC0-DF09-4C84-9273-FB48963602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Line 91">
                  <a:extLst>
                    <a:ext uri="{FF2B5EF4-FFF2-40B4-BE49-F238E27FC236}">
                      <a16:creationId xmlns:a16="http://schemas.microsoft.com/office/drawing/2014/main" id="{5BD42967-7FAB-4400-A44E-E561531F6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Line 92">
                  <a:extLst>
                    <a:ext uri="{FF2B5EF4-FFF2-40B4-BE49-F238E27FC236}">
                      <a16:creationId xmlns:a16="http://schemas.microsoft.com/office/drawing/2014/main" id="{B08FBA63-DD60-4C3F-B77B-A81C8F19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Line 93">
                  <a:extLst>
                    <a:ext uri="{FF2B5EF4-FFF2-40B4-BE49-F238E27FC236}">
                      <a16:creationId xmlns:a16="http://schemas.microsoft.com/office/drawing/2014/main" id="{0F9CC12E-289A-4261-A437-AD8534E68B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Line 94">
                  <a:extLst>
                    <a:ext uri="{FF2B5EF4-FFF2-40B4-BE49-F238E27FC236}">
                      <a16:creationId xmlns:a16="http://schemas.microsoft.com/office/drawing/2014/main" id="{11FA83F4-D627-45DC-A7E5-0DDDC7CE8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Line 95">
                  <a:extLst>
                    <a:ext uri="{FF2B5EF4-FFF2-40B4-BE49-F238E27FC236}">
                      <a16:creationId xmlns:a16="http://schemas.microsoft.com/office/drawing/2014/main" id="{C9D29F35-6C5D-4526-98FD-93BD5F7CA5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Line 96">
                  <a:extLst>
                    <a:ext uri="{FF2B5EF4-FFF2-40B4-BE49-F238E27FC236}">
                      <a16:creationId xmlns:a16="http://schemas.microsoft.com/office/drawing/2014/main" id="{30EB9FA0-716F-4BC6-BD82-46239CE70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Line 97">
                  <a:extLst>
                    <a:ext uri="{FF2B5EF4-FFF2-40B4-BE49-F238E27FC236}">
                      <a16:creationId xmlns:a16="http://schemas.microsoft.com/office/drawing/2014/main" id="{580D5E02-7719-45A9-ADC1-4265FAA6E4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Line 98">
                  <a:extLst>
                    <a:ext uri="{FF2B5EF4-FFF2-40B4-BE49-F238E27FC236}">
                      <a16:creationId xmlns:a16="http://schemas.microsoft.com/office/drawing/2014/main" id="{BF5E8BE5-339F-4C92-B394-C6F030CF4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Line 99">
                  <a:extLst>
                    <a:ext uri="{FF2B5EF4-FFF2-40B4-BE49-F238E27FC236}">
                      <a16:creationId xmlns:a16="http://schemas.microsoft.com/office/drawing/2014/main" id="{18D5C34F-0201-451A-8042-2BA9F1782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Line 100">
                  <a:extLst>
                    <a:ext uri="{FF2B5EF4-FFF2-40B4-BE49-F238E27FC236}">
                      <a16:creationId xmlns:a16="http://schemas.microsoft.com/office/drawing/2014/main" id="{51BF5E86-49DE-4221-8EF0-532C27747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Line 101">
                  <a:extLst>
                    <a:ext uri="{FF2B5EF4-FFF2-40B4-BE49-F238E27FC236}">
                      <a16:creationId xmlns:a16="http://schemas.microsoft.com/office/drawing/2014/main" id="{B4BB5331-111E-447E-9A3E-56F82A6ED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Line 102">
                  <a:extLst>
                    <a:ext uri="{FF2B5EF4-FFF2-40B4-BE49-F238E27FC236}">
                      <a16:creationId xmlns:a16="http://schemas.microsoft.com/office/drawing/2014/main" id="{45E70FFE-0C61-4298-BC86-60EC2EF53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Line 103">
                  <a:extLst>
                    <a:ext uri="{FF2B5EF4-FFF2-40B4-BE49-F238E27FC236}">
                      <a16:creationId xmlns:a16="http://schemas.microsoft.com/office/drawing/2014/main" id="{CA4060B0-605D-401F-9E58-8548F3E0D5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Line 104">
                  <a:extLst>
                    <a:ext uri="{FF2B5EF4-FFF2-40B4-BE49-F238E27FC236}">
                      <a16:creationId xmlns:a16="http://schemas.microsoft.com/office/drawing/2014/main" id="{F91A8A93-4814-48D6-A9CD-14FC71FC4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Line 105">
                  <a:extLst>
                    <a:ext uri="{FF2B5EF4-FFF2-40B4-BE49-F238E27FC236}">
                      <a16:creationId xmlns:a16="http://schemas.microsoft.com/office/drawing/2014/main" id="{5D6BE679-4832-4F45-B138-68195B9EE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Line 106">
                  <a:extLst>
                    <a:ext uri="{FF2B5EF4-FFF2-40B4-BE49-F238E27FC236}">
                      <a16:creationId xmlns:a16="http://schemas.microsoft.com/office/drawing/2014/main" id="{5E3F39DB-8998-46DB-B1C7-CEC423D66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Line 107">
                  <a:extLst>
                    <a:ext uri="{FF2B5EF4-FFF2-40B4-BE49-F238E27FC236}">
                      <a16:creationId xmlns:a16="http://schemas.microsoft.com/office/drawing/2014/main" id="{4CEF0A14-42FB-46F8-B560-511440BD91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Line 108">
                  <a:extLst>
                    <a:ext uri="{FF2B5EF4-FFF2-40B4-BE49-F238E27FC236}">
                      <a16:creationId xmlns:a16="http://schemas.microsoft.com/office/drawing/2014/main" id="{31E72AE3-D5B7-4334-BC7B-076D6DD27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Line 109">
                  <a:extLst>
                    <a:ext uri="{FF2B5EF4-FFF2-40B4-BE49-F238E27FC236}">
                      <a16:creationId xmlns:a16="http://schemas.microsoft.com/office/drawing/2014/main" id="{29135038-793B-4FA1-8FA4-09A96B2448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Line 110">
                  <a:extLst>
                    <a:ext uri="{FF2B5EF4-FFF2-40B4-BE49-F238E27FC236}">
                      <a16:creationId xmlns:a16="http://schemas.microsoft.com/office/drawing/2014/main" id="{45979815-C227-4AA9-8F3D-E526918AF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Line 111">
                  <a:extLst>
                    <a:ext uri="{FF2B5EF4-FFF2-40B4-BE49-F238E27FC236}">
                      <a16:creationId xmlns:a16="http://schemas.microsoft.com/office/drawing/2014/main" id="{24E4A277-3A02-41AE-AF41-4FF037297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Line 112">
                  <a:extLst>
                    <a:ext uri="{FF2B5EF4-FFF2-40B4-BE49-F238E27FC236}">
                      <a16:creationId xmlns:a16="http://schemas.microsoft.com/office/drawing/2014/main" id="{13B171EA-A8E3-458F-8C05-F7F3C468C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Line 113">
                  <a:extLst>
                    <a:ext uri="{FF2B5EF4-FFF2-40B4-BE49-F238E27FC236}">
                      <a16:creationId xmlns:a16="http://schemas.microsoft.com/office/drawing/2014/main" id="{CC8E3E50-AF3F-4015-ACBC-8437EC089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3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Line 114">
                  <a:extLst>
                    <a:ext uri="{FF2B5EF4-FFF2-40B4-BE49-F238E27FC236}">
                      <a16:creationId xmlns:a16="http://schemas.microsoft.com/office/drawing/2014/main" id="{622E1D95-18FE-428E-9103-8EAC32973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Line 115">
                  <a:extLst>
                    <a:ext uri="{FF2B5EF4-FFF2-40B4-BE49-F238E27FC236}">
                      <a16:creationId xmlns:a16="http://schemas.microsoft.com/office/drawing/2014/main" id="{AA39253D-58AF-4E41-8FC6-9D07361EA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Line 116">
                  <a:extLst>
                    <a:ext uri="{FF2B5EF4-FFF2-40B4-BE49-F238E27FC236}">
                      <a16:creationId xmlns:a16="http://schemas.microsoft.com/office/drawing/2014/main" id="{0BC63C25-0CCE-459B-83F4-1B54A608C8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Line 117">
                  <a:extLst>
                    <a:ext uri="{FF2B5EF4-FFF2-40B4-BE49-F238E27FC236}">
                      <a16:creationId xmlns:a16="http://schemas.microsoft.com/office/drawing/2014/main" id="{50B0C925-A949-42B7-A684-27D75B0A7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Line 118">
                  <a:extLst>
                    <a:ext uri="{FF2B5EF4-FFF2-40B4-BE49-F238E27FC236}">
                      <a16:creationId xmlns:a16="http://schemas.microsoft.com/office/drawing/2014/main" id="{E7E9802D-25BD-4374-B0AB-5FC4EF41F5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Line 119">
                  <a:extLst>
                    <a:ext uri="{FF2B5EF4-FFF2-40B4-BE49-F238E27FC236}">
                      <a16:creationId xmlns:a16="http://schemas.microsoft.com/office/drawing/2014/main" id="{71867505-1EA9-487E-A603-D2E9C3BCC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Line 120">
                  <a:extLst>
                    <a:ext uri="{FF2B5EF4-FFF2-40B4-BE49-F238E27FC236}">
                      <a16:creationId xmlns:a16="http://schemas.microsoft.com/office/drawing/2014/main" id="{9E091F3E-52E6-41F1-AEE6-AD3F143EE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Line 121">
                  <a:extLst>
                    <a:ext uri="{FF2B5EF4-FFF2-40B4-BE49-F238E27FC236}">
                      <a16:creationId xmlns:a16="http://schemas.microsoft.com/office/drawing/2014/main" id="{AF7A4C52-9570-4E90-8685-E291292C3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Line 122">
                  <a:extLst>
                    <a:ext uri="{FF2B5EF4-FFF2-40B4-BE49-F238E27FC236}">
                      <a16:creationId xmlns:a16="http://schemas.microsoft.com/office/drawing/2014/main" id="{4449B0B6-59E7-45D1-BD8C-AE1BB6F8D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Line 123">
                  <a:extLst>
                    <a:ext uri="{FF2B5EF4-FFF2-40B4-BE49-F238E27FC236}">
                      <a16:creationId xmlns:a16="http://schemas.microsoft.com/office/drawing/2014/main" id="{D69AA335-E0BA-4AF1-8395-C3EB1B7904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Line 124">
                  <a:extLst>
                    <a:ext uri="{FF2B5EF4-FFF2-40B4-BE49-F238E27FC236}">
                      <a16:creationId xmlns:a16="http://schemas.microsoft.com/office/drawing/2014/main" id="{ADB8C315-C7F6-434C-8945-38C980BBC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7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Line 125">
                  <a:extLst>
                    <a:ext uri="{FF2B5EF4-FFF2-40B4-BE49-F238E27FC236}">
                      <a16:creationId xmlns:a16="http://schemas.microsoft.com/office/drawing/2014/main" id="{DAA37ACE-AF32-48AC-B796-4BB3613EA4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Line 126">
                  <a:extLst>
                    <a:ext uri="{FF2B5EF4-FFF2-40B4-BE49-F238E27FC236}">
                      <a16:creationId xmlns:a16="http://schemas.microsoft.com/office/drawing/2014/main" id="{560D0BE5-2767-4656-A3DD-988A6E20A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Line 127">
                  <a:extLst>
                    <a:ext uri="{FF2B5EF4-FFF2-40B4-BE49-F238E27FC236}">
                      <a16:creationId xmlns:a16="http://schemas.microsoft.com/office/drawing/2014/main" id="{4FA9A615-4259-439C-8D6D-B6E019FD7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Line 128">
                  <a:extLst>
                    <a:ext uri="{FF2B5EF4-FFF2-40B4-BE49-F238E27FC236}">
                      <a16:creationId xmlns:a16="http://schemas.microsoft.com/office/drawing/2014/main" id="{288D8BC8-60FB-484B-8F0A-7383C4B068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Line 129">
                  <a:extLst>
                    <a:ext uri="{FF2B5EF4-FFF2-40B4-BE49-F238E27FC236}">
                      <a16:creationId xmlns:a16="http://schemas.microsoft.com/office/drawing/2014/main" id="{A1E3FF8E-EC46-432D-ABEF-317F171C5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Line 130">
                  <a:extLst>
                    <a:ext uri="{FF2B5EF4-FFF2-40B4-BE49-F238E27FC236}">
                      <a16:creationId xmlns:a16="http://schemas.microsoft.com/office/drawing/2014/main" id="{5369F7EF-0C00-484A-9D73-FB92875CB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Line 131">
                  <a:extLst>
                    <a:ext uri="{FF2B5EF4-FFF2-40B4-BE49-F238E27FC236}">
                      <a16:creationId xmlns:a16="http://schemas.microsoft.com/office/drawing/2014/main" id="{E4B83594-EDCD-4FD1-9B7E-3732BD980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Line 132">
                  <a:extLst>
                    <a:ext uri="{FF2B5EF4-FFF2-40B4-BE49-F238E27FC236}">
                      <a16:creationId xmlns:a16="http://schemas.microsoft.com/office/drawing/2014/main" id="{731C48DD-9C3F-46AB-9A58-61B59C57F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Line 133">
                  <a:extLst>
                    <a:ext uri="{FF2B5EF4-FFF2-40B4-BE49-F238E27FC236}">
                      <a16:creationId xmlns:a16="http://schemas.microsoft.com/office/drawing/2014/main" id="{190039E5-65CE-421A-95F6-AB668BCC49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Line 134">
                  <a:extLst>
                    <a:ext uri="{FF2B5EF4-FFF2-40B4-BE49-F238E27FC236}">
                      <a16:creationId xmlns:a16="http://schemas.microsoft.com/office/drawing/2014/main" id="{889650AE-A656-4F0F-8DF6-32F48358B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Line 135">
                  <a:extLst>
                    <a:ext uri="{FF2B5EF4-FFF2-40B4-BE49-F238E27FC236}">
                      <a16:creationId xmlns:a16="http://schemas.microsoft.com/office/drawing/2014/main" id="{E975349A-510A-45B0-AAFA-5EA881D14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Line 136">
                  <a:extLst>
                    <a:ext uri="{FF2B5EF4-FFF2-40B4-BE49-F238E27FC236}">
                      <a16:creationId xmlns:a16="http://schemas.microsoft.com/office/drawing/2014/main" id="{1746FF53-47B7-488B-8E21-2E4381C53B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Line 137">
                  <a:extLst>
                    <a:ext uri="{FF2B5EF4-FFF2-40B4-BE49-F238E27FC236}">
                      <a16:creationId xmlns:a16="http://schemas.microsoft.com/office/drawing/2014/main" id="{2A274FD0-D618-418A-8290-564D13C26F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Line 138">
                  <a:extLst>
                    <a:ext uri="{FF2B5EF4-FFF2-40B4-BE49-F238E27FC236}">
                      <a16:creationId xmlns:a16="http://schemas.microsoft.com/office/drawing/2014/main" id="{592B9E51-95D5-41F2-9725-72F5FBB4D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Line 139">
                  <a:extLst>
                    <a:ext uri="{FF2B5EF4-FFF2-40B4-BE49-F238E27FC236}">
                      <a16:creationId xmlns:a16="http://schemas.microsoft.com/office/drawing/2014/main" id="{0D3AD5A8-2014-48D5-82B7-1702F1BDB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Line 140">
                  <a:extLst>
                    <a:ext uri="{FF2B5EF4-FFF2-40B4-BE49-F238E27FC236}">
                      <a16:creationId xmlns:a16="http://schemas.microsoft.com/office/drawing/2014/main" id="{47337840-0974-408A-910E-E7F9EEE42E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Line 141">
                  <a:extLst>
                    <a:ext uri="{FF2B5EF4-FFF2-40B4-BE49-F238E27FC236}">
                      <a16:creationId xmlns:a16="http://schemas.microsoft.com/office/drawing/2014/main" id="{8856FD95-43D7-4BB5-9C95-549C24CFC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Line 142">
                  <a:extLst>
                    <a:ext uri="{FF2B5EF4-FFF2-40B4-BE49-F238E27FC236}">
                      <a16:creationId xmlns:a16="http://schemas.microsoft.com/office/drawing/2014/main" id="{48F88930-8AD7-47BB-960F-E04558D45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Line 143">
                  <a:extLst>
                    <a:ext uri="{FF2B5EF4-FFF2-40B4-BE49-F238E27FC236}">
                      <a16:creationId xmlns:a16="http://schemas.microsoft.com/office/drawing/2014/main" id="{8A43DDED-67A6-4895-B617-E06EDD774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Line 144">
                  <a:extLst>
                    <a:ext uri="{FF2B5EF4-FFF2-40B4-BE49-F238E27FC236}">
                      <a16:creationId xmlns:a16="http://schemas.microsoft.com/office/drawing/2014/main" id="{5244A26A-698A-44BA-866C-0F1C1AF720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Line 145">
                  <a:extLst>
                    <a:ext uri="{FF2B5EF4-FFF2-40B4-BE49-F238E27FC236}">
                      <a16:creationId xmlns:a16="http://schemas.microsoft.com/office/drawing/2014/main" id="{6A539586-6DD7-4E99-A849-177CC1125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Line 146">
                  <a:extLst>
                    <a:ext uri="{FF2B5EF4-FFF2-40B4-BE49-F238E27FC236}">
                      <a16:creationId xmlns:a16="http://schemas.microsoft.com/office/drawing/2014/main" id="{C6B08C00-08E1-4E15-B420-06513AE473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Line 147">
                  <a:extLst>
                    <a:ext uri="{FF2B5EF4-FFF2-40B4-BE49-F238E27FC236}">
                      <a16:creationId xmlns:a16="http://schemas.microsoft.com/office/drawing/2014/main" id="{CAAA8259-C06E-481D-8AB6-375D71359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Line 148">
                  <a:extLst>
                    <a:ext uri="{FF2B5EF4-FFF2-40B4-BE49-F238E27FC236}">
                      <a16:creationId xmlns:a16="http://schemas.microsoft.com/office/drawing/2014/main" id="{07DB221C-0330-4170-9B23-9793DB85D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Line 149">
                  <a:extLst>
                    <a:ext uri="{FF2B5EF4-FFF2-40B4-BE49-F238E27FC236}">
                      <a16:creationId xmlns:a16="http://schemas.microsoft.com/office/drawing/2014/main" id="{2C24E840-6554-4A98-84A7-A6EF08DC3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Line 150">
                  <a:extLst>
                    <a:ext uri="{FF2B5EF4-FFF2-40B4-BE49-F238E27FC236}">
                      <a16:creationId xmlns:a16="http://schemas.microsoft.com/office/drawing/2014/main" id="{68AFFBB4-7387-49F8-8DB7-6E01DD6ED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Line 151">
                  <a:extLst>
                    <a:ext uri="{FF2B5EF4-FFF2-40B4-BE49-F238E27FC236}">
                      <a16:creationId xmlns:a16="http://schemas.microsoft.com/office/drawing/2014/main" id="{0F2B643A-F9DE-48D8-97C2-2A8DA11A9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Line 152">
                  <a:extLst>
                    <a:ext uri="{FF2B5EF4-FFF2-40B4-BE49-F238E27FC236}">
                      <a16:creationId xmlns:a16="http://schemas.microsoft.com/office/drawing/2014/main" id="{5B914917-2887-4B87-95EB-795CAB825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Line 153">
                  <a:extLst>
                    <a:ext uri="{FF2B5EF4-FFF2-40B4-BE49-F238E27FC236}">
                      <a16:creationId xmlns:a16="http://schemas.microsoft.com/office/drawing/2014/main" id="{B083448A-6C6A-4EA0-95D3-E167FEBE2E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Line 154">
                  <a:extLst>
                    <a:ext uri="{FF2B5EF4-FFF2-40B4-BE49-F238E27FC236}">
                      <a16:creationId xmlns:a16="http://schemas.microsoft.com/office/drawing/2014/main" id="{175EE5B6-3F25-4382-B794-89E8B4AE5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Line 155">
                  <a:extLst>
                    <a:ext uri="{FF2B5EF4-FFF2-40B4-BE49-F238E27FC236}">
                      <a16:creationId xmlns:a16="http://schemas.microsoft.com/office/drawing/2014/main" id="{5D692B38-4C08-48CB-894D-B94AE4B95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Line 156">
                  <a:extLst>
                    <a:ext uri="{FF2B5EF4-FFF2-40B4-BE49-F238E27FC236}">
                      <a16:creationId xmlns:a16="http://schemas.microsoft.com/office/drawing/2014/main" id="{0677CA79-CC8B-48FD-AC5D-CD31AFB36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Line 157">
                  <a:extLst>
                    <a:ext uri="{FF2B5EF4-FFF2-40B4-BE49-F238E27FC236}">
                      <a16:creationId xmlns:a16="http://schemas.microsoft.com/office/drawing/2014/main" id="{4E4941F1-D544-4E62-B507-C03CE0DE9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Line 158">
                  <a:extLst>
                    <a:ext uri="{FF2B5EF4-FFF2-40B4-BE49-F238E27FC236}">
                      <a16:creationId xmlns:a16="http://schemas.microsoft.com/office/drawing/2014/main" id="{21CBCEA7-8E59-4897-BA3B-89414EAE5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Line 159">
                  <a:extLst>
                    <a:ext uri="{FF2B5EF4-FFF2-40B4-BE49-F238E27FC236}">
                      <a16:creationId xmlns:a16="http://schemas.microsoft.com/office/drawing/2014/main" id="{2D546D4C-AB8A-4627-8D0A-0C1EFA14F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Line 160">
                  <a:extLst>
                    <a:ext uri="{FF2B5EF4-FFF2-40B4-BE49-F238E27FC236}">
                      <a16:creationId xmlns:a16="http://schemas.microsoft.com/office/drawing/2014/main" id="{93733814-FE52-4C55-9C1F-CA084C875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Line 161">
                  <a:extLst>
                    <a:ext uri="{FF2B5EF4-FFF2-40B4-BE49-F238E27FC236}">
                      <a16:creationId xmlns:a16="http://schemas.microsoft.com/office/drawing/2014/main" id="{552D3DFD-266C-4302-83BD-C78A0CB20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Line 162">
                  <a:extLst>
                    <a:ext uri="{FF2B5EF4-FFF2-40B4-BE49-F238E27FC236}">
                      <a16:creationId xmlns:a16="http://schemas.microsoft.com/office/drawing/2014/main" id="{6CB2F998-700A-46E4-B842-F8ED76E95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Line 163">
                  <a:extLst>
                    <a:ext uri="{FF2B5EF4-FFF2-40B4-BE49-F238E27FC236}">
                      <a16:creationId xmlns:a16="http://schemas.microsoft.com/office/drawing/2014/main" id="{1343BBC6-35B7-4F63-AE26-B74155DD32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Line 164">
                  <a:extLst>
                    <a:ext uri="{FF2B5EF4-FFF2-40B4-BE49-F238E27FC236}">
                      <a16:creationId xmlns:a16="http://schemas.microsoft.com/office/drawing/2014/main" id="{0A3B342F-E1E6-48B4-9792-14D03AB48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Line 165">
                  <a:extLst>
                    <a:ext uri="{FF2B5EF4-FFF2-40B4-BE49-F238E27FC236}">
                      <a16:creationId xmlns:a16="http://schemas.microsoft.com/office/drawing/2014/main" id="{16070C2E-FC1F-4F4A-BA3F-3F9C01925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Line 166">
                  <a:extLst>
                    <a:ext uri="{FF2B5EF4-FFF2-40B4-BE49-F238E27FC236}">
                      <a16:creationId xmlns:a16="http://schemas.microsoft.com/office/drawing/2014/main" id="{7BE9D3DB-759E-4733-B80D-2A52B25EB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Line 167">
                  <a:extLst>
                    <a:ext uri="{FF2B5EF4-FFF2-40B4-BE49-F238E27FC236}">
                      <a16:creationId xmlns:a16="http://schemas.microsoft.com/office/drawing/2014/main" id="{0F2D107A-F0E6-40EE-91FD-495EA0F23A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Line 168">
                  <a:extLst>
                    <a:ext uri="{FF2B5EF4-FFF2-40B4-BE49-F238E27FC236}">
                      <a16:creationId xmlns:a16="http://schemas.microsoft.com/office/drawing/2014/main" id="{C4418BBD-EC77-43B5-A59F-E2D80ECC3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Line 169">
                  <a:extLst>
                    <a:ext uri="{FF2B5EF4-FFF2-40B4-BE49-F238E27FC236}">
                      <a16:creationId xmlns:a16="http://schemas.microsoft.com/office/drawing/2014/main" id="{71D774C2-CB8F-4668-9391-20F7486D6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Line 170">
                  <a:extLst>
                    <a:ext uri="{FF2B5EF4-FFF2-40B4-BE49-F238E27FC236}">
                      <a16:creationId xmlns:a16="http://schemas.microsoft.com/office/drawing/2014/main" id="{7277500C-64E6-41D4-8F95-BC3AAD85E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Line 171">
                  <a:extLst>
                    <a:ext uri="{FF2B5EF4-FFF2-40B4-BE49-F238E27FC236}">
                      <a16:creationId xmlns:a16="http://schemas.microsoft.com/office/drawing/2014/main" id="{3C7328F1-549B-4D3C-9344-BD9ED8B79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Line 172">
                  <a:extLst>
                    <a:ext uri="{FF2B5EF4-FFF2-40B4-BE49-F238E27FC236}">
                      <a16:creationId xmlns:a16="http://schemas.microsoft.com/office/drawing/2014/main" id="{6EB07EF5-5039-44AB-97A4-050D97EEE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Line 173">
                  <a:extLst>
                    <a:ext uri="{FF2B5EF4-FFF2-40B4-BE49-F238E27FC236}">
                      <a16:creationId xmlns:a16="http://schemas.microsoft.com/office/drawing/2014/main" id="{5745ACEE-34B0-4342-A55F-2C22D68D2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Line 174">
                  <a:extLst>
                    <a:ext uri="{FF2B5EF4-FFF2-40B4-BE49-F238E27FC236}">
                      <a16:creationId xmlns:a16="http://schemas.microsoft.com/office/drawing/2014/main" id="{8A0F0DA5-425A-46E8-AEDF-92DDBBF6A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5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Line 175">
                  <a:extLst>
                    <a:ext uri="{FF2B5EF4-FFF2-40B4-BE49-F238E27FC236}">
                      <a16:creationId xmlns:a16="http://schemas.microsoft.com/office/drawing/2014/main" id="{51C541C1-9DE4-4FF5-BA2B-B792B0AFE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Line 176">
                  <a:extLst>
                    <a:ext uri="{FF2B5EF4-FFF2-40B4-BE49-F238E27FC236}">
                      <a16:creationId xmlns:a16="http://schemas.microsoft.com/office/drawing/2014/main" id="{242720D3-4009-43FE-A29C-F469A6955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Line 177">
                  <a:extLst>
                    <a:ext uri="{FF2B5EF4-FFF2-40B4-BE49-F238E27FC236}">
                      <a16:creationId xmlns:a16="http://schemas.microsoft.com/office/drawing/2014/main" id="{1A50C4DC-BCB1-4151-8893-8B0374209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Line 178">
                  <a:extLst>
                    <a:ext uri="{FF2B5EF4-FFF2-40B4-BE49-F238E27FC236}">
                      <a16:creationId xmlns:a16="http://schemas.microsoft.com/office/drawing/2014/main" id="{48DEB2E3-C59C-4B51-8DF4-FAC615511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Line 179">
                  <a:extLst>
                    <a:ext uri="{FF2B5EF4-FFF2-40B4-BE49-F238E27FC236}">
                      <a16:creationId xmlns:a16="http://schemas.microsoft.com/office/drawing/2014/main" id="{EAB6916A-D1C2-4D7A-B5DD-A6B460AB94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Line 180">
                  <a:extLst>
                    <a:ext uri="{FF2B5EF4-FFF2-40B4-BE49-F238E27FC236}">
                      <a16:creationId xmlns:a16="http://schemas.microsoft.com/office/drawing/2014/main" id="{7C3D54A6-EF22-4170-9973-D8F762323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Line 181">
                  <a:extLst>
                    <a:ext uri="{FF2B5EF4-FFF2-40B4-BE49-F238E27FC236}">
                      <a16:creationId xmlns:a16="http://schemas.microsoft.com/office/drawing/2014/main" id="{6EB8023E-9769-4282-9FA2-6E966868D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Line 182">
                  <a:extLst>
                    <a:ext uri="{FF2B5EF4-FFF2-40B4-BE49-F238E27FC236}">
                      <a16:creationId xmlns:a16="http://schemas.microsoft.com/office/drawing/2014/main" id="{D9C30D5E-13E4-4E66-B15E-8F2D0D7D8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Line 183">
                  <a:extLst>
                    <a:ext uri="{FF2B5EF4-FFF2-40B4-BE49-F238E27FC236}">
                      <a16:creationId xmlns:a16="http://schemas.microsoft.com/office/drawing/2014/main" id="{310CE337-2DD0-4D72-8D4B-CBE449F75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Line 184">
                  <a:extLst>
                    <a:ext uri="{FF2B5EF4-FFF2-40B4-BE49-F238E27FC236}">
                      <a16:creationId xmlns:a16="http://schemas.microsoft.com/office/drawing/2014/main" id="{6B6532B1-41E0-4CB1-8ECE-951014862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Line 185">
                  <a:extLst>
                    <a:ext uri="{FF2B5EF4-FFF2-40B4-BE49-F238E27FC236}">
                      <a16:creationId xmlns:a16="http://schemas.microsoft.com/office/drawing/2014/main" id="{C892A439-5B70-4C51-A230-6F7CB0198E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Line 186">
                  <a:extLst>
                    <a:ext uri="{FF2B5EF4-FFF2-40B4-BE49-F238E27FC236}">
                      <a16:creationId xmlns:a16="http://schemas.microsoft.com/office/drawing/2014/main" id="{B4F5170A-9969-4DCF-BA81-E70E81626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Line 187">
                  <a:extLst>
                    <a:ext uri="{FF2B5EF4-FFF2-40B4-BE49-F238E27FC236}">
                      <a16:creationId xmlns:a16="http://schemas.microsoft.com/office/drawing/2014/main" id="{4601ABF7-B2C1-41A5-B52C-97A22D3CB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3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Line 188">
                  <a:extLst>
                    <a:ext uri="{FF2B5EF4-FFF2-40B4-BE49-F238E27FC236}">
                      <a16:creationId xmlns:a16="http://schemas.microsoft.com/office/drawing/2014/main" id="{7636C8F6-D894-4BE9-A76F-8FD301E67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Line 189">
                  <a:extLst>
                    <a:ext uri="{FF2B5EF4-FFF2-40B4-BE49-F238E27FC236}">
                      <a16:creationId xmlns:a16="http://schemas.microsoft.com/office/drawing/2014/main" id="{38C0F97B-A7B5-46A3-9D09-80BB8B310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8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Line 190">
                  <a:extLst>
                    <a:ext uri="{FF2B5EF4-FFF2-40B4-BE49-F238E27FC236}">
                      <a16:creationId xmlns:a16="http://schemas.microsoft.com/office/drawing/2014/main" id="{451F2900-3ECF-4E23-B300-D86BB8761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Line 191">
                  <a:extLst>
                    <a:ext uri="{FF2B5EF4-FFF2-40B4-BE49-F238E27FC236}">
                      <a16:creationId xmlns:a16="http://schemas.microsoft.com/office/drawing/2014/main" id="{CAF3AC6E-B426-44B8-B187-B30060F62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Line 192">
                  <a:extLst>
                    <a:ext uri="{FF2B5EF4-FFF2-40B4-BE49-F238E27FC236}">
                      <a16:creationId xmlns:a16="http://schemas.microsoft.com/office/drawing/2014/main" id="{CE9EF13E-5206-4059-9349-F4A715419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Line 193">
                  <a:extLst>
                    <a:ext uri="{FF2B5EF4-FFF2-40B4-BE49-F238E27FC236}">
                      <a16:creationId xmlns:a16="http://schemas.microsoft.com/office/drawing/2014/main" id="{B29775F7-6FE4-4985-854C-7AA59173E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Line 194">
                  <a:extLst>
                    <a:ext uri="{FF2B5EF4-FFF2-40B4-BE49-F238E27FC236}">
                      <a16:creationId xmlns:a16="http://schemas.microsoft.com/office/drawing/2014/main" id="{761EF887-1760-4649-B4F5-7512F02F2F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Line 195">
                  <a:extLst>
                    <a:ext uri="{FF2B5EF4-FFF2-40B4-BE49-F238E27FC236}">
                      <a16:creationId xmlns:a16="http://schemas.microsoft.com/office/drawing/2014/main" id="{F8B5E8EB-3208-4014-B354-8FD7819F3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Line 196">
                  <a:extLst>
                    <a:ext uri="{FF2B5EF4-FFF2-40B4-BE49-F238E27FC236}">
                      <a16:creationId xmlns:a16="http://schemas.microsoft.com/office/drawing/2014/main" id="{5D679D27-B2B4-4432-95E0-538F7B383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Line 197">
                  <a:extLst>
                    <a:ext uri="{FF2B5EF4-FFF2-40B4-BE49-F238E27FC236}">
                      <a16:creationId xmlns:a16="http://schemas.microsoft.com/office/drawing/2014/main" id="{4B0C6054-BE2D-48D1-A84B-69D380357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Line 198">
                  <a:extLst>
                    <a:ext uri="{FF2B5EF4-FFF2-40B4-BE49-F238E27FC236}">
                      <a16:creationId xmlns:a16="http://schemas.microsoft.com/office/drawing/2014/main" id="{A2C51FE5-1684-439B-9979-484FD3FB8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Line 199">
                  <a:extLst>
                    <a:ext uri="{FF2B5EF4-FFF2-40B4-BE49-F238E27FC236}">
                      <a16:creationId xmlns:a16="http://schemas.microsoft.com/office/drawing/2014/main" id="{FB2A86C7-DDE8-40FC-BE91-40DB1D54B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Line 200">
                  <a:extLst>
                    <a:ext uri="{FF2B5EF4-FFF2-40B4-BE49-F238E27FC236}">
                      <a16:creationId xmlns:a16="http://schemas.microsoft.com/office/drawing/2014/main" id="{F45BEFFC-0F8B-46C7-85F1-B21AD98B5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Line 201">
                  <a:extLst>
                    <a:ext uri="{FF2B5EF4-FFF2-40B4-BE49-F238E27FC236}">
                      <a16:creationId xmlns:a16="http://schemas.microsoft.com/office/drawing/2014/main" id="{977FEE94-6285-408C-AB4A-D2D379063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Line 202">
                  <a:extLst>
                    <a:ext uri="{FF2B5EF4-FFF2-40B4-BE49-F238E27FC236}">
                      <a16:creationId xmlns:a16="http://schemas.microsoft.com/office/drawing/2014/main" id="{A4886DE4-1A55-46CD-85D8-48D500CF5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Line 203">
                  <a:extLst>
                    <a:ext uri="{FF2B5EF4-FFF2-40B4-BE49-F238E27FC236}">
                      <a16:creationId xmlns:a16="http://schemas.microsoft.com/office/drawing/2014/main" id="{73472F74-BA83-423C-83AE-A2F95794A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Line 204">
                  <a:extLst>
                    <a:ext uri="{FF2B5EF4-FFF2-40B4-BE49-F238E27FC236}">
                      <a16:creationId xmlns:a16="http://schemas.microsoft.com/office/drawing/2014/main" id="{6EDDB5DC-D90F-4087-8856-2DDCC1606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1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6">
                <a:extLst>
                  <a:ext uri="{FF2B5EF4-FFF2-40B4-BE49-F238E27FC236}">
                    <a16:creationId xmlns:a16="http://schemas.microsoft.com/office/drawing/2014/main" id="{4B7C14B2-05A6-4D50-BB32-3D2298CDD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6963" y="250825"/>
                <a:ext cx="9302751" cy="8085138"/>
                <a:chOff x="691" y="158"/>
                <a:chExt cx="5860" cy="5093"/>
              </a:xfrm>
            </p:grpSpPr>
            <p:sp>
              <p:nvSpPr>
                <p:cNvPr id="73" name="Line 206">
                  <a:extLst>
                    <a:ext uri="{FF2B5EF4-FFF2-40B4-BE49-F238E27FC236}">
                      <a16:creationId xmlns:a16="http://schemas.microsoft.com/office/drawing/2014/main" id="{4BF15EF3-82DE-436F-AD21-08D106EEE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Line 207">
                  <a:extLst>
                    <a:ext uri="{FF2B5EF4-FFF2-40B4-BE49-F238E27FC236}">
                      <a16:creationId xmlns:a16="http://schemas.microsoft.com/office/drawing/2014/main" id="{4E844283-477A-4B0A-A0ED-307CDEA4D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Line 208">
                  <a:extLst>
                    <a:ext uri="{FF2B5EF4-FFF2-40B4-BE49-F238E27FC236}">
                      <a16:creationId xmlns:a16="http://schemas.microsoft.com/office/drawing/2014/main" id="{DD16895F-51AC-4D76-9A94-58F40685F2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Line 209">
                  <a:extLst>
                    <a:ext uri="{FF2B5EF4-FFF2-40B4-BE49-F238E27FC236}">
                      <a16:creationId xmlns:a16="http://schemas.microsoft.com/office/drawing/2014/main" id="{0E7A24F9-0795-402A-B159-2A5DDC1C4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0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210">
                  <a:extLst>
                    <a:ext uri="{FF2B5EF4-FFF2-40B4-BE49-F238E27FC236}">
                      <a16:creationId xmlns:a16="http://schemas.microsoft.com/office/drawing/2014/main" id="{2E103513-73F3-457F-B17F-5F535CEB5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Line 211">
                  <a:extLst>
                    <a:ext uri="{FF2B5EF4-FFF2-40B4-BE49-F238E27FC236}">
                      <a16:creationId xmlns:a16="http://schemas.microsoft.com/office/drawing/2014/main" id="{B5439773-1462-4C3E-B8C3-0701467EE2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Line 212">
                  <a:extLst>
                    <a:ext uri="{FF2B5EF4-FFF2-40B4-BE49-F238E27FC236}">
                      <a16:creationId xmlns:a16="http://schemas.microsoft.com/office/drawing/2014/main" id="{B03D3643-26C4-4A60-A976-11E2E5F2D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213">
                  <a:extLst>
                    <a:ext uri="{FF2B5EF4-FFF2-40B4-BE49-F238E27FC236}">
                      <a16:creationId xmlns:a16="http://schemas.microsoft.com/office/drawing/2014/main" id="{454652DF-5FBB-404B-94BE-7251AB7D0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214">
                  <a:extLst>
                    <a:ext uri="{FF2B5EF4-FFF2-40B4-BE49-F238E27FC236}">
                      <a16:creationId xmlns:a16="http://schemas.microsoft.com/office/drawing/2014/main" id="{BA679E9E-9004-465D-B93D-842726E6A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215">
                  <a:extLst>
                    <a:ext uri="{FF2B5EF4-FFF2-40B4-BE49-F238E27FC236}">
                      <a16:creationId xmlns:a16="http://schemas.microsoft.com/office/drawing/2014/main" id="{8EB1E2E4-DB7E-4DD3-AEBF-65D990E18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216">
                  <a:extLst>
                    <a:ext uri="{FF2B5EF4-FFF2-40B4-BE49-F238E27FC236}">
                      <a16:creationId xmlns:a16="http://schemas.microsoft.com/office/drawing/2014/main" id="{4CBBFC52-13A7-4BD8-8F04-D2260B9F0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217">
                  <a:extLst>
                    <a:ext uri="{FF2B5EF4-FFF2-40B4-BE49-F238E27FC236}">
                      <a16:creationId xmlns:a16="http://schemas.microsoft.com/office/drawing/2014/main" id="{CBD6CC8C-4DB8-4313-9BF0-C7A1275D2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218">
                  <a:extLst>
                    <a:ext uri="{FF2B5EF4-FFF2-40B4-BE49-F238E27FC236}">
                      <a16:creationId xmlns:a16="http://schemas.microsoft.com/office/drawing/2014/main" id="{6F92F4F4-7992-461D-9616-1BB52F813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219">
                  <a:extLst>
                    <a:ext uri="{FF2B5EF4-FFF2-40B4-BE49-F238E27FC236}">
                      <a16:creationId xmlns:a16="http://schemas.microsoft.com/office/drawing/2014/main" id="{9DFF53E1-624E-4D99-A59D-1A3C19826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220">
                  <a:extLst>
                    <a:ext uri="{FF2B5EF4-FFF2-40B4-BE49-F238E27FC236}">
                      <a16:creationId xmlns:a16="http://schemas.microsoft.com/office/drawing/2014/main" id="{F9C36BB7-34E0-434F-B0C7-BA524A094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221">
                  <a:extLst>
                    <a:ext uri="{FF2B5EF4-FFF2-40B4-BE49-F238E27FC236}">
                      <a16:creationId xmlns:a16="http://schemas.microsoft.com/office/drawing/2014/main" id="{4C3E931B-1A35-4B50-9BD3-F8515635A6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222">
                  <a:extLst>
                    <a:ext uri="{FF2B5EF4-FFF2-40B4-BE49-F238E27FC236}">
                      <a16:creationId xmlns:a16="http://schemas.microsoft.com/office/drawing/2014/main" id="{CED699EA-471B-4525-A49C-EE4AAF410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Line 223">
                  <a:extLst>
                    <a:ext uri="{FF2B5EF4-FFF2-40B4-BE49-F238E27FC236}">
                      <a16:creationId xmlns:a16="http://schemas.microsoft.com/office/drawing/2014/main" id="{0C39F11D-E96A-42AB-874E-7F71E59D3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Line 224">
                  <a:extLst>
                    <a:ext uri="{FF2B5EF4-FFF2-40B4-BE49-F238E27FC236}">
                      <a16:creationId xmlns:a16="http://schemas.microsoft.com/office/drawing/2014/main" id="{7E23BCEF-B060-4CB3-9326-06D85A1A97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225">
                  <a:extLst>
                    <a:ext uri="{FF2B5EF4-FFF2-40B4-BE49-F238E27FC236}">
                      <a16:creationId xmlns:a16="http://schemas.microsoft.com/office/drawing/2014/main" id="{038B2DC0-D5A3-42BE-9867-BBB27B64A4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226">
                  <a:extLst>
                    <a:ext uri="{FF2B5EF4-FFF2-40B4-BE49-F238E27FC236}">
                      <a16:creationId xmlns:a16="http://schemas.microsoft.com/office/drawing/2014/main" id="{147B5998-5DF6-4D09-9A9C-5C1065CD5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227">
                  <a:extLst>
                    <a:ext uri="{FF2B5EF4-FFF2-40B4-BE49-F238E27FC236}">
                      <a16:creationId xmlns:a16="http://schemas.microsoft.com/office/drawing/2014/main" id="{595E50C4-DDBC-47F2-84EA-6C22AFF577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228">
                  <a:extLst>
                    <a:ext uri="{FF2B5EF4-FFF2-40B4-BE49-F238E27FC236}">
                      <a16:creationId xmlns:a16="http://schemas.microsoft.com/office/drawing/2014/main" id="{9A9EE6DB-695C-467A-AE4A-5770D380F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Line 229">
                  <a:extLst>
                    <a:ext uri="{FF2B5EF4-FFF2-40B4-BE49-F238E27FC236}">
                      <a16:creationId xmlns:a16="http://schemas.microsoft.com/office/drawing/2014/main" id="{5A58E632-F297-406E-AEB6-AE2BD1EAB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230">
                  <a:extLst>
                    <a:ext uri="{FF2B5EF4-FFF2-40B4-BE49-F238E27FC236}">
                      <a16:creationId xmlns:a16="http://schemas.microsoft.com/office/drawing/2014/main" id="{CEAB8916-D6E6-4FB7-93E8-202F90F2AA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231">
                  <a:extLst>
                    <a:ext uri="{FF2B5EF4-FFF2-40B4-BE49-F238E27FC236}">
                      <a16:creationId xmlns:a16="http://schemas.microsoft.com/office/drawing/2014/main" id="{0C8B13C5-DC6A-4D3B-8305-9B872E81F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232">
                  <a:extLst>
                    <a:ext uri="{FF2B5EF4-FFF2-40B4-BE49-F238E27FC236}">
                      <a16:creationId xmlns:a16="http://schemas.microsoft.com/office/drawing/2014/main" id="{EA555732-3C26-427F-933C-201984B47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233">
                  <a:extLst>
                    <a:ext uri="{FF2B5EF4-FFF2-40B4-BE49-F238E27FC236}">
                      <a16:creationId xmlns:a16="http://schemas.microsoft.com/office/drawing/2014/main" id="{37DE0891-0D4E-47D2-B1E1-07C74AC97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234">
                  <a:extLst>
                    <a:ext uri="{FF2B5EF4-FFF2-40B4-BE49-F238E27FC236}">
                      <a16:creationId xmlns:a16="http://schemas.microsoft.com/office/drawing/2014/main" id="{4567A135-F99F-47BD-8064-15CE96CD4C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235">
                  <a:extLst>
                    <a:ext uri="{FF2B5EF4-FFF2-40B4-BE49-F238E27FC236}">
                      <a16:creationId xmlns:a16="http://schemas.microsoft.com/office/drawing/2014/main" id="{35B3198D-581A-46B7-811F-F27CECD54D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236">
                  <a:extLst>
                    <a:ext uri="{FF2B5EF4-FFF2-40B4-BE49-F238E27FC236}">
                      <a16:creationId xmlns:a16="http://schemas.microsoft.com/office/drawing/2014/main" id="{51081638-34C6-4367-AE37-43A684FBD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8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237">
                  <a:extLst>
                    <a:ext uri="{FF2B5EF4-FFF2-40B4-BE49-F238E27FC236}">
                      <a16:creationId xmlns:a16="http://schemas.microsoft.com/office/drawing/2014/main" id="{694AE8BF-40F0-47B5-9E8B-7236FA554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238">
                  <a:extLst>
                    <a:ext uri="{FF2B5EF4-FFF2-40B4-BE49-F238E27FC236}">
                      <a16:creationId xmlns:a16="http://schemas.microsoft.com/office/drawing/2014/main" id="{925158DE-5156-41AA-AA85-D90B99CD7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239">
                  <a:extLst>
                    <a:ext uri="{FF2B5EF4-FFF2-40B4-BE49-F238E27FC236}">
                      <a16:creationId xmlns:a16="http://schemas.microsoft.com/office/drawing/2014/main" id="{89E94FD0-8D96-4706-84D9-807906BD1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240">
                  <a:extLst>
                    <a:ext uri="{FF2B5EF4-FFF2-40B4-BE49-F238E27FC236}">
                      <a16:creationId xmlns:a16="http://schemas.microsoft.com/office/drawing/2014/main" id="{7C6C2B33-6BE5-4F03-A72C-6B080425A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6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241">
                  <a:extLst>
                    <a:ext uri="{FF2B5EF4-FFF2-40B4-BE49-F238E27FC236}">
                      <a16:creationId xmlns:a16="http://schemas.microsoft.com/office/drawing/2014/main" id="{3A552E6D-05C5-4D30-8C4D-D53DC596F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0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242">
                  <a:extLst>
                    <a:ext uri="{FF2B5EF4-FFF2-40B4-BE49-F238E27FC236}">
                      <a16:creationId xmlns:a16="http://schemas.microsoft.com/office/drawing/2014/main" id="{6E56C215-FFAF-4077-B2F5-F964E63C9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243">
                  <a:extLst>
                    <a:ext uri="{FF2B5EF4-FFF2-40B4-BE49-F238E27FC236}">
                      <a16:creationId xmlns:a16="http://schemas.microsoft.com/office/drawing/2014/main" id="{81005D51-B80F-405D-A309-A0A5B2A9B7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244">
                  <a:extLst>
                    <a:ext uri="{FF2B5EF4-FFF2-40B4-BE49-F238E27FC236}">
                      <a16:creationId xmlns:a16="http://schemas.microsoft.com/office/drawing/2014/main" id="{56073A18-33B0-4BF2-B79F-D07B0AE63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45">
                  <a:extLst>
                    <a:ext uri="{FF2B5EF4-FFF2-40B4-BE49-F238E27FC236}">
                      <a16:creationId xmlns:a16="http://schemas.microsoft.com/office/drawing/2014/main" id="{D8E26DF6-F8E3-4C11-8A73-C6656A8C78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246">
                  <a:extLst>
                    <a:ext uri="{FF2B5EF4-FFF2-40B4-BE49-F238E27FC236}">
                      <a16:creationId xmlns:a16="http://schemas.microsoft.com/office/drawing/2014/main" id="{87A5A3AE-31D9-4185-A05C-5A42EACF3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247">
                  <a:extLst>
                    <a:ext uri="{FF2B5EF4-FFF2-40B4-BE49-F238E27FC236}">
                      <a16:creationId xmlns:a16="http://schemas.microsoft.com/office/drawing/2014/main" id="{5107A126-5B7B-41F7-BF9D-8CF012E5A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248">
                  <a:extLst>
                    <a:ext uri="{FF2B5EF4-FFF2-40B4-BE49-F238E27FC236}">
                      <a16:creationId xmlns:a16="http://schemas.microsoft.com/office/drawing/2014/main" id="{988464CE-8DA4-4241-8DB3-0FB11BCD4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249">
                  <a:extLst>
                    <a:ext uri="{FF2B5EF4-FFF2-40B4-BE49-F238E27FC236}">
                      <a16:creationId xmlns:a16="http://schemas.microsoft.com/office/drawing/2014/main" id="{939317C3-4BDE-47FB-A1FA-76B10CA8F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250">
                  <a:extLst>
                    <a:ext uri="{FF2B5EF4-FFF2-40B4-BE49-F238E27FC236}">
                      <a16:creationId xmlns:a16="http://schemas.microsoft.com/office/drawing/2014/main" id="{E58DFE61-ECF5-42DB-813F-4863CF059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251">
                  <a:extLst>
                    <a:ext uri="{FF2B5EF4-FFF2-40B4-BE49-F238E27FC236}">
                      <a16:creationId xmlns:a16="http://schemas.microsoft.com/office/drawing/2014/main" id="{920E10F9-ED6E-45C3-AFDA-7457074681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252">
                  <a:extLst>
                    <a:ext uri="{FF2B5EF4-FFF2-40B4-BE49-F238E27FC236}">
                      <a16:creationId xmlns:a16="http://schemas.microsoft.com/office/drawing/2014/main" id="{5CA37F3E-231C-4A36-B94B-D1D918B07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253">
                  <a:extLst>
                    <a:ext uri="{FF2B5EF4-FFF2-40B4-BE49-F238E27FC236}">
                      <a16:creationId xmlns:a16="http://schemas.microsoft.com/office/drawing/2014/main" id="{F3B5FF82-DDFF-4B48-B65F-63AF39DD4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6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Line 254">
                  <a:extLst>
                    <a:ext uri="{FF2B5EF4-FFF2-40B4-BE49-F238E27FC236}">
                      <a16:creationId xmlns:a16="http://schemas.microsoft.com/office/drawing/2014/main" id="{6F87CCAD-CA06-4F93-BD00-3D026F367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255">
                  <a:extLst>
                    <a:ext uri="{FF2B5EF4-FFF2-40B4-BE49-F238E27FC236}">
                      <a16:creationId xmlns:a16="http://schemas.microsoft.com/office/drawing/2014/main" id="{449CBAD1-F87E-43E8-BC68-C3243DA1F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0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256">
                  <a:extLst>
                    <a:ext uri="{FF2B5EF4-FFF2-40B4-BE49-F238E27FC236}">
                      <a16:creationId xmlns:a16="http://schemas.microsoft.com/office/drawing/2014/main" id="{0CC1AC2C-E5B4-4D94-B077-09E9E08D2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257">
                  <a:extLst>
                    <a:ext uri="{FF2B5EF4-FFF2-40B4-BE49-F238E27FC236}">
                      <a16:creationId xmlns:a16="http://schemas.microsoft.com/office/drawing/2014/main" id="{F136535F-FA35-43A9-8D60-A1057B476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258">
                  <a:extLst>
                    <a:ext uri="{FF2B5EF4-FFF2-40B4-BE49-F238E27FC236}">
                      <a16:creationId xmlns:a16="http://schemas.microsoft.com/office/drawing/2014/main" id="{2DEE2D92-5FDB-4A1F-B026-C6F15A9F76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Line 259">
                  <a:extLst>
                    <a:ext uri="{FF2B5EF4-FFF2-40B4-BE49-F238E27FC236}">
                      <a16:creationId xmlns:a16="http://schemas.microsoft.com/office/drawing/2014/main" id="{9EE8498F-1327-47D8-8C73-1EC7512049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Line 260">
                  <a:extLst>
                    <a:ext uri="{FF2B5EF4-FFF2-40B4-BE49-F238E27FC236}">
                      <a16:creationId xmlns:a16="http://schemas.microsoft.com/office/drawing/2014/main" id="{56C5A2C9-055C-4D6F-9213-CA24757B6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261">
                  <a:extLst>
                    <a:ext uri="{FF2B5EF4-FFF2-40B4-BE49-F238E27FC236}">
                      <a16:creationId xmlns:a16="http://schemas.microsoft.com/office/drawing/2014/main" id="{E356F5E8-8779-4083-982A-5793D1E2B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262">
                  <a:extLst>
                    <a:ext uri="{FF2B5EF4-FFF2-40B4-BE49-F238E27FC236}">
                      <a16:creationId xmlns:a16="http://schemas.microsoft.com/office/drawing/2014/main" id="{D5D47A1D-122C-4659-A3E4-F02A01D84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263">
                  <a:extLst>
                    <a:ext uri="{FF2B5EF4-FFF2-40B4-BE49-F238E27FC236}">
                      <a16:creationId xmlns:a16="http://schemas.microsoft.com/office/drawing/2014/main" id="{252EBA63-8DAB-4AE7-9FF9-2EC8301AD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264">
                  <a:extLst>
                    <a:ext uri="{FF2B5EF4-FFF2-40B4-BE49-F238E27FC236}">
                      <a16:creationId xmlns:a16="http://schemas.microsoft.com/office/drawing/2014/main" id="{0150E559-AA2D-4236-9D8D-BDD6DC488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9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Line 265">
                  <a:extLst>
                    <a:ext uri="{FF2B5EF4-FFF2-40B4-BE49-F238E27FC236}">
                      <a16:creationId xmlns:a16="http://schemas.microsoft.com/office/drawing/2014/main" id="{8FAC0A36-B414-4041-A668-28909EBFA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2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Line 266">
                  <a:extLst>
                    <a:ext uri="{FF2B5EF4-FFF2-40B4-BE49-F238E27FC236}">
                      <a16:creationId xmlns:a16="http://schemas.microsoft.com/office/drawing/2014/main" id="{1713B251-9AC2-41B1-BB91-83EFD5392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267">
                  <a:extLst>
                    <a:ext uri="{FF2B5EF4-FFF2-40B4-BE49-F238E27FC236}">
                      <a16:creationId xmlns:a16="http://schemas.microsoft.com/office/drawing/2014/main" id="{4B7865D1-4558-4CBB-9852-1C24403D1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6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268">
                  <a:extLst>
                    <a:ext uri="{FF2B5EF4-FFF2-40B4-BE49-F238E27FC236}">
                      <a16:creationId xmlns:a16="http://schemas.microsoft.com/office/drawing/2014/main" id="{A157BF55-4461-4832-9F9B-E4D71ECE7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7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Line 269">
                  <a:extLst>
                    <a:ext uri="{FF2B5EF4-FFF2-40B4-BE49-F238E27FC236}">
                      <a16:creationId xmlns:a16="http://schemas.microsoft.com/office/drawing/2014/main" id="{336ECF4A-BFDB-4485-932D-8424F7A3B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270">
                  <a:extLst>
                    <a:ext uri="{FF2B5EF4-FFF2-40B4-BE49-F238E27FC236}">
                      <a16:creationId xmlns:a16="http://schemas.microsoft.com/office/drawing/2014/main" id="{0DFAB53B-0811-43B1-A0BD-91C38EE4E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Line 271">
                  <a:extLst>
                    <a:ext uri="{FF2B5EF4-FFF2-40B4-BE49-F238E27FC236}">
                      <a16:creationId xmlns:a16="http://schemas.microsoft.com/office/drawing/2014/main" id="{3C3AB3AD-2159-4FA2-82A8-6106CD33D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5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Line 272">
                  <a:extLst>
                    <a:ext uri="{FF2B5EF4-FFF2-40B4-BE49-F238E27FC236}">
                      <a16:creationId xmlns:a16="http://schemas.microsoft.com/office/drawing/2014/main" id="{358C9CF3-3E3F-482E-A0C2-8ED85487E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273">
                  <a:extLst>
                    <a:ext uri="{FF2B5EF4-FFF2-40B4-BE49-F238E27FC236}">
                      <a16:creationId xmlns:a16="http://schemas.microsoft.com/office/drawing/2014/main" id="{027B69A8-FD6E-47A0-8D04-40F059A26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274">
                  <a:extLst>
                    <a:ext uri="{FF2B5EF4-FFF2-40B4-BE49-F238E27FC236}">
                      <a16:creationId xmlns:a16="http://schemas.microsoft.com/office/drawing/2014/main" id="{CDE6ACBB-691F-4B2A-B51E-D84047B1C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Line 275">
                  <a:extLst>
                    <a:ext uri="{FF2B5EF4-FFF2-40B4-BE49-F238E27FC236}">
                      <a16:creationId xmlns:a16="http://schemas.microsoft.com/office/drawing/2014/main" id="{8595EEA2-12F6-4E04-A577-8D0BC649A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3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276">
                  <a:extLst>
                    <a:ext uri="{FF2B5EF4-FFF2-40B4-BE49-F238E27FC236}">
                      <a16:creationId xmlns:a16="http://schemas.microsoft.com/office/drawing/2014/main" id="{9F1641F6-10A5-4677-88A3-95B66591AF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Line 277">
                  <a:extLst>
                    <a:ext uri="{FF2B5EF4-FFF2-40B4-BE49-F238E27FC236}">
                      <a16:creationId xmlns:a16="http://schemas.microsoft.com/office/drawing/2014/main" id="{35CCA447-1233-4CCC-BA2B-39D292BFAE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8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Line 278">
                  <a:extLst>
                    <a:ext uri="{FF2B5EF4-FFF2-40B4-BE49-F238E27FC236}">
                      <a16:creationId xmlns:a16="http://schemas.microsoft.com/office/drawing/2014/main" id="{E1789D3B-0094-47C9-841C-4E53B4C0C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0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279">
                  <a:extLst>
                    <a:ext uri="{FF2B5EF4-FFF2-40B4-BE49-F238E27FC236}">
                      <a16:creationId xmlns:a16="http://schemas.microsoft.com/office/drawing/2014/main" id="{89D75572-3132-47FD-87B0-E38AE36B8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2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280">
                  <a:extLst>
                    <a:ext uri="{FF2B5EF4-FFF2-40B4-BE49-F238E27FC236}">
                      <a16:creationId xmlns:a16="http://schemas.microsoft.com/office/drawing/2014/main" id="{74E4E184-3B48-4EB7-8C55-44205429E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281">
                  <a:extLst>
                    <a:ext uri="{FF2B5EF4-FFF2-40B4-BE49-F238E27FC236}">
                      <a16:creationId xmlns:a16="http://schemas.microsoft.com/office/drawing/2014/main" id="{655B331B-82E7-4B00-9EB1-685FDC430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7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282">
                  <a:extLst>
                    <a:ext uri="{FF2B5EF4-FFF2-40B4-BE49-F238E27FC236}">
                      <a16:creationId xmlns:a16="http://schemas.microsoft.com/office/drawing/2014/main" id="{EDB2BCAE-E00E-4CD8-BCD4-EAFFE9F3D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283">
                  <a:extLst>
                    <a:ext uri="{FF2B5EF4-FFF2-40B4-BE49-F238E27FC236}">
                      <a16:creationId xmlns:a16="http://schemas.microsoft.com/office/drawing/2014/main" id="{A7ED12FF-CCE1-4D3C-9D10-6E9B56F2E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284">
                  <a:extLst>
                    <a:ext uri="{FF2B5EF4-FFF2-40B4-BE49-F238E27FC236}">
                      <a16:creationId xmlns:a16="http://schemas.microsoft.com/office/drawing/2014/main" id="{E10AE7C0-851D-41AF-8576-1F7C7A0FF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2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285">
                  <a:extLst>
                    <a:ext uri="{FF2B5EF4-FFF2-40B4-BE49-F238E27FC236}">
                      <a16:creationId xmlns:a16="http://schemas.microsoft.com/office/drawing/2014/main" id="{F280A37C-EA7D-4359-BBBB-B5ED20492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286">
                  <a:extLst>
                    <a:ext uri="{FF2B5EF4-FFF2-40B4-BE49-F238E27FC236}">
                      <a16:creationId xmlns:a16="http://schemas.microsoft.com/office/drawing/2014/main" id="{768EAEC4-515E-464F-9EF3-1F60B98EC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287">
                  <a:extLst>
                    <a:ext uri="{FF2B5EF4-FFF2-40B4-BE49-F238E27FC236}">
                      <a16:creationId xmlns:a16="http://schemas.microsoft.com/office/drawing/2014/main" id="{30C97A18-F453-4679-B111-0093DC7E4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9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288">
                  <a:extLst>
                    <a:ext uri="{FF2B5EF4-FFF2-40B4-BE49-F238E27FC236}">
                      <a16:creationId xmlns:a16="http://schemas.microsoft.com/office/drawing/2014/main" id="{9BC3A645-1ACA-4F6D-BEA9-069DB3679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Line 289">
                  <a:extLst>
                    <a:ext uri="{FF2B5EF4-FFF2-40B4-BE49-F238E27FC236}">
                      <a16:creationId xmlns:a16="http://schemas.microsoft.com/office/drawing/2014/main" id="{97CB35F2-AFCA-485A-8900-8FAE62A14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4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Line 290">
                  <a:extLst>
                    <a:ext uri="{FF2B5EF4-FFF2-40B4-BE49-F238E27FC236}">
                      <a16:creationId xmlns:a16="http://schemas.microsoft.com/office/drawing/2014/main" id="{2DE65F96-3304-4230-BF89-7011094EE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291">
                  <a:extLst>
                    <a:ext uri="{FF2B5EF4-FFF2-40B4-BE49-F238E27FC236}">
                      <a16:creationId xmlns:a16="http://schemas.microsoft.com/office/drawing/2014/main" id="{7FBAC364-E58A-45BE-8FC6-869746196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292">
                  <a:extLst>
                    <a:ext uri="{FF2B5EF4-FFF2-40B4-BE49-F238E27FC236}">
                      <a16:creationId xmlns:a16="http://schemas.microsoft.com/office/drawing/2014/main" id="{9358559F-F3CF-4411-A551-4925D1B64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0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293">
                  <a:extLst>
                    <a:ext uri="{FF2B5EF4-FFF2-40B4-BE49-F238E27FC236}">
                      <a16:creationId xmlns:a16="http://schemas.microsoft.com/office/drawing/2014/main" id="{0A6B9F6A-FAF1-44EA-B999-A934B9947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294">
                  <a:extLst>
                    <a:ext uri="{FF2B5EF4-FFF2-40B4-BE49-F238E27FC236}">
                      <a16:creationId xmlns:a16="http://schemas.microsoft.com/office/drawing/2014/main" id="{0E73E59C-710C-47F2-A2AD-EFE6F779A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5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Line 295">
                  <a:extLst>
                    <a:ext uri="{FF2B5EF4-FFF2-40B4-BE49-F238E27FC236}">
                      <a16:creationId xmlns:a16="http://schemas.microsoft.com/office/drawing/2014/main" id="{B4B0651E-F133-473A-9348-E020F56AF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6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Line 296">
                  <a:extLst>
                    <a:ext uri="{FF2B5EF4-FFF2-40B4-BE49-F238E27FC236}">
                      <a16:creationId xmlns:a16="http://schemas.microsoft.com/office/drawing/2014/main" id="{4BC15281-A238-44AA-8731-AD2782444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9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297">
                  <a:extLst>
                    <a:ext uri="{FF2B5EF4-FFF2-40B4-BE49-F238E27FC236}">
                      <a16:creationId xmlns:a16="http://schemas.microsoft.com/office/drawing/2014/main" id="{4A44BB01-18D6-4D5C-932D-610AE095E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2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298">
                  <a:extLst>
                    <a:ext uri="{FF2B5EF4-FFF2-40B4-BE49-F238E27FC236}">
                      <a16:creationId xmlns:a16="http://schemas.microsoft.com/office/drawing/2014/main" id="{C3048A7D-3FD8-4B86-B833-B2504408F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4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299">
                  <a:extLst>
                    <a:ext uri="{FF2B5EF4-FFF2-40B4-BE49-F238E27FC236}">
                      <a16:creationId xmlns:a16="http://schemas.microsoft.com/office/drawing/2014/main" id="{978B8A42-8ECC-4DA6-AA01-1C45D1D44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300">
                  <a:extLst>
                    <a:ext uri="{FF2B5EF4-FFF2-40B4-BE49-F238E27FC236}">
                      <a16:creationId xmlns:a16="http://schemas.microsoft.com/office/drawing/2014/main" id="{D9C7596A-AD0D-440C-87C3-14AB8E8B5C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7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Line 301">
                  <a:extLst>
                    <a:ext uri="{FF2B5EF4-FFF2-40B4-BE49-F238E27FC236}">
                      <a16:creationId xmlns:a16="http://schemas.microsoft.com/office/drawing/2014/main" id="{A804E9B0-4668-43E5-87B4-493AFAEA4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Line 302">
                  <a:extLst>
                    <a:ext uri="{FF2B5EF4-FFF2-40B4-BE49-F238E27FC236}">
                      <a16:creationId xmlns:a16="http://schemas.microsoft.com/office/drawing/2014/main" id="{4906CF55-157C-4914-B907-3A2C68366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2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Line 303">
                  <a:extLst>
                    <a:ext uri="{FF2B5EF4-FFF2-40B4-BE49-F238E27FC236}">
                      <a16:creationId xmlns:a16="http://schemas.microsoft.com/office/drawing/2014/main" id="{8E2A889E-C918-4F59-A464-C5B165B5C0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4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Line 304">
                  <a:extLst>
                    <a:ext uri="{FF2B5EF4-FFF2-40B4-BE49-F238E27FC236}">
                      <a16:creationId xmlns:a16="http://schemas.microsoft.com/office/drawing/2014/main" id="{1F950F22-9A3C-463A-8553-5E2EF10BA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Line 305">
                  <a:extLst>
                    <a:ext uri="{FF2B5EF4-FFF2-40B4-BE49-F238E27FC236}">
                      <a16:creationId xmlns:a16="http://schemas.microsoft.com/office/drawing/2014/main" id="{CE41CF02-9955-44F7-B4A7-35AD92A8B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9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Line 306">
                  <a:extLst>
                    <a:ext uri="{FF2B5EF4-FFF2-40B4-BE49-F238E27FC236}">
                      <a16:creationId xmlns:a16="http://schemas.microsoft.com/office/drawing/2014/main" id="{2D06D300-58FE-4312-9B7E-EEA55C0833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1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Line 307">
                  <a:extLst>
                    <a:ext uri="{FF2B5EF4-FFF2-40B4-BE49-F238E27FC236}">
                      <a16:creationId xmlns:a16="http://schemas.microsoft.com/office/drawing/2014/main" id="{959EC78C-DBAD-4384-9E27-EFD78C01D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3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Line 308">
                  <a:extLst>
                    <a:ext uri="{FF2B5EF4-FFF2-40B4-BE49-F238E27FC236}">
                      <a16:creationId xmlns:a16="http://schemas.microsoft.com/office/drawing/2014/main" id="{DFEC8DAF-EF7D-4913-A230-9ABD47EA6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4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Line 309">
                  <a:extLst>
                    <a:ext uri="{FF2B5EF4-FFF2-40B4-BE49-F238E27FC236}">
                      <a16:creationId xmlns:a16="http://schemas.microsoft.com/office/drawing/2014/main" id="{FAAE2C7C-62B3-4658-B5F1-4E9D34FD0D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8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Line 310">
                  <a:extLst>
                    <a:ext uri="{FF2B5EF4-FFF2-40B4-BE49-F238E27FC236}">
                      <a16:creationId xmlns:a16="http://schemas.microsoft.com/office/drawing/2014/main" id="{A9951F10-5785-42A8-9122-0BA37D94C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Line 311">
                  <a:extLst>
                    <a:ext uri="{FF2B5EF4-FFF2-40B4-BE49-F238E27FC236}">
                      <a16:creationId xmlns:a16="http://schemas.microsoft.com/office/drawing/2014/main" id="{7AACA5B8-DD62-4BFB-BE51-249ABB890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1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Line 312">
                  <a:extLst>
                    <a:ext uri="{FF2B5EF4-FFF2-40B4-BE49-F238E27FC236}">
                      <a16:creationId xmlns:a16="http://schemas.microsoft.com/office/drawing/2014/main" id="{0BC7DAB8-5E16-487F-A112-8DF9EA507D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39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Line 313">
                  <a:extLst>
                    <a:ext uri="{FF2B5EF4-FFF2-40B4-BE49-F238E27FC236}">
                      <a16:creationId xmlns:a16="http://schemas.microsoft.com/office/drawing/2014/main" id="{6A142F15-13B3-475E-83AE-71050CBDAD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Line 314">
                  <a:extLst>
                    <a:ext uri="{FF2B5EF4-FFF2-40B4-BE49-F238E27FC236}">
                      <a16:creationId xmlns:a16="http://schemas.microsoft.com/office/drawing/2014/main" id="{3D08D067-D3CF-484F-967C-699BC64D00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9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Line 315">
                  <a:extLst>
                    <a:ext uri="{FF2B5EF4-FFF2-40B4-BE49-F238E27FC236}">
                      <a16:creationId xmlns:a16="http://schemas.microsoft.com/office/drawing/2014/main" id="{968B0158-5E61-4E9B-9711-B2B39ACA4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0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Line 316">
                  <a:extLst>
                    <a:ext uri="{FF2B5EF4-FFF2-40B4-BE49-F238E27FC236}">
                      <a16:creationId xmlns:a16="http://schemas.microsoft.com/office/drawing/2014/main" id="{D5F15FFB-95B0-4034-903B-D435EA902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24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Line 317">
                  <a:extLst>
                    <a:ext uri="{FF2B5EF4-FFF2-40B4-BE49-F238E27FC236}">
                      <a16:creationId xmlns:a16="http://schemas.microsoft.com/office/drawing/2014/main" id="{5196B927-F5C8-45FC-B894-F8BDB1643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60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Line 318">
                  <a:extLst>
                    <a:ext uri="{FF2B5EF4-FFF2-40B4-BE49-F238E27FC236}">
                      <a16:creationId xmlns:a16="http://schemas.microsoft.com/office/drawing/2014/main" id="{7D7249B3-3CC2-45DF-BC4C-3FFE4BD96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77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Line 319">
                  <a:extLst>
                    <a:ext uri="{FF2B5EF4-FFF2-40B4-BE49-F238E27FC236}">
                      <a16:creationId xmlns:a16="http://schemas.microsoft.com/office/drawing/2014/main" id="{B8097DBA-DFDB-4F1D-B0EE-681413593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9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Line 320">
                  <a:extLst>
                    <a:ext uri="{FF2B5EF4-FFF2-40B4-BE49-F238E27FC236}">
                      <a16:creationId xmlns:a16="http://schemas.microsoft.com/office/drawing/2014/main" id="{5422399D-01F4-44EE-8204-1C09A2984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13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Line 321">
                  <a:extLst>
                    <a:ext uri="{FF2B5EF4-FFF2-40B4-BE49-F238E27FC236}">
                      <a16:creationId xmlns:a16="http://schemas.microsoft.com/office/drawing/2014/main" id="{67F0B13A-D37B-4BAA-ACEB-B7B81E6A5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6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Line 322">
                  <a:extLst>
                    <a:ext uri="{FF2B5EF4-FFF2-40B4-BE49-F238E27FC236}">
                      <a16:creationId xmlns:a16="http://schemas.microsoft.com/office/drawing/2014/main" id="{A7A57C04-1535-4C95-908B-1F96AE9CA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6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Line 323">
                  <a:extLst>
                    <a:ext uri="{FF2B5EF4-FFF2-40B4-BE49-F238E27FC236}">
                      <a16:creationId xmlns:a16="http://schemas.microsoft.com/office/drawing/2014/main" id="{453C5669-43FF-4872-B1E9-C8D9C8B3B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2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Line 324">
                  <a:extLst>
                    <a:ext uri="{FF2B5EF4-FFF2-40B4-BE49-F238E27FC236}">
                      <a16:creationId xmlns:a16="http://schemas.microsoft.com/office/drawing/2014/main" id="{B1491C17-C6AF-4E06-87FA-28E0FAB58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98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Line 325">
                  <a:extLst>
                    <a:ext uri="{FF2B5EF4-FFF2-40B4-BE49-F238E27FC236}">
                      <a16:creationId xmlns:a16="http://schemas.microsoft.com/office/drawing/2014/main" id="{4E99740E-7F41-418D-AD38-381C39D7A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35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Line 326">
                  <a:extLst>
                    <a:ext uri="{FF2B5EF4-FFF2-40B4-BE49-F238E27FC236}">
                      <a16:creationId xmlns:a16="http://schemas.microsoft.com/office/drawing/2014/main" id="{46A044F4-D5E3-4BBF-8541-9790F86EB2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1" y="4093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Line 327">
                  <a:extLst>
                    <a:ext uri="{FF2B5EF4-FFF2-40B4-BE49-F238E27FC236}">
                      <a16:creationId xmlns:a16="http://schemas.microsoft.com/office/drawing/2014/main" id="{1B10646F-3F10-4342-851F-C704B4B775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Line 329">
                  <a:extLst>
                    <a:ext uri="{FF2B5EF4-FFF2-40B4-BE49-F238E27FC236}">
                      <a16:creationId xmlns:a16="http://schemas.microsoft.com/office/drawing/2014/main" id="{D43314D6-15BB-4ABC-ABBD-2C55A869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3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Rectangle 330">
                  <a:extLst>
                    <a:ext uri="{FF2B5EF4-FFF2-40B4-BE49-F238E27FC236}">
                      <a16:creationId xmlns:a16="http://schemas.microsoft.com/office/drawing/2014/main" id="{01640194-34C5-4049-932B-68679958E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0" y="4133"/>
                  <a:ext cx="282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32.0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Line 331">
                  <a:extLst>
                    <a:ext uri="{FF2B5EF4-FFF2-40B4-BE49-F238E27FC236}">
                      <a16:creationId xmlns:a16="http://schemas.microsoft.com/office/drawing/2014/main" id="{76B7AE72-C3A8-4A60-8640-EF2021A1D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62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Line 333">
                  <a:extLst>
                    <a:ext uri="{FF2B5EF4-FFF2-40B4-BE49-F238E27FC236}">
                      <a16:creationId xmlns:a16="http://schemas.microsoft.com/office/drawing/2014/main" id="{26E96C64-4CF9-4C98-988F-BD171501B9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7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Line 335">
                  <a:extLst>
                    <a:ext uri="{FF2B5EF4-FFF2-40B4-BE49-F238E27FC236}">
                      <a16:creationId xmlns:a16="http://schemas.microsoft.com/office/drawing/2014/main" id="{2A853176-421F-47E2-ACC8-F9D54352E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6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Line 337">
                  <a:extLst>
                    <a:ext uri="{FF2B5EF4-FFF2-40B4-BE49-F238E27FC236}">
                      <a16:creationId xmlns:a16="http://schemas.microsoft.com/office/drawing/2014/main" id="{7FC1DC56-ED84-4DA4-91D6-54C80D065C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5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Line 339">
                  <a:extLst>
                    <a:ext uri="{FF2B5EF4-FFF2-40B4-BE49-F238E27FC236}">
                      <a16:creationId xmlns:a16="http://schemas.microsoft.com/office/drawing/2014/main" id="{40D638B4-7E6F-486C-826F-C70DD42FE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4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340">
                  <a:extLst>
                    <a:ext uri="{FF2B5EF4-FFF2-40B4-BE49-F238E27FC236}">
                      <a16:creationId xmlns:a16="http://schemas.microsoft.com/office/drawing/2014/main" id="{EFDB48F7-4FD8-4443-9641-35805E47A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1" y="4133"/>
                  <a:ext cx="282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33.0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Line 341">
                  <a:extLst>
                    <a:ext uri="{FF2B5EF4-FFF2-40B4-BE49-F238E27FC236}">
                      <a16:creationId xmlns:a16="http://schemas.microsoft.com/office/drawing/2014/main" id="{BB034313-A8E9-4137-BEFB-CE182894B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3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343">
                  <a:extLst>
                    <a:ext uri="{FF2B5EF4-FFF2-40B4-BE49-F238E27FC236}">
                      <a16:creationId xmlns:a16="http://schemas.microsoft.com/office/drawing/2014/main" id="{6EC30F4C-B929-489A-A5E1-34777A89D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345">
                  <a:extLst>
                    <a:ext uri="{FF2B5EF4-FFF2-40B4-BE49-F238E27FC236}">
                      <a16:creationId xmlns:a16="http://schemas.microsoft.com/office/drawing/2014/main" id="{35342C28-1E10-4318-A91F-54CBA1E73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1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347">
                  <a:extLst>
                    <a:ext uri="{FF2B5EF4-FFF2-40B4-BE49-F238E27FC236}">
                      <a16:creationId xmlns:a16="http://schemas.microsoft.com/office/drawing/2014/main" id="{90579846-C6C0-4C2E-ACBF-74C75490A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0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349">
                  <a:extLst>
                    <a:ext uri="{FF2B5EF4-FFF2-40B4-BE49-F238E27FC236}">
                      <a16:creationId xmlns:a16="http://schemas.microsoft.com/office/drawing/2014/main" id="{B6D861A5-2339-4665-9816-2E4A3BBCE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9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Rectangle 350">
                  <a:extLst>
                    <a:ext uri="{FF2B5EF4-FFF2-40B4-BE49-F238E27FC236}">
                      <a16:creationId xmlns:a16="http://schemas.microsoft.com/office/drawing/2014/main" id="{F001DB30-5E19-45DC-A5A2-0BEEBD85E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6" y="4133"/>
                  <a:ext cx="282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34.0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Line 351">
                  <a:extLst>
                    <a:ext uri="{FF2B5EF4-FFF2-40B4-BE49-F238E27FC236}">
                      <a16:creationId xmlns:a16="http://schemas.microsoft.com/office/drawing/2014/main" id="{A4639E2E-F989-48DC-B76A-75A325B4D4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8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353">
                  <a:extLst>
                    <a:ext uri="{FF2B5EF4-FFF2-40B4-BE49-F238E27FC236}">
                      <a16:creationId xmlns:a16="http://schemas.microsoft.com/office/drawing/2014/main" id="{983B5D68-7583-4906-8194-F7D9AE0E6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97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355">
                  <a:extLst>
                    <a:ext uri="{FF2B5EF4-FFF2-40B4-BE49-F238E27FC236}">
                      <a16:creationId xmlns:a16="http://schemas.microsoft.com/office/drawing/2014/main" id="{5FC9ACCD-CAEA-4917-BB56-241482075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46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357">
                  <a:extLst>
                    <a:ext uri="{FF2B5EF4-FFF2-40B4-BE49-F238E27FC236}">
                      <a16:creationId xmlns:a16="http://schemas.microsoft.com/office/drawing/2014/main" id="{8A087C4A-F4C0-4739-BD72-504177662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91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359">
                  <a:extLst>
                    <a:ext uri="{FF2B5EF4-FFF2-40B4-BE49-F238E27FC236}">
                      <a16:creationId xmlns:a16="http://schemas.microsoft.com/office/drawing/2014/main" id="{17C70DF7-AE2C-46D8-9FF0-3A8B8976E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40" y="4093"/>
                  <a:ext cx="0" cy="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Rectangle 360">
                  <a:extLst>
                    <a:ext uri="{FF2B5EF4-FFF2-40B4-BE49-F238E27FC236}">
                      <a16:creationId xmlns:a16="http://schemas.microsoft.com/office/drawing/2014/main" id="{94D96CDE-AB1F-4BB7-95D1-7B3C68972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7" y="4133"/>
                  <a:ext cx="282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35.0</a:t>
                  </a:r>
                  <a:endPara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" name="Rectangle 361">
                  <a:extLst>
                    <a:ext uri="{FF2B5EF4-FFF2-40B4-BE49-F238E27FC236}">
                      <a16:creationId xmlns:a16="http://schemas.microsoft.com/office/drawing/2014/main" id="{669DF1CB-3773-4B57-8967-57529A131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8" y="4596"/>
                  <a:ext cx="801" cy="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Time (min)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Line 362">
                  <a:extLst>
                    <a:ext uri="{FF2B5EF4-FFF2-40B4-BE49-F238E27FC236}">
                      <a16:creationId xmlns:a16="http://schemas.microsoft.com/office/drawing/2014/main" id="{69BAD20D-E07D-4615-B3A8-10690D17E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" y="158"/>
                  <a:ext cx="0" cy="39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363">
                  <a:extLst>
                    <a:ext uri="{FF2B5EF4-FFF2-40B4-BE49-F238E27FC236}">
                      <a16:creationId xmlns:a16="http://schemas.microsoft.com/office/drawing/2014/main" id="{CC068BDD-4B93-43E2-9265-2112EECA6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405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364">
                  <a:extLst>
                    <a:ext uri="{FF2B5EF4-FFF2-40B4-BE49-F238E27FC236}">
                      <a16:creationId xmlns:a16="http://schemas.microsoft.com/office/drawing/2014/main" id="{062ED9A5-2D2C-4223-BC78-9CA4DE85C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401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365">
                  <a:extLst>
                    <a:ext uri="{FF2B5EF4-FFF2-40B4-BE49-F238E27FC236}">
                      <a16:creationId xmlns:a16="http://schemas.microsoft.com/office/drawing/2014/main" id="{42685EFE-3AE2-45CE-8567-C79948BCB3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97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366">
                  <a:extLst>
                    <a:ext uri="{FF2B5EF4-FFF2-40B4-BE49-F238E27FC236}">
                      <a16:creationId xmlns:a16="http://schemas.microsoft.com/office/drawing/2014/main" id="{B00B9AF7-969B-48B6-AC70-16CB1EA89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930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367">
                  <a:extLst>
                    <a:ext uri="{FF2B5EF4-FFF2-40B4-BE49-F238E27FC236}">
                      <a16:creationId xmlns:a16="http://schemas.microsoft.com/office/drawing/2014/main" id="{3E0CA2F1-DC7D-4B92-B22E-AB14F44BA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84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368">
                  <a:extLst>
                    <a:ext uri="{FF2B5EF4-FFF2-40B4-BE49-F238E27FC236}">
                      <a16:creationId xmlns:a16="http://schemas.microsoft.com/office/drawing/2014/main" id="{F9ADF8DD-CA91-4076-9127-A2F3E7F5C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80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369">
                  <a:extLst>
                    <a:ext uri="{FF2B5EF4-FFF2-40B4-BE49-F238E27FC236}">
                      <a16:creationId xmlns:a16="http://schemas.microsoft.com/office/drawing/2014/main" id="{417FD237-6A88-42E4-A7AF-045225DA84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76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370">
                  <a:extLst>
                    <a:ext uri="{FF2B5EF4-FFF2-40B4-BE49-F238E27FC236}">
                      <a16:creationId xmlns:a16="http://schemas.microsoft.com/office/drawing/2014/main" id="{4D163087-487D-4D1A-B3BB-FB27B9695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72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371">
                  <a:extLst>
                    <a:ext uri="{FF2B5EF4-FFF2-40B4-BE49-F238E27FC236}">
                      <a16:creationId xmlns:a16="http://schemas.microsoft.com/office/drawing/2014/main" id="{CB982BAB-3FDB-4F87-89D0-902B95CEB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64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372">
                  <a:extLst>
                    <a:ext uri="{FF2B5EF4-FFF2-40B4-BE49-F238E27FC236}">
                      <a16:creationId xmlns:a16="http://schemas.microsoft.com/office/drawing/2014/main" id="{57CB8467-3E92-4D6A-AE2A-2BE73DE08C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60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373">
                  <a:extLst>
                    <a:ext uri="{FF2B5EF4-FFF2-40B4-BE49-F238E27FC236}">
                      <a16:creationId xmlns:a16="http://schemas.microsoft.com/office/drawing/2014/main" id="{D67A55E1-3221-4FF7-A94C-497DED5E6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56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374">
                  <a:extLst>
                    <a:ext uri="{FF2B5EF4-FFF2-40B4-BE49-F238E27FC236}">
                      <a16:creationId xmlns:a16="http://schemas.microsoft.com/office/drawing/2014/main" id="{E23BCBEC-5871-4680-B5E7-3C75C803D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52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375">
                  <a:extLst>
                    <a:ext uri="{FF2B5EF4-FFF2-40B4-BE49-F238E27FC236}">
                      <a16:creationId xmlns:a16="http://schemas.microsoft.com/office/drawing/2014/main" id="{8D452782-7707-41CE-B1B5-2BB453E0A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44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376">
                  <a:extLst>
                    <a:ext uri="{FF2B5EF4-FFF2-40B4-BE49-F238E27FC236}">
                      <a16:creationId xmlns:a16="http://schemas.microsoft.com/office/drawing/2014/main" id="{1DBD0C1B-5EAC-481B-BCF0-64FAEE803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40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377">
                  <a:extLst>
                    <a:ext uri="{FF2B5EF4-FFF2-40B4-BE49-F238E27FC236}">
                      <a16:creationId xmlns:a16="http://schemas.microsoft.com/office/drawing/2014/main" id="{5A3BDFD4-BFDE-474A-8F57-A434E4591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36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378">
                  <a:extLst>
                    <a:ext uri="{FF2B5EF4-FFF2-40B4-BE49-F238E27FC236}">
                      <a16:creationId xmlns:a16="http://schemas.microsoft.com/office/drawing/2014/main" id="{061EE3F2-BE3C-4774-AA3D-A8D9A4613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32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379">
                  <a:extLst>
                    <a:ext uri="{FF2B5EF4-FFF2-40B4-BE49-F238E27FC236}">
                      <a16:creationId xmlns:a16="http://schemas.microsoft.com/office/drawing/2014/main" id="{AF0A0CCC-0D4E-4674-BEDE-47B1A1DBE3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24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380">
                  <a:extLst>
                    <a:ext uri="{FF2B5EF4-FFF2-40B4-BE49-F238E27FC236}">
                      <a16:creationId xmlns:a16="http://schemas.microsoft.com/office/drawing/2014/main" id="{50086543-2E15-47A2-8E6E-91B6CEA7DA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20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381">
                  <a:extLst>
                    <a:ext uri="{FF2B5EF4-FFF2-40B4-BE49-F238E27FC236}">
                      <a16:creationId xmlns:a16="http://schemas.microsoft.com/office/drawing/2014/main" id="{5875FE98-6DBE-4B3F-8AA6-6695EE74FE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16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382">
                  <a:extLst>
                    <a:ext uri="{FF2B5EF4-FFF2-40B4-BE49-F238E27FC236}">
                      <a16:creationId xmlns:a16="http://schemas.microsoft.com/office/drawing/2014/main" id="{E8AC7352-E844-4103-A46C-A767EE1F7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12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383">
                  <a:extLst>
                    <a:ext uri="{FF2B5EF4-FFF2-40B4-BE49-F238E27FC236}">
                      <a16:creationId xmlns:a16="http://schemas.microsoft.com/office/drawing/2014/main" id="{BBE6A936-FE06-48FC-8848-02F34AA6B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04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384">
                  <a:extLst>
                    <a:ext uri="{FF2B5EF4-FFF2-40B4-BE49-F238E27FC236}">
                      <a16:creationId xmlns:a16="http://schemas.microsoft.com/office/drawing/2014/main" id="{F17AD212-F083-4462-B473-B06F8FF6E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300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385">
                  <a:extLst>
                    <a:ext uri="{FF2B5EF4-FFF2-40B4-BE49-F238E27FC236}">
                      <a16:creationId xmlns:a16="http://schemas.microsoft.com/office/drawing/2014/main" id="{BFCB8F31-E5C6-4F42-B774-F082EE432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96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386">
                  <a:extLst>
                    <a:ext uri="{FF2B5EF4-FFF2-40B4-BE49-F238E27FC236}">
                      <a16:creationId xmlns:a16="http://schemas.microsoft.com/office/drawing/2014/main" id="{5B9ABD78-7808-4F36-BC43-40C913579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92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387">
                  <a:extLst>
                    <a:ext uri="{FF2B5EF4-FFF2-40B4-BE49-F238E27FC236}">
                      <a16:creationId xmlns:a16="http://schemas.microsoft.com/office/drawing/2014/main" id="{006871DB-5B0E-4588-987C-5B928EADE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84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388">
                  <a:extLst>
                    <a:ext uri="{FF2B5EF4-FFF2-40B4-BE49-F238E27FC236}">
                      <a16:creationId xmlns:a16="http://schemas.microsoft.com/office/drawing/2014/main" id="{6BC153A1-948F-4E56-A083-301C5B853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80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389">
                  <a:extLst>
                    <a:ext uri="{FF2B5EF4-FFF2-40B4-BE49-F238E27FC236}">
                      <a16:creationId xmlns:a16="http://schemas.microsoft.com/office/drawing/2014/main" id="{FD5DA494-CB50-428B-9B8E-C20A28FED7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76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Line 390">
                  <a:extLst>
                    <a:ext uri="{FF2B5EF4-FFF2-40B4-BE49-F238E27FC236}">
                      <a16:creationId xmlns:a16="http://schemas.microsoft.com/office/drawing/2014/main" id="{01D666A6-158F-485D-8BCC-A1EC0CC86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720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391">
                  <a:extLst>
                    <a:ext uri="{FF2B5EF4-FFF2-40B4-BE49-F238E27FC236}">
                      <a16:creationId xmlns:a16="http://schemas.microsoft.com/office/drawing/2014/main" id="{08369BF9-17C3-4538-BCEA-68CA24D113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63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392">
                  <a:extLst>
                    <a:ext uri="{FF2B5EF4-FFF2-40B4-BE49-F238E27FC236}">
                      <a16:creationId xmlns:a16="http://schemas.microsoft.com/office/drawing/2014/main" id="{6F849D68-4448-4A1F-B0C6-5602CE390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59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393">
                  <a:extLst>
                    <a:ext uri="{FF2B5EF4-FFF2-40B4-BE49-F238E27FC236}">
                      <a16:creationId xmlns:a16="http://schemas.microsoft.com/office/drawing/2014/main" id="{BF5132A5-6730-4078-91B0-FE862D328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55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394">
                  <a:extLst>
                    <a:ext uri="{FF2B5EF4-FFF2-40B4-BE49-F238E27FC236}">
                      <a16:creationId xmlns:a16="http://schemas.microsoft.com/office/drawing/2014/main" id="{F31BF4E1-553D-4FB7-AAEF-FB1466C42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51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395">
                  <a:extLst>
                    <a:ext uri="{FF2B5EF4-FFF2-40B4-BE49-F238E27FC236}">
                      <a16:creationId xmlns:a16="http://schemas.microsoft.com/office/drawing/2014/main" id="{BDBF0222-469D-4318-B26A-283A02395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440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396">
                  <a:extLst>
                    <a:ext uri="{FF2B5EF4-FFF2-40B4-BE49-F238E27FC236}">
                      <a16:creationId xmlns:a16="http://schemas.microsoft.com/office/drawing/2014/main" id="{0EEDCA86-8CFC-4323-BFEE-AD329E5D3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400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Line 397">
                  <a:extLst>
                    <a:ext uri="{FF2B5EF4-FFF2-40B4-BE49-F238E27FC236}">
                      <a16:creationId xmlns:a16="http://schemas.microsoft.com/office/drawing/2014/main" id="{F16747E4-8727-4BC5-847C-05F6B5828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35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Line 398">
                  <a:extLst>
                    <a:ext uri="{FF2B5EF4-FFF2-40B4-BE49-F238E27FC236}">
                      <a16:creationId xmlns:a16="http://schemas.microsoft.com/office/drawing/2014/main" id="{80774C8E-EEF2-4F6D-90B0-659C10C4B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31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Line 399">
                  <a:extLst>
                    <a:ext uri="{FF2B5EF4-FFF2-40B4-BE49-F238E27FC236}">
                      <a16:creationId xmlns:a16="http://schemas.microsoft.com/office/drawing/2014/main" id="{E022E4F8-13DD-4377-8BBE-313B7F23B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23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Line 400">
                  <a:extLst>
                    <a:ext uri="{FF2B5EF4-FFF2-40B4-BE49-F238E27FC236}">
                      <a16:creationId xmlns:a16="http://schemas.microsoft.com/office/drawing/2014/main" id="{866BF61B-07B1-46B0-991E-D8BB571AB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19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401">
                  <a:extLst>
                    <a:ext uri="{FF2B5EF4-FFF2-40B4-BE49-F238E27FC236}">
                      <a16:creationId xmlns:a16="http://schemas.microsoft.com/office/drawing/2014/main" id="{E56472C7-B8A7-4498-9456-5BB4BFC5A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15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Line 402">
                  <a:extLst>
                    <a:ext uri="{FF2B5EF4-FFF2-40B4-BE49-F238E27FC236}">
                      <a16:creationId xmlns:a16="http://schemas.microsoft.com/office/drawing/2014/main" id="{A74290CC-24EC-409E-A166-3A3CBE396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11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Line 403">
                  <a:extLst>
                    <a:ext uri="{FF2B5EF4-FFF2-40B4-BE49-F238E27FC236}">
                      <a16:creationId xmlns:a16="http://schemas.microsoft.com/office/drawing/2014/main" id="{26F5BFC1-CC43-4D3F-9678-55CF8A14A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203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404">
                  <a:extLst>
                    <a:ext uri="{FF2B5EF4-FFF2-40B4-BE49-F238E27FC236}">
                      <a16:creationId xmlns:a16="http://schemas.microsoft.com/office/drawing/2014/main" id="{EB25C1AF-9E64-4DF6-A5FB-9DB7C67DA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199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Line 405">
                  <a:extLst>
                    <a:ext uri="{FF2B5EF4-FFF2-40B4-BE49-F238E27FC236}">
                      <a16:creationId xmlns:a16="http://schemas.microsoft.com/office/drawing/2014/main" id="{5B5D78E5-E940-4FFF-AAE7-95B5D174A1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1" y="195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Line 407">
                <a:extLst>
                  <a:ext uri="{FF2B5EF4-FFF2-40B4-BE49-F238E27FC236}">
                    <a16:creationId xmlns:a16="http://schemas.microsoft.com/office/drawing/2014/main" id="{EA20D5AA-810F-4D0A-9660-39C6A12A6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304165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408">
                <a:extLst>
                  <a:ext uri="{FF2B5EF4-FFF2-40B4-BE49-F238E27FC236}">
                    <a16:creationId xmlns:a16="http://schemas.microsoft.com/office/drawing/2014/main" id="{9794B769-6706-4F19-AAA5-A1E6360EB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91306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409">
                <a:extLst>
                  <a:ext uri="{FF2B5EF4-FFF2-40B4-BE49-F238E27FC236}">
                    <a16:creationId xmlns:a16="http://schemas.microsoft.com/office/drawing/2014/main" id="{C8958085-A3A5-433B-9FCA-3E85DC06B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84956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410">
                <a:extLst>
                  <a:ext uri="{FF2B5EF4-FFF2-40B4-BE49-F238E27FC236}">
                    <a16:creationId xmlns:a16="http://schemas.microsoft.com/office/drawing/2014/main" id="{69872947-BD43-4B25-9B5E-AEB59FFF0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78447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411">
                <a:extLst>
                  <a:ext uri="{FF2B5EF4-FFF2-40B4-BE49-F238E27FC236}">
                    <a16:creationId xmlns:a16="http://schemas.microsoft.com/office/drawing/2014/main" id="{56403082-CB7C-4F73-847D-F88F9295F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7193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412">
                <a:extLst>
                  <a:ext uri="{FF2B5EF4-FFF2-40B4-BE49-F238E27FC236}">
                    <a16:creationId xmlns:a16="http://schemas.microsoft.com/office/drawing/2014/main" id="{3305EFFC-8AB2-4A0A-ACB0-6D5DD9B61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59080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413">
                <a:extLst>
                  <a:ext uri="{FF2B5EF4-FFF2-40B4-BE49-F238E27FC236}">
                    <a16:creationId xmlns:a16="http://schemas.microsoft.com/office/drawing/2014/main" id="{66F221C3-0BD6-4748-AD1E-914D9E3C2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52730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414">
                <a:extLst>
                  <a:ext uri="{FF2B5EF4-FFF2-40B4-BE49-F238E27FC236}">
                    <a16:creationId xmlns:a16="http://schemas.microsoft.com/office/drawing/2014/main" id="{E72BFF59-4D2A-4462-BBC7-7B61129E8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46221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15">
                <a:extLst>
                  <a:ext uri="{FF2B5EF4-FFF2-40B4-BE49-F238E27FC236}">
                    <a16:creationId xmlns:a16="http://schemas.microsoft.com/office/drawing/2014/main" id="{DC215D02-0A4E-4805-A380-82259D7BC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39712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16">
                <a:extLst>
                  <a:ext uri="{FF2B5EF4-FFF2-40B4-BE49-F238E27FC236}">
                    <a16:creationId xmlns:a16="http://schemas.microsoft.com/office/drawing/2014/main" id="{7C0FC5EF-6804-408F-8449-4C22F85C4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2748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417">
                <a:extLst>
                  <a:ext uri="{FF2B5EF4-FFF2-40B4-BE49-F238E27FC236}">
                    <a16:creationId xmlns:a16="http://schemas.microsoft.com/office/drawing/2014/main" id="{9A48D62C-FBB4-4245-9FF7-4F0D0CD54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2113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18">
                <a:extLst>
                  <a:ext uri="{FF2B5EF4-FFF2-40B4-BE49-F238E27FC236}">
                    <a16:creationId xmlns:a16="http://schemas.microsoft.com/office/drawing/2014/main" id="{61640BA1-8512-40E9-8328-B3EC521F7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14630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419">
                <a:extLst>
                  <a:ext uri="{FF2B5EF4-FFF2-40B4-BE49-F238E27FC236}">
                    <a16:creationId xmlns:a16="http://schemas.microsoft.com/office/drawing/2014/main" id="{8A2BC6D7-211B-42E4-A568-EBBD31C3F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08121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420">
                <a:extLst>
                  <a:ext uri="{FF2B5EF4-FFF2-40B4-BE49-F238E27FC236}">
                    <a16:creationId xmlns:a16="http://schemas.microsoft.com/office/drawing/2014/main" id="{90FECC55-737A-4EFF-8EFB-92A74DA32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95262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21">
                <a:extLst>
                  <a:ext uri="{FF2B5EF4-FFF2-40B4-BE49-F238E27FC236}">
                    <a16:creationId xmlns:a16="http://schemas.microsoft.com/office/drawing/2014/main" id="{23BEC7CC-2AE9-49A2-80D6-04E1814AD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88912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422">
                <a:extLst>
                  <a:ext uri="{FF2B5EF4-FFF2-40B4-BE49-F238E27FC236}">
                    <a16:creationId xmlns:a16="http://schemas.microsoft.com/office/drawing/2014/main" id="{083D332D-60DC-45F3-A5F3-B8A6C3B63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82403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423">
                <a:extLst>
                  <a:ext uri="{FF2B5EF4-FFF2-40B4-BE49-F238E27FC236}">
                    <a16:creationId xmlns:a16="http://schemas.microsoft.com/office/drawing/2014/main" id="{EFFD4B3D-E207-40B1-A329-97D4BF129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75895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424">
                <a:extLst>
                  <a:ext uri="{FF2B5EF4-FFF2-40B4-BE49-F238E27FC236}">
                    <a16:creationId xmlns:a16="http://schemas.microsoft.com/office/drawing/2014/main" id="{412EAE0C-B5F9-45C3-A517-7C70BBB31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63036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425">
                <a:extLst>
                  <a:ext uri="{FF2B5EF4-FFF2-40B4-BE49-F238E27FC236}">
                    <a16:creationId xmlns:a16="http://schemas.microsoft.com/office/drawing/2014/main" id="{B0CD0ED3-5947-44BF-8E23-88C1C48C4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56686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426">
                <a:extLst>
                  <a:ext uri="{FF2B5EF4-FFF2-40B4-BE49-F238E27FC236}">
                    <a16:creationId xmlns:a16="http://schemas.microsoft.com/office/drawing/2014/main" id="{9217F146-5B97-4C8B-BE7D-1593DE7C7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50177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427">
                <a:extLst>
                  <a:ext uri="{FF2B5EF4-FFF2-40B4-BE49-F238E27FC236}">
                    <a16:creationId xmlns:a16="http://schemas.microsoft.com/office/drawing/2014/main" id="{70C440CC-0B83-4147-AE3D-BECA5A450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44303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428">
                <a:extLst>
                  <a:ext uri="{FF2B5EF4-FFF2-40B4-BE49-F238E27FC236}">
                    <a16:creationId xmlns:a16="http://schemas.microsoft.com/office/drawing/2014/main" id="{BB01E4ED-34C2-4EA4-9AC6-581B79A8C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31445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429">
                <a:extLst>
                  <a:ext uri="{FF2B5EF4-FFF2-40B4-BE49-F238E27FC236}">
                    <a16:creationId xmlns:a16="http://schemas.microsoft.com/office/drawing/2014/main" id="{985A866F-4DC0-42B1-BCDA-98EB632EE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25095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430">
                <a:extLst>
                  <a:ext uri="{FF2B5EF4-FFF2-40B4-BE49-F238E27FC236}">
                    <a16:creationId xmlns:a16="http://schemas.microsoft.com/office/drawing/2014/main" id="{8EF5C32F-4C5F-4A1D-9D98-2FB596810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18586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431">
                <a:extLst>
                  <a:ext uri="{FF2B5EF4-FFF2-40B4-BE49-F238E27FC236}">
                    <a16:creationId xmlns:a16="http://schemas.microsoft.com/office/drawing/2014/main" id="{7179ECC3-D0B3-44D6-AE3C-9185AF8B9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112077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432">
                <a:extLst>
                  <a:ext uri="{FF2B5EF4-FFF2-40B4-BE49-F238E27FC236}">
                    <a16:creationId xmlns:a16="http://schemas.microsoft.com/office/drawing/2014/main" id="{A1BBC6A5-84B5-4E23-96F8-071D1C219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9921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33">
                <a:extLst>
                  <a:ext uri="{FF2B5EF4-FFF2-40B4-BE49-F238E27FC236}">
                    <a16:creationId xmlns:a16="http://schemas.microsoft.com/office/drawing/2014/main" id="{836CA381-3722-4471-B581-8965FAFCA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9286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434">
                <a:extLst>
                  <a:ext uri="{FF2B5EF4-FFF2-40B4-BE49-F238E27FC236}">
                    <a16:creationId xmlns:a16="http://schemas.microsoft.com/office/drawing/2014/main" id="{C682D8E0-01D9-4E9A-9D3B-D974388BA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863600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435">
                <a:extLst>
                  <a:ext uri="{FF2B5EF4-FFF2-40B4-BE49-F238E27FC236}">
                    <a16:creationId xmlns:a16="http://schemas.microsoft.com/office/drawing/2014/main" id="{BE9B9376-EE85-4E12-B66A-4DA55D2C5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79851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436">
                <a:extLst>
                  <a:ext uri="{FF2B5EF4-FFF2-40B4-BE49-F238E27FC236}">
                    <a16:creationId xmlns:a16="http://schemas.microsoft.com/office/drawing/2014/main" id="{2454765F-AD62-4F1D-B2CC-F1DA7F63C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66992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437">
                <a:extLst>
                  <a:ext uri="{FF2B5EF4-FFF2-40B4-BE49-F238E27FC236}">
                    <a16:creationId xmlns:a16="http://schemas.microsoft.com/office/drawing/2014/main" id="{03B2E31E-C664-425E-83B7-3DE9412B3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612775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438">
                <a:extLst>
                  <a:ext uri="{FF2B5EF4-FFF2-40B4-BE49-F238E27FC236}">
                    <a16:creationId xmlns:a16="http://schemas.microsoft.com/office/drawing/2014/main" id="{CF791194-D986-439E-8205-DD88B299C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5476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39">
                <a:extLst>
                  <a:ext uri="{FF2B5EF4-FFF2-40B4-BE49-F238E27FC236}">
                    <a16:creationId xmlns:a16="http://schemas.microsoft.com/office/drawing/2014/main" id="{A96E77F9-56BC-4814-BA83-DD29DE5E5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484188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40">
                <a:extLst>
                  <a:ext uri="{FF2B5EF4-FFF2-40B4-BE49-F238E27FC236}">
                    <a16:creationId xmlns:a16="http://schemas.microsoft.com/office/drawing/2014/main" id="{FFCAA06D-747B-43A2-B2B9-E4905EDC6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35401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41">
                <a:extLst>
                  <a:ext uri="{FF2B5EF4-FFF2-40B4-BE49-F238E27FC236}">
                    <a16:creationId xmlns:a16="http://schemas.microsoft.com/office/drawing/2014/main" id="{F1F3A8B7-0622-4C4E-8DC5-C062779B6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6963" y="290513"/>
                <a:ext cx="444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42">
                <a:extLst>
                  <a:ext uri="{FF2B5EF4-FFF2-40B4-BE49-F238E27FC236}">
                    <a16:creationId xmlns:a16="http://schemas.microsoft.com/office/drawing/2014/main" id="{FE57C1BB-8814-4A77-9AB3-AE2F37FBE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6491288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4">
                <a:extLst>
                  <a:ext uri="{FF2B5EF4-FFF2-40B4-BE49-F238E27FC236}">
                    <a16:creationId xmlns:a16="http://schemas.microsoft.com/office/drawing/2014/main" id="{1897A7A8-53F0-4E8B-959A-8EFE0DB51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6175375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46">
                <a:extLst>
                  <a:ext uri="{FF2B5EF4-FFF2-40B4-BE49-F238E27FC236}">
                    <a16:creationId xmlns:a16="http://schemas.microsoft.com/office/drawing/2014/main" id="{B3C09F2F-43F6-43D4-9DCB-84C97E08F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5853113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48">
                <a:extLst>
                  <a:ext uri="{FF2B5EF4-FFF2-40B4-BE49-F238E27FC236}">
                    <a16:creationId xmlns:a16="http://schemas.microsoft.com/office/drawing/2014/main" id="{F98EBA5E-C907-45A2-B9C5-8B5693F0D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5537200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50">
                <a:extLst>
                  <a:ext uri="{FF2B5EF4-FFF2-40B4-BE49-F238E27FC236}">
                    <a16:creationId xmlns:a16="http://schemas.microsoft.com/office/drawing/2014/main" id="{713561A4-9FFF-4CD4-8B1F-295C01495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5214938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52">
                <a:extLst>
                  <a:ext uri="{FF2B5EF4-FFF2-40B4-BE49-F238E27FC236}">
                    <a16:creationId xmlns:a16="http://schemas.microsoft.com/office/drawing/2014/main" id="{1EB20788-4BB0-49F3-AA62-042C85E00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4892675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54">
                <a:extLst>
                  <a:ext uri="{FF2B5EF4-FFF2-40B4-BE49-F238E27FC236}">
                    <a16:creationId xmlns:a16="http://schemas.microsoft.com/office/drawing/2014/main" id="{46F3A506-FEB5-4CBF-9F6A-6E9C4B20D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4576763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56">
                <a:extLst>
                  <a:ext uri="{FF2B5EF4-FFF2-40B4-BE49-F238E27FC236}">
                    <a16:creationId xmlns:a16="http://schemas.microsoft.com/office/drawing/2014/main" id="{FEF6DF76-1C06-42A8-A984-923DC61FC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4254500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458">
                <a:extLst>
                  <a:ext uri="{FF2B5EF4-FFF2-40B4-BE49-F238E27FC236}">
                    <a16:creationId xmlns:a16="http://schemas.microsoft.com/office/drawing/2014/main" id="{E0A093E5-2691-4C5C-A2F8-849B2A232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3938588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60">
                <a:extLst>
                  <a:ext uri="{FF2B5EF4-FFF2-40B4-BE49-F238E27FC236}">
                    <a16:creationId xmlns:a16="http://schemas.microsoft.com/office/drawing/2014/main" id="{8EEDA14E-3424-4041-B1BA-C22353F66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3616325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62">
                <a:extLst>
                  <a:ext uri="{FF2B5EF4-FFF2-40B4-BE49-F238E27FC236}">
                    <a16:creationId xmlns:a16="http://schemas.microsoft.com/office/drawing/2014/main" id="{46D6A235-2310-4ACC-AF0B-DE34EC587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3294063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64">
                <a:extLst>
                  <a:ext uri="{FF2B5EF4-FFF2-40B4-BE49-F238E27FC236}">
                    <a16:creationId xmlns:a16="http://schemas.microsoft.com/office/drawing/2014/main" id="{3F48FBF7-1A4D-4BD0-9E0C-A6B4AD968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2978150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466">
                <a:extLst>
                  <a:ext uri="{FF2B5EF4-FFF2-40B4-BE49-F238E27FC236}">
                    <a16:creationId xmlns:a16="http://schemas.microsoft.com/office/drawing/2014/main" id="{2B10FA8E-D74C-453B-8DDD-3EAFA92F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2655888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468">
                <a:extLst>
                  <a:ext uri="{FF2B5EF4-FFF2-40B4-BE49-F238E27FC236}">
                    <a16:creationId xmlns:a16="http://schemas.microsoft.com/office/drawing/2014/main" id="{8F27A6BB-8D1E-4746-A10B-E840E5D2F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2333625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70">
                <a:extLst>
                  <a:ext uri="{FF2B5EF4-FFF2-40B4-BE49-F238E27FC236}">
                    <a16:creationId xmlns:a16="http://schemas.microsoft.com/office/drawing/2014/main" id="{BC05E391-19FE-41C8-B6B8-6A147A966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2017713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472">
                <a:extLst>
                  <a:ext uri="{FF2B5EF4-FFF2-40B4-BE49-F238E27FC236}">
                    <a16:creationId xmlns:a16="http://schemas.microsoft.com/office/drawing/2014/main" id="{65B5D1D4-2384-4132-B015-0FF78AE58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1695450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474">
                <a:extLst>
                  <a:ext uri="{FF2B5EF4-FFF2-40B4-BE49-F238E27FC236}">
                    <a16:creationId xmlns:a16="http://schemas.microsoft.com/office/drawing/2014/main" id="{392373D2-288B-4133-A8F7-4818DAA4D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1379538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476">
                <a:extLst>
                  <a:ext uri="{FF2B5EF4-FFF2-40B4-BE49-F238E27FC236}">
                    <a16:creationId xmlns:a16="http://schemas.microsoft.com/office/drawing/2014/main" id="{C6E1E0AC-7A0B-4059-BB07-B4C9DF284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1057275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478">
                <a:extLst>
                  <a:ext uri="{FF2B5EF4-FFF2-40B4-BE49-F238E27FC236}">
                    <a16:creationId xmlns:a16="http://schemas.microsoft.com/office/drawing/2014/main" id="{F43EAAEB-1AEB-4E78-A7B2-A45EE0B8C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735013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480">
                <a:extLst>
                  <a:ext uri="{FF2B5EF4-FFF2-40B4-BE49-F238E27FC236}">
                    <a16:creationId xmlns:a16="http://schemas.microsoft.com/office/drawing/2014/main" id="{97F22BA5-9F9F-4685-8092-961FCDE6D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6325" y="419100"/>
                <a:ext cx="6508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481">
                <a:extLst>
                  <a:ext uri="{FF2B5EF4-FFF2-40B4-BE49-F238E27FC236}">
                    <a16:creationId xmlns:a16="http://schemas.microsoft.com/office/drawing/2014/main" id="{957FB199-ECF9-48BB-976C-01CCF71DB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88" y="-283397"/>
                <a:ext cx="574674" cy="891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1.5e</a:t>
                </a:r>
                <a:r>
                  <a:rPr kumimoji="0" lang="en-US" alt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en-US" altLang="en-US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483">
                <a:extLst>
                  <a:ext uri="{FF2B5EF4-FFF2-40B4-BE49-F238E27FC236}">
                    <a16:creationId xmlns:a16="http://schemas.microsoft.com/office/drawing/2014/main" id="{718A2B86-6175-4CD8-838F-411E13BE6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413" y="250825"/>
                <a:ext cx="1588" cy="62404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85">
                <a:extLst>
                  <a:ext uri="{FF2B5EF4-FFF2-40B4-BE49-F238E27FC236}">
                    <a16:creationId xmlns:a16="http://schemas.microsoft.com/office/drawing/2014/main" id="{2DB28A0B-EE24-43C0-9B0B-36AAB3C3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3" y="6484938"/>
                <a:ext cx="9283700" cy="6350"/>
              </a:xfrm>
              <a:custGeom>
                <a:avLst/>
                <a:gdLst>
                  <a:gd name="T0" fmla="*/ 10 w 1441"/>
                  <a:gd name="T1" fmla="*/ 1 h 1"/>
                  <a:gd name="T2" fmla="*/ 25 w 1441"/>
                  <a:gd name="T3" fmla="*/ 1 h 1"/>
                  <a:gd name="T4" fmla="*/ 40 w 1441"/>
                  <a:gd name="T5" fmla="*/ 1 h 1"/>
                  <a:gd name="T6" fmla="*/ 55 w 1441"/>
                  <a:gd name="T7" fmla="*/ 1 h 1"/>
                  <a:gd name="T8" fmla="*/ 70 w 1441"/>
                  <a:gd name="T9" fmla="*/ 1 h 1"/>
                  <a:gd name="T10" fmla="*/ 88 w 1441"/>
                  <a:gd name="T11" fmla="*/ 1 h 1"/>
                  <a:gd name="T12" fmla="*/ 102 w 1441"/>
                  <a:gd name="T13" fmla="*/ 1 h 1"/>
                  <a:gd name="T14" fmla="*/ 120 w 1441"/>
                  <a:gd name="T15" fmla="*/ 1 h 1"/>
                  <a:gd name="T16" fmla="*/ 135 w 1441"/>
                  <a:gd name="T17" fmla="*/ 1 h 1"/>
                  <a:gd name="T18" fmla="*/ 153 w 1441"/>
                  <a:gd name="T19" fmla="*/ 1 h 1"/>
                  <a:gd name="T20" fmla="*/ 171 w 1441"/>
                  <a:gd name="T21" fmla="*/ 1 h 1"/>
                  <a:gd name="T22" fmla="*/ 200 w 1441"/>
                  <a:gd name="T23" fmla="*/ 1 h 1"/>
                  <a:gd name="T24" fmla="*/ 226 w 1441"/>
                  <a:gd name="T25" fmla="*/ 1 h 1"/>
                  <a:gd name="T26" fmla="*/ 249 w 1441"/>
                  <a:gd name="T27" fmla="*/ 1 h 1"/>
                  <a:gd name="T28" fmla="*/ 287 w 1441"/>
                  <a:gd name="T29" fmla="*/ 1 h 1"/>
                  <a:gd name="T30" fmla="*/ 339 w 1441"/>
                  <a:gd name="T31" fmla="*/ 1 h 1"/>
                  <a:gd name="T32" fmla="*/ 375 w 1441"/>
                  <a:gd name="T33" fmla="*/ 1 h 1"/>
                  <a:gd name="T34" fmla="*/ 394 w 1441"/>
                  <a:gd name="T35" fmla="*/ 1 h 1"/>
                  <a:gd name="T36" fmla="*/ 410 w 1441"/>
                  <a:gd name="T37" fmla="*/ 1 h 1"/>
                  <a:gd name="T38" fmla="*/ 431 w 1441"/>
                  <a:gd name="T39" fmla="*/ 1 h 1"/>
                  <a:gd name="T40" fmla="*/ 453 w 1441"/>
                  <a:gd name="T41" fmla="*/ 1 h 1"/>
                  <a:gd name="T42" fmla="*/ 474 w 1441"/>
                  <a:gd name="T43" fmla="*/ 1 h 1"/>
                  <a:gd name="T44" fmla="*/ 509 w 1441"/>
                  <a:gd name="T45" fmla="*/ 1 h 1"/>
                  <a:gd name="T46" fmla="*/ 550 w 1441"/>
                  <a:gd name="T47" fmla="*/ 1 h 1"/>
                  <a:gd name="T48" fmla="*/ 602 w 1441"/>
                  <a:gd name="T49" fmla="*/ 1 h 1"/>
                  <a:gd name="T50" fmla="*/ 629 w 1441"/>
                  <a:gd name="T51" fmla="*/ 1 h 1"/>
                  <a:gd name="T52" fmla="*/ 654 w 1441"/>
                  <a:gd name="T53" fmla="*/ 1 h 1"/>
                  <a:gd name="T54" fmla="*/ 677 w 1441"/>
                  <a:gd name="T55" fmla="*/ 1 h 1"/>
                  <a:gd name="T56" fmla="*/ 692 w 1441"/>
                  <a:gd name="T57" fmla="*/ 1 h 1"/>
                  <a:gd name="T58" fmla="*/ 719 w 1441"/>
                  <a:gd name="T59" fmla="*/ 1 h 1"/>
                  <a:gd name="T60" fmla="*/ 756 w 1441"/>
                  <a:gd name="T61" fmla="*/ 0 h 1"/>
                  <a:gd name="T62" fmla="*/ 803 w 1441"/>
                  <a:gd name="T63" fmla="*/ 1 h 1"/>
                  <a:gd name="T64" fmla="*/ 827 w 1441"/>
                  <a:gd name="T65" fmla="*/ 1 h 1"/>
                  <a:gd name="T66" fmla="*/ 849 w 1441"/>
                  <a:gd name="T67" fmla="*/ 1 h 1"/>
                  <a:gd name="T68" fmla="*/ 867 w 1441"/>
                  <a:gd name="T69" fmla="*/ 1 h 1"/>
                  <a:gd name="T70" fmla="*/ 894 w 1441"/>
                  <a:gd name="T71" fmla="*/ 1 h 1"/>
                  <a:gd name="T72" fmla="*/ 925 w 1441"/>
                  <a:gd name="T73" fmla="*/ 1 h 1"/>
                  <a:gd name="T74" fmla="*/ 966 w 1441"/>
                  <a:gd name="T75" fmla="*/ 1 h 1"/>
                  <a:gd name="T76" fmla="*/ 1007 w 1441"/>
                  <a:gd name="T77" fmla="*/ 1 h 1"/>
                  <a:gd name="T78" fmla="*/ 1025 w 1441"/>
                  <a:gd name="T79" fmla="*/ 1 h 1"/>
                  <a:gd name="T80" fmla="*/ 1046 w 1441"/>
                  <a:gd name="T81" fmla="*/ 1 h 1"/>
                  <a:gd name="T82" fmla="*/ 1067 w 1441"/>
                  <a:gd name="T83" fmla="*/ 1 h 1"/>
                  <a:gd name="T84" fmla="*/ 1093 w 1441"/>
                  <a:gd name="T85" fmla="*/ 1 h 1"/>
                  <a:gd name="T86" fmla="*/ 1119 w 1441"/>
                  <a:gd name="T87" fmla="*/ 1 h 1"/>
                  <a:gd name="T88" fmla="*/ 1148 w 1441"/>
                  <a:gd name="T89" fmla="*/ 1 h 1"/>
                  <a:gd name="T90" fmla="*/ 1166 w 1441"/>
                  <a:gd name="T91" fmla="*/ 1 h 1"/>
                  <a:gd name="T92" fmla="*/ 1193 w 1441"/>
                  <a:gd name="T93" fmla="*/ 1 h 1"/>
                  <a:gd name="T94" fmla="*/ 1214 w 1441"/>
                  <a:gd name="T95" fmla="*/ 1 h 1"/>
                  <a:gd name="T96" fmla="*/ 1249 w 1441"/>
                  <a:gd name="T97" fmla="*/ 1 h 1"/>
                  <a:gd name="T98" fmla="*/ 1289 w 1441"/>
                  <a:gd name="T99" fmla="*/ 1 h 1"/>
                  <a:gd name="T100" fmla="*/ 1321 w 1441"/>
                  <a:gd name="T101" fmla="*/ 1 h 1"/>
                  <a:gd name="T102" fmla="*/ 1349 w 1441"/>
                  <a:gd name="T103" fmla="*/ 1 h 1"/>
                  <a:gd name="T104" fmla="*/ 1369 w 1441"/>
                  <a:gd name="T105" fmla="*/ 1 h 1"/>
                  <a:gd name="T106" fmla="*/ 1406 w 1441"/>
                  <a:gd name="T107" fmla="*/ 1 h 1"/>
                  <a:gd name="T108" fmla="*/ 1427 w 1441"/>
                  <a:gd name="T10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1" h="1">
                    <a:moveTo>
                      <a:pt x="0" y="1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9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1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9" y="1"/>
                    </a:lnTo>
                    <a:lnTo>
                      <a:pt x="102" y="1"/>
                    </a:lnTo>
                    <a:lnTo>
                      <a:pt x="105" y="1"/>
                    </a:lnTo>
                    <a:lnTo>
                      <a:pt x="108" y="1"/>
                    </a:lnTo>
                    <a:lnTo>
                      <a:pt x="111" y="1"/>
                    </a:lnTo>
                    <a:lnTo>
                      <a:pt x="117" y="1"/>
                    </a:lnTo>
                    <a:lnTo>
                      <a:pt x="120" y="1"/>
                    </a:lnTo>
                    <a:lnTo>
                      <a:pt x="123" y="1"/>
                    </a:lnTo>
                    <a:lnTo>
                      <a:pt x="126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4" y="1"/>
                    </a:lnTo>
                    <a:lnTo>
                      <a:pt x="147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6" y="1"/>
                    </a:lnTo>
                    <a:lnTo>
                      <a:pt x="158" y="1"/>
                    </a:lnTo>
                    <a:lnTo>
                      <a:pt x="165" y="1"/>
                    </a:lnTo>
                    <a:lnTo>
                      <a:pt x="168" y="1"/>
                    </a:lnTo>
                    <a:lnTo>
                      <a:pt x="171" y="1"/>
                    </a:lnTo>
                    <a:lnTo>
                      <a:pt x="180" y="1"/>
                    </a:lnTo>
                    <a:lnTo>
                      <a:pt x="185" y="1"/>
                    </a:lnTo>
                    <a:lnTo>
                      <a:pt x="188" y="1"/>
                    </a:lnTo>
                    <a:lnTo>
                      <a:pt x="191" y="1"/>
                    </a:lnTo>
                    <a:lnTo>
                      <a:pt x="200" y="1"/>
                    </a:lnTo>
                    <a:lnTo>
                      <a:pt x="206" y="1"/>
                    </a:lnTo>
                    <a:lnTo>
                      <a:pt x="217" y="1"/>
                    </a:lnTo>
                    <a:lnTo>
                      <a:pt x="220" y="1"/>
                    </a:lnTo>
                    <a:lnTo>
                      <a:pt x="223" y="1"/>
                    </a:lnTo>
                    <a:lnTo>
                      <a:pt x="226" y="1"/>
                    </a:lnTo>
                    <a:lnTo>
                      <a:pt x="228" y="1"/>
                    </a:lnTo>
                    <a:lnTo>
                      <a:pt x="232" y="1"/>
                    </a:lnTo>
                    <a:lnTo>
                      <a:pt x="238" y="1"/>
                    </a:lnTo>
                    <a:lnTo>
                      <a:pt x="241" y="1"/>
                    </a:lnTo>
                    <a:lnTo>
                      <a:pt x="249" y="1"/>
                    </a:lnTo>
                    <a:lnTo>
                      <a:pt x="254" y="1"/>
                    </a:lnTo>
                    <a:lnTo>
                      <a:pt x="263" y="1"/>
                    </a:lnTo>
                    <a:lnTo>
                      <a:pt x="272" y="1"/>
                    </a:lnTo>
                    <a:lnTo>
                      <a:pt x="281" y="1"/>
                    </a:lnTo>
                    <a:lnTo>
                      <a:pt x="287" y="1"/>
                    </a:lnTo>
                    <a:lnTo>
                      <a:pt x="295" y="1"/>
                    </a:lnTo>
                    <a:lnTo>
                      <a:pt x="303" y="1"/>
                    </a:lnTo>
                    <a:lnTo>
                      <a:pt x="318" y="1"/>
                    </a:lnTo>
                    <a:lnTo>
                      <a:pt x="332" y="1"/>
                    </a:lnTo>
                    <a:lnTo>
                      <a:pt x="339" y="1"/>
                    </a:lnTo>
                    <a:lnTo>
                      <a:pt x="346" y="1"/>
                    </a:lnTo>
                    <a:lnTo>
                      <a:pt x="354" y="1"/>
                    </a:lnTo>
                    <a:lnTo>
                      <a:pt x="362" y="1"/>
                    </a:lnTo>
                    <a:lnTo>
                      <a:pt x="370" y="1"/>
                    </a:lnTo>
                    <a:lnTo>
                      <a:pt x="375" y="1"/>
                    </a:lnTo>
                    <a:lnTo>
                      <a:pt x="381" y="1"/>
                    </a:lnTo>
                    <a:lnTo>
                      <a:pt x="384" y="1"/>
                    </a:lnTo>
                    <a:lnTo>
                      <a:pt x="386" y="1"/>
                    </a:lnTo>
                    <a:lnTo>
                      <a:pt x="391" y="1"/>
                    </a:lnTo>
                    <a:lnTo>
                      <a:pt x="394" y="1"/>
                    </a:lnTo>
                    <a:lnTo>
                      <a:pt x="397" y="1"/>
                    </a:lnTo>
                    <a:lnTo>
                      <a:pt x="399" y="1"/>
                    </a:lnTo>
                    <a:lnTo>
                      <a:pt x="402" y="1"/>
                    </a:lnTo>
                    <a:lnTo>
                      <a:pt x="405" y="1"/>
                    </a:lnTo>
                    <a:lnTo>
                      <a:pt x="410" y="1"/>
                    </a:lnTo>
                    <a:lnTo>
                      <a:pt x="416" y="1"/>
                    </a:lnTo>
                    <a:lnTo>
                      <a:pt x="419" y="1"/>
                    </a:lnTo>
                    <a:lnTo>
                      <a:pt x="426" y="1"/>
                    </a:lnTo>
                    <a:lnTo>
                      <a:pt x="428" y="1"/>
                    </a:lnTo>
                    <a:lnTo>
                      <a:pt x="431" y="1"/>
                    </a:lnTo>
                    <a:lnTo>
                      <a:pt x="434" y="1"/>
                    </a:lnTo>
                    <a:lnTo>
                      <a:pt x="437" y="1"/>
                    </a:lnTo>
                    <a:lnTo>
                      <a:pt x="443" y="1"/>
                    </a:lnTo>
                    <a:lnTo>
                      <a:pt x="446" y="1"/>
                    </a:lnTo>
                    <a:lnTo>
                      <a:pt x="453" y="1"/>
                    </a:lnTo>
                    <a:lnTo>
                      <a:pt x="456" y="1"/>
                    </a:lnTo>
                    <a:lnTo>
                      <a:pt x="462" y="1"/>
                    </a:lnTo>
                    <a:lnTo>
                      <a:pt x="465" y="1"/>
                    </a:lnTo>
                    <a:lnTo>
                      <a:pt x="468" y="1"/>
                    </a:lnTo>
                    <a:lnTo>
                      <a:pt x="474" y="1"/>
                    </a:lnTo>
                    <a:lnTo>
                      <a:pt x="486" y="1"/>
                    </a:lnTo>
                    <a:lnTo>
                      <a:pt x="489" y="1"/>
                    </a:lnTo>
                    <a:lnTo>
                      <a:pt x="495" y="1"/>
                    </a:lnTo>
                    <a:lnTo>
                      <a:pt x="504" y="1"/>
                    </a:lnTo>
                    <a:lnTo>
                      <a:pt x="509" y="1"/>
                    </a:lnTo>
                    <a:lnTo>
                      <a:pt x="515" y="1"/>
                    </a:lnTo>
                    <a:lnTo>
                      <a:pt x="522" y="1"/>
                    </a:lnTo>
                    <a:lnTo>
                      <a:pt x="525" y="1"/>
                    </a:lnTo>
                    <a:lnTo>
                      <a:pt x="539" y="1"/>
                    </a:lnTo>
                    <a:lnTo>
                      <a:pt x="550" y="1"/>
                    </a:lnTo>
                    <a:lnTo>
                      <a:pt x="562" y="1"/>
                    </a:lnTo>
                    <a:lnTo>
                      <a:pt x="573" y="1"/>
                    </a:lnTo>
                    <a:lnTo>
                      <a:pt x="583" y="1"/>
                    </a:lnTo>
                    <a:lnTo>
                      <a:pt x="587" y="1"/>
                    </a:lnTo>
                    <a:lnTo>
                      <a:pt x="602" y="1"/>
                    </a:lnTo>
                    <a:lnTo>
                      <a:pt x="605" y="1"/>
                    </a:lnTo>
                    <a:lnTo>
                      <a:pt x="617" y="1"/>
                    </a:lnTo>
                    <a:lnTo>
                      <a:pt x="620" y="1"/>
                    </a:lnTo>
                    <a:lnTo>
                      <a:pt x="626" y="1"/>
                    </a:lnTo>
                    <a:lnTo>
                      <a:pt x="629" y="1"/>
                    </a:lnTo>
                    <a:lnTo>
                      <a:pt x="635" y="1"/>
                    </a:lnTo>
                    <a:lnTo>
                      <a:pt x="642" y="1"/>
                    </a:lnTo>
                    <a:lnTo>
                      <a:pt x="645" y="1"/>
                    </a:lnTo>
                    <a:lnTo>
                      <a:pt x="648" y="1"/>
                    </a:lnTo>
                    <a:lnTo>
                      <a:pt x="654" y="1"/>
                    </a:lnTo>
                    <a:lnTo>
                      <a:pt x="657" y="1"/>
                    </a:lnTo>
                    <a:lnTo>
                      <a:pt x="660" y="1"/>
                    </a:lnTo>
                    <a:lnTo>
                      <a:pt x="663" y="1"/>
                    </a:lnTo>
                    <a:lnTo>
                      <a:pt x="672" y="1"/>
                    </a:lnTo>
                    <a:lnTo>
                      <a:pt x="677" y="1"/>
                    </a:lnTo>
                    <a:lnTo>
                      <a:pt x="680" y="1"/>
                    </a:lnTo>
                    <a:lnTo>
                      <a:pt x="683" y="1"/>
                    </a:lnTo>
                    <a:lnTo>
                      <a:pt x="686" y="1"/>
                    </a:lnTo>
                    <a:lnTo>
                      <a:pt x="689" y="1"/>
                    </a:lnTo>
                    <a:lnTo>
                      <a:pt x="692" y="1"/>
                    </a:lnTo>
                    <a:lnTo>
                      <a:pt x="695" y="1"/>
                    </a:lnTo>
                    <a:lnTo>
                      <a:pt x="701" y="1"/>
                    </a:lnTo>
                    <a:lnTo>
                      <a:pt x="707" y="1"/>
                    </a:lnTo>
                    <a:lnTo>
                      <a:pt x="710" y="1"/>
                    </a:lnTo>
                    <a:lnTo>
                      <a:pt x="719" y="1"/>
                    </a:lnTo>
                    <a:lnTo>
                      <a:pt x="722" y="1"/>
                    </a:lnTo>
                    <a:lnTo>
                      <a:pt x="731" y="1"/>
                    </a:lnTo>
                    <a:lnTo>
                      <a:pt x="739" y="0"/>
                    </a:lnTo>
                    <a:lnTo>
                      <a:pt x="744" y="0"/>
                    </a:lnTo>
                    <a:lnTo>
                      <a:pt x="756" y="0"/>
                    </a:lnTo>
                    <a:lnTo>
                      <a:pt x="770" y="1"/>
                    </a:lnTo>
                    <a:lnTo>
                      <a:pt x="775" y="1"/>
                    </a:lnTo>
                    <a:lnTo>
                      <a:pt x="789" y="1"/>
                    </a:lnTo>
                    <a:lnTo>
                      <a:pt x="794" y="1"/>
                    </a:lnTo>
                    <a:lnTo>
                      <a:pt x="803" y="1"/>
                    </a:lnTo>
                    <a:lnTo>
                      <a:pt x="808" y="1"/>
                    </a:lnTo>
                    <a:lnTo>
                      <a:pt x="811" y="1"/>
                    </a:lnTo>
                    <a:lnTo>
                      <a:pt x="814" y="1"/>
                    </a:lnTo>
                    <a:lnTo>
                      <a:pt x="820" y="1"/>
                    </a:lnTo>
                    <a:lnTo>
                      <a:pt x="827" y="1"/>
                    </a:lnTo>
                    <a:lnTo>
                      <a:pt x="830" y="1"/>
                    </a:lnTo>
                    <a:lnTo>
                      <a:pt x="836" y="1"/>
                    </a:lnTo>
                    <a:lnTo>
                      <a:pt x="839" y="1"/>
                    </a:lnTo>
                    <a:lnTo>
                      <a:pt x="846" y="1"/>
                    </a:lnTo>
                    <a:lnTo>
                      <a:pt x="849" y="1"/>
                    </a:lnTo>
                    <a:lnTo>
                      <a:pt x="852" y="1"/>
                    </a:lnTo>
                    <a:lnTo>
                      <a:pt x="855" y="1"/>
                    </a:lnTo>
                    <a:lnTo>
                      <a:pt x="858" y="1"/>
                    </a:lnTo>
                    <a:lnTo>
                      <a:pt x="864" y="1"/>
                    </a:lnTo>
                    <a:lnTo>
                      <a:pt x="867" y="1"/>
                    </a:lnTo>
                    <a:lnTo>
                      <a:pt x="873" y="1"/>
                    </a:lnTo>
                    <a:lnTo>
                      <a:pt x="876" y="1"/>
                    </a:lnTo>
                    <a:lnTo>
                      <a:pt x="882" y="1"/>
                    </a:lnTo>
                    <a:lnTo>
                      <a:pt x="885" y="1"/>
                    </a:lnTo>
                    <a:lnTo>
                      <a:pt x="894" y="1"/>
                    </a:lnTo>
                    <a:lnTo>
                      <a:pt x="900" y="1"/>
                    </a:lnTo>
                    <a:lnTo>
                      <a:pt x="907" y="1"/>
                    </a:lnTo>
                    <a:lnTo>
                      <a:pt x="916" y="1"/>
                    </a:lnTo>
                    <a:lnTo>
                      <a:pt x="922" y="1"/>
                    </a:lnTo>
                    <a:lnTo>
                      <a:pt x="925" y="1"/>
                    </a:lnTo>
                    <a:lnTo>
                      <a:pt x="931" y="1"/>
                    </a:lnTo>
                    <a:lnTo>
                      <a:pt x="943" y="1"/>
                    </a:lnTo>
                    <a:lnTo>
                      <a:pt x="947" y="1"/>
                    </a:lnTo>
                    <a:lnTo>
                      <a:pt x="962" y="1"/>
                    </a:lnTo>
                    <a:lnTo>
                      <a:pt x="966" y="1"/>
                    </a:lnTo>
                    <a:lnTo>
                      <a:pt x="980" y="1"/>
                    </a:lnTo>
                    <a:lnTo>
                      <a:pt x="991" y="1"/>
                    </a:lnTo>
                    <a:lnTo>
                      <a:pt x="996" y="1"/>
                    </a:lnTo>
                    <a:lnTo>
                      <a:pt x="1004" y="1"/>
                    </a:lnTo>
                    <a:lnTo>
                      <a:pt x="1007" y="1"/>
                    </a:lnTo>
                    <a:lnTo>
                      <a:pt x="1010" y="1"/>
                    </a:lnTo>
                    <a:lnTo>
                      <a:pt x="1017" y="1"/>
                    </a:lnTo>
                    <a:lnTo>
                      <a:pt x="1019" y="1"/>
                    </a:lnTo>
                    <a:lnTo>
                      <a:pt x="1022" y="1"/>
                    </a:lnTo>
                    <a:lnTo>
                      <a:pt x="1025" y="1"/>
                    </a:lnTo>
                    <a:lnTo>
                      <a:pt x="1028" y="1"/>
                    </a:lnTo>
                    <a:lnTo>
                      <a:pt x="1037" y="1"/>
                    </a:lnTo>
                    <a:lnTo>
                      <a:pt x="1040" y="1"/>
                    </a:lnTo>
                    <a:lnTo>
                      <a:pt x="1043" y="1"/>
                    </a:lnTo>
                    <a:lnTo>
                      <a:pt x="1046" y="1"/>
                    </a:lnTo>
                    <a:lnTo>
                      <a:pt x="1049" y="1"/>
                    </a:lnTo>
                    <a:lnTo>
                      <a:pt x="1052" y="1"/>
                    </a:lnTo>
                    <a:lnTo>
                      <a:pt x="1058" y="1"/>
                    </a:lnTo>
                    <a:lnTo>
                      <a:pt x="1064" y="1"/>
                    </a:lnTo>
                    <a:lnTo>
                      <a:pt x="1067" y="1"/>
                    </a:lnTo>
                    <a:lnTo>
                      <a:pt x="1076" y="1"/>
                    </a:lnTo>
                    <a:lnTo>
                      <a:pt x="1081" y="1"/>
                    </a:lnTo>
                    <a:lnTo>
                      <a:pt x="1084" y="1"/>
                    </a:lnTo>
                    <a:lnTo>
                      <a:pt x="1090" y="1"/>
                    </a:lnTo>
                    <a:lnTo>
                      <a:pt x="1093" y="1"/>
                    </a:lnTo>
                    <a:lnTo>
                      <a:pt x="1096" y="1"/>
                    </a:lnTo>
                    <a:lnTo>
                      <a:pt x="1099" y="1"/>
                    </a:lnTo>
                    <a:lnTo>
                      <a:pt x="1111" y="1"/>
                    </a:lnTo>
                    <a:lnTo>
                      <a:pt x="1117" y="1"/>
                    </a:lnTo>
                    <a:lnTo>
                      <a:pt x="1119" y="1"/>
                    </a:lnTo>
                    <a:lnTo>
                      <a:pt x="1131" y="1"/>
                    </a:lnTo>
                    <a:lnTo>
                      <a:pt x="1135" y="1"/>
                    </a:lnTo>
                    <a:lnTo>
                      <a:pt x="1139" y="1"/>
                    </a:lnTo>
                    <a:lnTo>
                      <a:pt x="1145" y="1"/>
                    </a:lnTo>
                    <a:lnTo>
                      <a:pt x="1148" y="1"/>
                    </a:lnTo>
                    <a:lnTo>
                      <a:pt x="1154" y="1"/>
                    </a:lnTo>
                    <a:lnTo>
                      <a:pt x="1157" y="1"/>
                    </a:lnTo>
                    <a:lnTo>
                      <a:pt x="1160" y="1"/>
                    </a:lnTo>
                    <a:lnTo>
                      <a:pt x="1163" y="1"/>
                    </a:lnTo>
                    <a:lnTo>
                      <a:pt x="1166" y="1"/>
                    </a:lnTo>
                    <a:lnTo>
                      <a:pt x="1172" y="1"/>
                    </a:lnTo>
                    <a:lnTo>
                      <a:pt x="1175" y="1"/>
                    </a:lnTo>
                    <a:lnTo>
                      <a:pt x="1178" y="1"/>
                    </a:lnTo>
                    <a:lnTo>
                      <a:pt x="1184" y="1"/>
                    </a:lnTo>
                    <a:lnTo>
                      <a:pt x="1193" y="1"/>
                    </a:lnTo>
                    <a:lnTo>
                      <a:pt x="1196" y="1"/>
                    </a:lnTo>
                    <a:lnTo>
                      <a:pt x="1202" y="1"/>
                    </a:lnTo>
                    <a:lnTo>
                      <a:pt x="1205" y="1"/>
                    </a:lnTo>
                    <a:lnTo>
                      <a:pt x="1211" y="1"/>
                    </a:lnTo>
                    <a:lnTo>
                      <a:pt x="1214" y="1"/>
                    </a:lnTo>
                    <a:lnTo>
                      <a:pt x="1223" y="1"/>
                    </a:lnTo>
                    <a:lnTo>
                      <a:pt x="1228" y="1"/>
                    </a:lnTo>
                    <a:lnTo>
                      <a:pt x="1234" y="1"/>
                    </a:lnTo>
                    <a:lnTo>
                      <a:pt x="1237" y="1"/>
                    </a:lnTo>
                    <a:lnTo>
                      <a:pt x="1249" y="1"/>
                    </a:lnTo>
                    <a:lnTo>
                      <a:pt x="1254" y="1"/>
                    </a:lnTo>
                    <a:lnTo>
                      <a:pt x="1265" y="1"/>
                    </a:lnTo>
                    <a:lnTo>
                      <a:pt x="1270" y="1"/>
                    </a:lnTo>
                    <a:lnTo>
                      <a:pt x="1281" y="1"/>
                    </a:lnTo>
                    <a:lnTo>
                      <a:pt x="1289" y="1"/>
                    </a:lnTo>
                    <a:lnTo>
                      <a:pt x="1298" y="1"/>
                    </a:lnTo>
                    <a:lnTo>
                      <a:pt x="1301" y="1"/>
                    </a:lnTo>
                    <a:lnTo>
                      <a:pt x="1310" y="1"/>
                    </a:lnTo>
                    <a:lnTo>
                      <a:pt x="1318" y="1"/>
                    </a:lnTo>
                    <a:lnTo>
                      <a:pt x="1321" y="1"/>
                    </a:lnTo>
                    <a:lnTo>
                      <a:pt x="1327" y="1"/>
                    </a:lnTo>
                    <a:lnTo>
                      <a:pt x="1330" y="1"/>
                    </a:lnTo>
                    <a:lnTo>
                      <a:pt x="1342" y="1"/>
                    </a:lnTo>
                    <a:lnTo>
                      <a:pt x="1346" y="1"/>
                    </a:lnTo>
                    <a:lnTo>
                      <a:pt x="1349" y="1"/>
                    </a:lnTo>
                    <a:lnTo>
                      <a:pt x="1352" y="1"/>
                    </a:lnTo>
                    <a:lnTo>
                      <a:pt x="1355" y="1"/>
                    </a:lnTo>
                    <a:lnTo>
                      <a:pt x="1361" y="1"/>
                    </a:lnTo>
                    <a:lnTo>
                      <a:pt x="1364" y="1"/>
                    </a:lnTo>
                    <a:lnTo>
                      <a:pt x="1369" y="1"/>
                    </a:lnTo>
                    <a:lnTo>
                      <a:pt x="1383" y="1"/>
                    </a:lnTo>
                    <a:lnTo>
                      <a:pt x="1386" y="1"/>
                    </a:lnTo>
                    <a:lnTo>
                      <a:pt x="1392" y="1"/>
                    </a:lnTo>
                    <a:lnTo>
                      <a:pt x="1403" y="1"/>
                    </a:lnTo>
                    <a:lnTo>
                      <a:pt x="1406" y="1"/>
                    </a:lnTo>
                    <a:lnTo>
                      <a:pt x="1412" y="1"/>
                    </a:lnTo>
                    <a:lnTo>
                      <a:pt x="1415" y="1"/>
                    </a:lnTo>
                    <a:lnTo>
                      <a:pt x="1418" y="1"/>
                    </a:lnTo>
                    <a:lnTo>
                      <a:pt x="1424" y="1"/>
                    </a:lnTo>
                    <a:lnTo>
                      <a:pt x="1427" y="1"/>
                    </a:lnTo>
                    <a:lnTo>
                      <a:pt x="1434" y="1"/>
                    </a:lnTo>
                    <a:lnTo>
                      <a:pt x="1436" y="1"/>
                    </a:lnTo>
                    <a:lnTo>
                      <a:pt x="1439" y="1"/>
                    </a:lnTo>
                    <a:lnTo>
                      <a:pt x="1441" y="1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486">
                <a:extLst>
                  <a:ext uri="{FF2B5EF4-FFF2-40B4-BE49-F238E27FC236}">
                    <a16:creationId xmlns:a16="http://schemas.microsoft.com/office/drawing/2014/main" id="{EBB8DE54-82C5-4B99-84F2-8CA0AB0E1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8675" y="5663407"/>
                <a:ext cx="339726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33.51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489">
                <a:extLst>
                  <a:ext uri="{FF2B5EF4-FFF2-40B4-BE49-F238E27FC236}">
                    <a16:creationId xmlns:a16="http://schemas.microsoft.com/office/drawing/2014/main" id="{5D78EA67-0BE3-4768-A8AC-0082C5DD4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413" y="1128713"/>
                <a:ext cx="9283700" cy="5362575"/>
              </a:xfrm>
              <a:custGeom>
                <a:avLst/>
                <a:gdLst>
                  <a:gd name="T0" fmla="*/ 13 w 1441"/>
                  <a:gd name="T1" fmla="*/ 832 h 832"/>
                  <a:gd name="T2" fmla="*/ 31 w 1441"/>
                  <a:gd name="T3" fmla="*/ 832 h 832"/>
                  <a:gd name="T4" fmla="*/ 51 w 1441"/>
                  <a:gd name="T5" fmla="*/ 832 h 832"/>
                  <a:gd name="T6" fmla="*/ 77 w 1441"/>
                  <a:gd name="T7" fmla="*/ 832 h 832"/>
                  <a:gd name="T8" fmla="*/ 100 w 1441"/>
                  <a:gd name="T9" fmla="*/ 832 h 832"/>
                  <a:gd name="T10" fmla="*/ 124 w 1441"/>
                  <a:gd name="T11" fmla="*/ 832 h 832"/>
                  <a:gd name="T12" fmla="*/ 148 w 1441"/>
                  <a:gd name="T13" fmla="*/ 832 h 832"/>
                  <a:gd name="T14" fmla="*/ 176 w 1441"/>
                  <a:gd name="T15" fmla="*/ 832 h 832"/>
                  <a:gd name="T16" fmla="*/ 199 w 1441"/>
                  <a:gd name="T17" fmla="*/ 832 h 832"/>
                  <a:gd name="T18" fmla="*/ 224 w 1441"/>
                  <a:gd name="T19" fmla="*/ 832 h 832"/>
                  <a:gd name="T20" fmla="*/ 250 w 1441"/>
                  <a:gd name="T21" fmla="*/ 832 h 832"/>
                  <a:gd name="T22" fmla="*/ 268 w 1441"/>
                  <a:gd name="T23" fmla="*/ 832 h 832"/>
                  <a:gd name="T24" fmla="*/ 289 w 1441"/>
                  <a:gd name="T25" fmla="*/ 832 h 832"/>
                  <a:gd name="T26" fmla="*/ 313 w 1441"/>
                  <a:gd name="T27" fmla="*/ 832 h 832"/>
                  <a:gd name="T28" fmla="*/ 334 w 1441"/>
                  <a:gd name="T29" fmla="*/ 832 h 832"/>
                  <a:gd name="T30" fmla="*/ 355 w 1441"/>
                  <a:gd name="T31" fmla="*/ 832 h 832"/>
                  <a:gd name="T32" fmla="*/ 376 w 1441"/>
                  <a:gd name="T33" fmla="*/ 832 h 832"/>
                  <a:gd name="T34" fmla="*/ 396 w 1441"/>
                  <a:gd name="T35" fmla="*/ 832 h 832"/>
                  <a:gd name="T36" fmla="*/ 419 w 1441"/>
                  <a:gd name="T37" fmla="*/ 832 h 832"/>
                  <a:gd name="T38" fmla="*/ 443 w 1441"/>
                  <a:gd name="T39" fmla="*/ 832 h 832"/>
                  <a:gd name="T40" fmla="*/ 471 w 1441"/>
                  <a:gd name="T41" fmla="*/ 832 h 832"/>
                  <a:gd name="T42" fmla="*/ 498 w 1441"/>
                  <a:gd name="T43" fmla="*/ 832 h 832"/>
                  <a:gd name="T44" fmla="*/ 523 w 1441"/>
                  <a:gd name="T45" fmla="*/ 832 h 832"/>
                  <a:gd name="T46" fmla="*/ 546 w 1441"/>
                  <a:gd name="T47" fmla="*/ 832 h 832"/>
                  <a:gd name="T48" fmla="*/ 573 w 1441"/>
                  <a:gd name="T49" fmla="*/ 832 h 832"/>
                  <a:gd name="T50" fmla="*/ 599 w 1441"/>
                  <a:gd name="T51" fmla="*/ 832 h 832"/>
                  <a:gd name="T52" fmla="*/ 619 w 1441"/>
                  <a:gd name="T53" fmla="*/ 832 h 832"/>
                  <a:gd name="T54" fmla="*/ 647 w 1441"/>
                  <a:gd name="T55" fmla="*/ 832 h 832"/>
                  <a:gd name="T56" fmla="*/ 669 w 1441"/>
                  <a:gd name="T57" fmla="*/ 583 h 832"/>
                  <a:gd name="T58" fmla="*/ 696 w 1441"/>
                  <a:gd name="T59" fmla="*/ 24 h 832"/>
                  <a:gd name="T60" fmla="*/ 724 w 1441"/>
                  <a:gd name="T61" fmla="*/ 724 h 832"/>
                  <a:gd name="T62" fmla="*/ 752 w 1441"/>
                  <a:gd name="T63" fmla="*/ 829 h 832"/>
                  <a:gd name="T64" fmla="*/ 778 w 1441"/>
                  <a:gd name="T65" fmla="*/ 832 h 832"/>
                  <a:gd name="T66" fmla="*/ 803 w 1441"/>
                  <a:gd name="T67" fmla="*/ 832 h 832"/>
                  <a:gd name="T68" fmla="*/ 829 w 1441"/>
                  <a:gd name="T69" fmla="*/ 832 h 832"/>
                  <a:gd name="T70" fmla="*/ 856 w 1441"/>
                  <a:gd name="T71" fmla="*/ 832 h 832"/>
                  <a:gd name="T72" fmla="*/ 886 w 1441"/>
                  <a:gd name="T73" fmla="*/ 832 h 832"/>
                  <a:gd name="T74" fmla="*/ 914 w 1441"/>
                  <a:gd name="T75" fmla="*/ 832 h 832"/>
                  <a:gd name="T76" fmla="*/ 941 w 1441"/>
                  <a:gd name="T77" fmla="*/ 832 h 832"/>
                  <a:gd name="T78" fmla="*/ 969 w 1441"/>
                  <a:gd name="T79" fmla="*/ 832 h 832"/>
                  <a:gd name="T80" fmla="*/ 997 w 1441"/>
                  <a:gd name="T81" fmla="*/ 832 h 832"/>
                  <a:gd name="T82" fmla="*/ 1019 w 1441"/>
                  <a:gd name="T83" fmla="*/ 832 h 832"/>
                  <a:gd name="T84" fmla="*/ 1049 w 1441"/>
                  <a:gd name="T85" fmla="*/ 832 h 832"/>
                  <a:gd name="T86" fmla="*/ 1077 w 1441"/>
                  <a:gd name="T87" fmla="*/ 832 h 832"/>
                  <a:gd name="T88" fmla="*/ 1101 w 1441"/>
                  <a:gd name="T89" fmla="*/ 832 h 832"/>
                  <a:gd name="T90" fmla="*/ 1130 w 1441"/>
                  <a:gd name="T91" fmla="*/ 832 h 832"/>
                  <a:gd name="T92" fmla="*/ 1156 w 1441"/>
                  <a:gd name="T93" fmla="*/ 832 h 832"/>
                  <a:gd name="T94" fmla="*/ 1185 w 1441"/>
                  <a:gd name="T95" fmla="*/ 832 h 832"/>
                  <a:gd name="T96" fmla="*/ 1214 w 1441"/>
                  <a:gd name="T97" fmla="*/ 832 h 832"/>
                  <a:gd name="T98" fmla="*/ 1240 w 1441"/>
                  <a:gd name="T99" fmla="*/ 832 h 832"/>
                  <a:gd name="T100" fmla="*/ 1263 w 1441"/>
                  <a:gd name="T101" fmla="*/ 832 h 832"/>
                  <a:gd name="T102" fmla="*/ 1291 w 1441"/>
                  <a:gd name="T103" fmla="*/ 832 h 832"/>
                  <a:gd name="T104" fmla="*/ 1317 w 1441"/>
                  <a:gd name="T105" fmla="*/ 832 h 832"/>
                  <a:gd name="T106" fmla="*/ 1339 w 1441"/>
                  <a:gd name="T107" fmla="*/ 832 h 832"/>
                  <a:gd name="T108" fmla="*/ 1367 w 1441"/>
                  <a:gd name="T109" fmla="*/ 832 h 832"/>
                  <a:gd name="T110" fmla="*/ 1392 w 1441"/>
                  <a:gd name="T111" fmla="*/ 832 h 832"/>
                  <a:gd name="T112" fmla="*/ 1420 w 1441"/>
                  <a:gd name="T113" fmla="*/ 832 h 832"/>
                  <a:gd name="T114" fmla="*/ 1441 w 1441"/>
                  <a:gd name="T115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1" h="832">
                    <a:moveTo>
                      <a:pt x="0" y="832"/>
                    </a:moveTo>
                    <a:lnTo>
                      <a:pt x="2" y="832"/>
                    </a:lnTo>
                    <a:lnTo>
                      <a:pt x="6" y="832"/>
                    </a:lnTo>
                    <a:lnTo>
                      <a:pt x="13" y="832"/>
                    </a:lnTo>
                    <a:lnTo>
                      <a:pt x="17" y="832"/>
                    </a:lnTo>
                    <a:lnTo>
                      <a:pt x="22" y="832"/>
                    </a:lnTo>
                    <a:lnTo>
                      <a:pt x="26" y="832"/>
                    </a:lnTo>
                    <a:lnTo>
                      <a:pt x="31" y="832"/>
                    </a:lnTo>
                    <a:lnTo>
                      <a:pt x="38" y="832"/>
                    </a:lnTo>
                    <a:lnTo>
                      <a:pt x="42" y="832"/>
                    </a:lnTo>
                    <a:lnTo>
                      <a:pt x="47" y="832"/>
                    </a:lnTo>
                    <a:lnTo>
                      <a:pt x="51" y="832"/>
                    </a:lnTo>
                    <a:lnTo>
                      <a:pt x="59" y="832"/>
                    </a:lnTo>
                    <a:lnTo>
                      <a:pt x="66" y="832"/>
                    </a:lnTo>
                    <a:lnTo>
                      <a:pt x="73" y="832"/>
                    </a:lnTo>
                    <a:lnTo>
                      <a:pt x="77" y="832"/>
                    </a:lnTo>
                    <a:lnTo>
                      <a:pt x="84" y="832"/>
                    </a:lnTo>
                    <a:lnTo>
                      <a:pt x="91" y="832"/>
                    </a:lnTo>
                    <a:lnTo>
                      <a:pt x="96" y="832"/>
                    </a:lnTo>
                    <a:lnTo>
                      <a:pt x="100" y="832"/>
                    </a:lnTo>
                    <a:lnTo>
                      <a:pt x="107" y="832"/>
                    </a:lnTo>
                    <a:lnTo>
                      <a:pt x="115" y="832"/>
                    </a:lnTo>
                    <a:lnTo>
                      <a:pt x="119" y="832"/>
                    </a:lnTo>
                    <a:lnTo>
                      <a:pt x="124" y="832"/>
                    </a:lnTo>
                    <a:lnTo>
                      <a:pt x="129" y="832"/>
                    </a:lnTo>
                    <a:lnTo>
                      <a:pt x="136" y="832"/>
                    </a:lnTo>
                    <a:lnTo>
                      <a:pt x="141" y="832"/>
                    </a:lnTo>
                    <a:lnTo>
                      <a:pt x="148" y="832"/>
                    </a:lnTo>
                    <a:lnTo>
                      <a:pt x="155" y="832"/>
                    </a:lnTo>
                    <a:lnTo>
                      <a:pt x="162" y="832"/>
                    </a:lnTo>
                    <a:lnTo>
                      <a:pt x="169" y="832"/>
                    </a:lnTo>
                    <a:lnTo>
                      <a:pt x="176" y="832"/>
                    </a:lnTo>
                    <a:lnTo>
                      <a:pt x="182" y="832"/>
                    </a:lnTo>
                    <a:lnTo>
                      <a:pt x="187" y="832"/>
                    </a:lnTo>
                    <a:lnTo>
                      <a:pt x="191" y="832"/>
                    </a:lnTo>
                    <a:lnTo>
                      <a:pt x="199" y="832"/>
                    </a:lnTo>
                    <a:lnTo>
                      <a:pt x="205" y="832"/>
                    </a:lnTo>
                    <a:lnTo>
                      <a:pt x="213" y="832"/>
                    </a:lnTo>
                    <a:lnTo>
                      <a:pt x="217" y="832"/>
                    </a:lnTo>
                    <a:lnTo>
                      <a:pt x="224" y="832"/>
                    </a:lnTo>
                    <a:lnTo>
                      <a:pt x="231" y="832"/>
                    </a:lnTo>
                    <a:lnTo>
                      <a:pt x="239" y="832"/>
                    </a:lnTo>
                    <a:lnTo>
                      <a:pt x="243" y="832"/>
                    </a:lnTo>
                    <a:lnTo>
                      <a:pt x="250" y="832"/>
                    </a:lnTo>
                    <a:lnTo>
                      <a:pt x="254" y="832"/>
                    </a:lnTo>
                    <a:lnTo>
                      <a:pt x="259" y="832"/>
                    </a:lnTo>
                    <a:lnTo>
                      <a:pt x="264" y="832"/>
                    </a:lnTo>
                    <a:lnTo>
                      <a:pt x="268" y="832"/>
                    </a:lnTo>
                    <a:lnTo>
                      <a:pt x="275" y="832"/>
                    </a:lnTo>
                    <a:lnTo>
                      <a:pt x="280" y="832"/>
                    </a:lnTo>
                    <a:lnTo>
                      <a:pt x="285" y="832"/>
                    </a:lnTo>
                    <a:lnTo>
                      <a:pt x="289" y="832"/>
                    </a:lnTo>
                    <a:lnTo>
                      <a:pt x="296" y="832"/>
                    </a:lnTo>
                    <a:lnTo>
                      <a:pt x="301" y="832"/>
                    </a:lnTo>
                    <a:lnTo>
                      <a:pt x="305" y="832"/>
                    </a:lnTo>
                    <a:lnTo>
                      <a:pt x="313" y="832"/>
                    </a:lnTo>
                    <a:lnTo>
                      <a:pt x="320" y="832"/>
                    </a:lnTo>
                    <a:lnTo>
                      <a:pt x="325" y="832"/>
                    </a:lnTo>
                    <a:lnTo>
                      <a:pt x="329" y="832"/>
                    </a:lnTo>
                    <a:lnTo>
                      <a:pt x="334" y="832"/>
                    </a:lnTo>
                    <a:lnTo>
                      <a:pt x="340" y="832"/>
                    </a:lnTo>
                    <a:lnTo>
                      <a:pt x="345" y="832"/>
                    </a:lnTo>
                    <a:lnTo>
                      <a:pt x="350" y="832"/>
                    </a:lnTo>
                    <a:lnTo>
                      <a:pt x="355" y="832"/>
                    </a:lnTo>
                    <a:lnTo>
                      <a:pt x="363" y="832"/>
                    </a:lnTo>
                    <a:lnTo>
                      <a:pt x="367" y="832"/>
                    </a:lnTo>
                    <a:lnTo>
                      <a:pt x="372" y="832"/>
                    </a:lnTo>
                    <a:lnTo>
                      <a:pt x="376" y="832"/>
                    </a:lnTo>
                    <a:lnTo>
                      <a:pt x="380" y="832"/>
                    </a:lnTo>
                    <a:lnTo>
                      <a:pt x="385" y="832"/>
                    </a:lnTo>
                    <a:lnTo>
                      <a:pt x="391" y="832"/>
                    </a:lnTo>
                    <a:lnTo>
                      <a:pt x="396" y="832"/>
                    </a:lnTo>
                    <a:lnTo>
                      <a:pt x="403" y="832"/>
                    </a:lnTo>
                    <a:lnTo>
                      <a:pt x="408" y="832"/>
                    </a:lnTo>
                    <a:lnTo>
                      <a:pt x="414" y="832"/>
                    </a:lnTo>
                    <a:lnTo>
                      <a:pt x="419" y="832"/>
                    </a:lnTo>
                    <a:lnTo>
                      <a:pt x="425" y="832"/>
                    </a:lnTo>
                    <a:lnTo>
                      <a:pt x="429" y="832"/>
                    </a:lnTo>
                    <a:lnTo>
                      <a:pt x="437" y="832"/>
                    </a:lnTo>
                    <a:lnTo>
                      <a:pt x="443" y="832"/>
                    </a:lnTo>
                    <a:lnTo>
                      <a:pt x="451" y="832"/>
                    </a:lnTo>
                    <a:lnTo>
                      <a:pt x="458" y="832"/>
                    </a:lnTo>
                    <a:lnTo>
                      <a:pt x="463" y="832"/>
                    </a:lnTo>
                    <a:lnTo>
                      <a:pt x="471" y="832"/>
                    </a:lnTo>
                    <a:lnTo>
                      <a:pt x="478" y="832"/>
                    </a:lnTo>
                    <a:lnTo>
                      <a:pt x="485" y="832"/>
                    </a:lnTo>
                    <a:lnTo>
                      <a:pt x="491" y="832"/>
                    </a:lnTo>
                    <a:lnTo>
                      <a:pt x="498" y="832"/>
                    </a:lnTo>
                    <a:lnTo>
                      <a:pt x="501" y="832"/>
                    </a:lnTo>
                    <a:lnTo>
                      <a:pt x="508" y="832"/>
                    </a:lnTo>
                    <a:lnTo>
                      <a:pt x="516" y="832"/>
                    </a:lnTo>
                    <a:lnTo>
                      <a:pt x="523" y="832"/>
                    </a:lnTo>
                    <a:lnTo>
                      <a:pt x="529" y="832"/>
                    </a:lnTo>
                    <a:lnTo>
                      <a:pt x="535" y="832"/>
                    </a:lnTo>
                    <a:lnTo>
                      <a:pt x="540" y="832"/>
                    </a:lnTo>
                    <a:lnTo>
                      <a:pt x="546" y="832"/>
                    </a:lnTo>
                    <a:lnTo>
                      <a:pt x="553" y="832"/>
                    </a:lnTo>
                    <a:lnTo>
                      <a:pt x="560" y="832"/>
                    </a:lnTo>
                    <a:lnTo>
                      <a:pt x="567" y="832"/>
                    </a:lnTo>
                    <a:lnTo>
                      <a:pt x="573" y="832"/>
                    </a:lnTo>
                    <a:lnTo>
                      <a:pt x="580" y="832"/>
                    </a:lnTo>
                    <a:lnTo>
                      <a:pt x="587" y="832"/>
                    </a:lnTo>
                    <a:lnTo>
                      <a:pt x="594" y="832"/>
                    </a:lnTo>
                    <a:lnTo>
                      <a:pt x="599" y="832"/>
                    </a:lnTo>
                    <a:lnTo>
                      <a:pt x="603" y="832"/>
                    </a:lnTo>
                    <a:lnTo>
                      <a:pt x="608" y="832"/>
                    </a:lnTo>
                    <a:lnTo>
                      <a:pt x="614" y="832"/>
                    </a:lnTo>
                    <a:lnTo>
                      <a:pt x="619" y="832"/>
                    </a:lnTo>
                    <a:lnTo>
                      <a:pt x="626" y="832"/>
                    </a:lnTo>
                    <a:lnTo>
                      <a:pt x="633" y="832"/>
                    </a:lnTo>
                    <a:lnTo>
                      <a:pt x="640" y="832"/>
                    </a:lnTo>
                    <a:lnTo>
                      <a:pt x="647" y="832"/>
                    </a:lnTo>
                    <a:lnTo>
                      <a:pt x="651" y="826"/>
                    </a:lnTo>
                    <a:lnTo>
                      <a:pt x="658" y="796"/>
                    </a:lnTo>
                    <a:lnTo>
                      <a:pt x="662" y="732"/>
                    </a:lnTo>
                    <a:lnTo>
                      <a:pt x="669" y="583"/>
                    </a:lnTo>
                    <a:lnTo>
                      <a:pt x="675" y="342"/>
                    </a:lnTo>
                    <a:lnTo>
                      <a:pt x="682" y="142"/>
                    </a:lnTo>
                    <a:lnTo>
                      <a:pt x="689" y="0"/>
                    </a:lnTo>
                    <a:lnTo>
                      <a:pt x="696" y="24"/>
                    </a:lnTo>
                    <a:lnTo>
                      <a:pt x="703" y="198"/>
                    </a:lnTo>
                    <a:lnTo>
                      <a:pt x="711" y="427"/>
                    </a:lnTo>
                    <a:lnTo>
                      <a:pt x="718" y="621"/>
                    </a:lnTo>
                    <a:lnTo>
                      <a:pt x="724" y="724"/>
                    </a:lnTo>
                    <a:lnTo>
                      <a:pt x="730" y="785"/>
                    </a:lnTo>
                    <a:lnTo>
                      <a:pt x="736" y="812"/>
                    </a:lnTo>
                    <a:lnTo>
                      <a:pt x="743" y="826"/>
                    </a:lnTo>
                    <a:lnTo>
                      <a:pt x="752" y="829"/>
                    </a:lnTo>
                    <a:lnTo>
                      <a:pt x="758" y="831"/>
                    </a:lnTo>
                    <a:lnTo>
                      <a:pt x="765" y="832"/>
                    </a:lnTo>
                    <a:lnTo>
                      <a:pt x="772" y="831"/>
                    </a:lnTo>
                    <a:lnTo>
                      <a:pt x="778" y="832"/>
                    </a:lnTo>
                    <a:lnTo>
                      <a:pt x="786" y="832"/>
                    </a:lnTo>
                    <a:lnTo>
                      <a:pt x="791" y="831"/>
                    </a:lnTo>
                    <a:lnTo>
                      <a:pt x="797" y="832"/>
                    </a:lnTo>
                    <a:lnTo>
                      <a:pt x="803" y="832"/>
                    </a:lnTo>
                    <a:lnTo>
                      <a:pt x="808" y="832"/>
                    </a:lnTo>
                    <a:lnTo>
                      <a:pt x="815" y="832"/>
                    </a:lnTo>
                    <a:lnTo>
                      <a:pt x="822" y="832"/>
                    </a:lnTo>
                    <a:lnTo>
                      <a:pt x="829" y="832"/>
                    </a:lnTo>
                    <a:lnTo>
                      <a:pt x="836" y="832"/>
                    </a:lnTo>
                    <a:lnTo>
                      <a:pt x="843" y="832"/>
                    </a:lnTo>
                    <a:lnTo>
                      <a:pt x="850" y="832"/>
                    </a:lnTo>
                    <a:lnTo>
                      <a:pt x="856" y="832"/>
                    </a:lnTo>
                    <a:lnTo>
                      <a:pt x="863" y="832"/>
                    </a:lnTo>
                    <a:lnTo>
                      <a:pt x="871" y="832"/>
                    </a:lnTo>
                    <a:lnTo>
                      <a:pt x="878" y="832"/>
                    </a:lnTo>
                    <a:lnTo>
                      <a:pt x="886" y="832"/>
                    </a:lnTo>
                    <a:lnTo>
                      <a:pt x="893" y="832"/>
                    </a:lnTo>
                    <a:lnTo>
                      <a:pt x="899" y="832"/>
                    </a:lnTo>
                    <a:lnTo>
                      <a:pt x="906" y="832"/>
                    </a:lnTo>
                    <a:lnTo>
                      <a:pt x="914" y="832"/>
                    </a:lnTo>
                    <a:lnTo>
                      <a:pt x="920" y="832"/>
                    </a:lnTo>
                    <a:lnTo>
                      <a:pt x="927" y="832"/>
                    </a:lnTo>
                    <a:lnTo>
                      <a:pt x="934" y="832"/>
                    </a:lnTo>
                    <a:lnTo>
                      <a:pt x="941" y="832"/>
                    </a:lnTo>
                    <a:lnTo>
                      <a:pt x="948" y="832"/>
                    </a:lnTo>
                    <a:lnTo>
                      <a:pt x="955" y="832"/>
                    </a:lnTo>
                    <a:lnTo>
                      <a:pt x="963" y="832"/>
                    </a:lnTo>
                    <a:lnTo>
                      <a:pt x="969" y="832"/>
                    </a:lnTo>
                    <a:lnTo>
                      <a:pt x="976" y="832"/>
                    </a:lnTo>
                    <a:lnTo>
                      <a:pt x="983" y="832"/>
                    </a:lnTo>
                    <a:lnTo>
                      <a:pt x="991" y="832"/>
                    </a:lnTo>
                    <a:lnTo>
                      <a:pt x="997" y="832"/>
                    </a:lnTo>
                    <a:lnTo>
                      <a:pt x="1004" y="832"/>
                    </a:lnTo>
                    <a:lnTo>
                      <a:pt x="1008" y="832"/>
                    </a:lnTo>
                    <a:lnTo>
                      <a:pt x="1013" y="832"/>
                    </a:lnTo>
                    <a:lnTo>
                      <a:pt x="1019" y="832"/>
                    </a:lnTo>
                    <a:lnTo>
                      <a:pt x="1027" y="832"/>
                    </a:lnTo>
                    <a:lnTo>
                      <a:pt x="1034" y="832"/>
                    </a:lnTo>
                    <a:lnTo>
                      <a:pt x="1043" y="832"/>
                    </a:lnTo>
                    <a:lnTo>
                      <a:pt x="1049" y="832"/>
                    </a:lnTo>
                    <a:lnTo>
                      <a:pt x="1056" y="832"/>
                    </a:lnTo>
                    <a:lnTo>
                      <a:pt x="1063" y="832"/>
                    </a:lnTo>
                    <a:lnTo>
                      <a:pt x="1070" y="832"/>
                    </a:lnTo>
                    <a:lnTo>
                      <a:pt x="1077" y="832"/>
                    </a:lnTo>
                    <a:lnTo>
                      <a:pt x="1082" y="832"/>
                    </a:lnTo>
                    <a:lnTo>
                      <a:pt x="1088" y="832"/>
                    </a:lnTo>
                    <a:lnTo>
                      <a:pt x="1094" y="832"/>
                    </a:lnTo>
                    <a:lnTo>
                      <a:pt x="1101" y="832"/>
                    </a:lnTo>
                    <a:lnTo>
                      <a:pt x="1109" y="832"/>
                    </a:lnTo>
                    <a:lnTo>
                      <a:pt x="1116" y="832"/>
                    </a:lnTo>
                    <a:lnTo>
                      <a:pt x="1123" y="832"/>
                    </a:lnTo>
                    <a:lnTo>
                      <a:pt x="1130" y="832"/>
                    </a:lnTo>
                    <a:lnTo>
                      <a:pt x="1137" y="832"/>
                    </a:lnTo>
                    <a:lnTo>
                      <a:pt x="1143" y="832"/>
                    </a:lnTo>
                    <a:lnTo>
                      <a:pt x="1149" y="832"/>
                    </a:lnTo>
                    <a:lnTo>
                      <a:pt x="1156" y="832"/>
                    </a:lnTo>
                    <a:lnTo>
                      <a:pt x="1162" y="832"/>
                    </a:lnTo>
                    <a:lnTo>
                      <a:pt x="1170" y="832"/>
                    </a:lnTo>
                    <a:lnTo>
                      <a:pt x="1177" y="832"/>
                    </a:lnTo>
                    <a:lnTo>
                      <a:pt x="1185" y="832"/>
                    </a:lnTo>
                    <a:lnTo>
                      <a:pt x="1193" y="832"/>
                    </a:lnTo>
                    <a:lnTo>
                      <a:pt x="1199" y="832"/>
                    </a:lnTo>
                    <a:lnTo>
                      <a:pt x="1207" y="832"/>
                    </a:lnTo>
                    <a:lnTo>
                      <a:pt x="1214" y="832"/>
                    </a:lnTo>
                    <a:lnTo>
                      <a:pt x="1219" y="832"/>
                    </a:lnTo>
                    <a:lnTo>
                      <a:pt x="1225" y="832"/>
                    </a:lnTo>
                    <a:lnTo>
                      <a:pt x="1230" y="832"/>
                    </a:lnTo>
                    <a:lnTo>
                      <a:pt x="1240" y="832"/>
                    </a:lnTo>
                    <a:lnTo>
                      <a:pt x="1243" y="832"/>
                    </a:lnTo>
                    <a:lnTo>
                      <a:pt x="1249" y="832"/>
                    </a:lnTo>
                    <a:lnTo>
                      <a:pt x="1256" y="832"/>
                    </a:lnTo>
                    <a:lnTo>
                      <a:pt x="1263" y="832"/>
                    </a:lnTo>
                    <a:lnTo>
                      <a:pt x="1271" y="832"/>
                    </a:lnTo>
                    <a:lnTo>
                      <a:pt x="1278" y="832"/>
                    </a:lnTo>
                    <a:lnTo>
                      <a:pt x="1285" y="832"/>
                    </a:lnTo>
                    <a:lnTo>
                      <a:pt x="1291" y="832"/>
                    </a:lnTo>
                    <a:lnTo>
                      <a:pt x="1299" y="832"/>
                    </a:lnTo>
                    <a:lnTo>
                      <a:pt x="1305" y="832"/>
                    </a:lnTo>
                    <a:lnTo>
                      <a:pt x="1313" y="832"/>
                    </a:lnTo>
                    <a:lnTo>
                      <a:pt x="1317" y="832"/>
                    </a:lnTo>
                    <a:lnTo>
                      <a:pt x="1322" y="832"/>
                    </a:lnTo>
                    <a:lnTo>
                      <a:pt x="1328" y="832"/>
                    </a:lnTo>
                    <a:lnTo>
                      <a:pt x="1335" y="832"/>
                    </a:lnTo>
                    <a:lnTo>
                      <a:pt x="1339" y="832"/>
                    </a:lnTo>
                    <a:lnTo>
                      <a:pt x="1346" y="832"/>
                    </a:lnTo>
                    <a:lnTo>
                      <a:pt x="1353" y="832"/>
                    </a:lnTo>
                    <a:lnTo>
                      <a:pt x="1360" y="832"/>
                    </a:lnTo>
                    <a:lnTo>
                      <a:pt x="1367" y="832"/>
                    </a:lnTo>
                    <a:lnTo>
                      <a:pt x="1372" y="832"/>
                    </a:lnTo>
                    <a:lnTo>
                      <a:pt x="1379" y="832"/>
                    </a:lnTo>
                    <a:lnTo>
                      <a:pt x="1386" y="832"/>
                    </a:lnTo>
                    <a:lnTo>
                      <a:pt x="1392" y="832"/>
                    </a:lnTo>
                    <a:lnTo>
                      <a:pt x="1401" y="832"/>
                    </a:lnTo>
                    <a:lnTo>
                      <a:pt x="1405" y="832"/>
                    </a:lnTo>
                    <a:lnTo>
                      <a:pt x="1412" y="832"/>
                    </a:lnTo>
                    <a:lnTo>
                      <a:pt x="1420" y="832"/>
                    </a:lnTo>
                    <a:lnTo>
                      <a:pt x="1426" y="832"/>
                    </a:lnTo>
                    <a:lnTo>
                      <a:pt x="1433" y="832"/>
                    </a:lnTo>
                    <a:lnTo>
                      <a:pt x="1439" y="832"/>
                    </a:lnTo>
                    <a:lnTo>
                      <a:pt x="1441" y="83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490">
                <a:extLst>
                  <a:ext uri="{FF2B5EF4-FFF2-40B4-BE49-F238E27FC236}">
                    <a16:creationId xmlns:a16="http://schemas.microsoft.com/office/drawing/2014/main" id="{20D5CB87-C847-4878-AC1C-409786DF7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110" y="114627"/>
                <a:ext cx="447236" cy="891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33.4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A44F02-E5BA-4292-89B9-F01DE35A1CBA}"/>
                </a:ext>
              </a:extLst>
            </p:cNvPr>
            <p:cNvSpPr txBox="1"/>
            <p:nvPr/>
          </p:nvSpPr>
          <p:spPr>
            <a:xfrm>
              <a:off x="4526579" y="400271"/>
              <a:ext cx="2211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rRNA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26F988-F7FE-4B46-8771-2EABF12BBBCF}"/>
                </a:ext>
              </a:extLst>
            </p:cNvPr>
            <p:cNvSpPr txBox="1"/>
            <p:nvPr/>
          </p:nvSpPr>
          <p:spPr>
            <a:xfrm>
              <a:off x="4547748" y="714656"/>
              <a:ext cx="2211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RNA</a:t>
              </a:r>
            </a:p>
          </p:txBody>
        </p:sp>
      </p:grpSp>
      <p:sp>
        <p:nvSpPr>
          <p:cNvPr id="459" name="Rectangle 481">
            <a:extLst>
              <a:ext uri="{FF2B5EF4-FFF2-40B4-BE49-F238E27FC236}">
                <a16:creationId xmlns:a16="http://schemas.microsoft.com/office/drawing/2014/main" id="{E7BCD7FE-A633-4393-BA4F-CF39F94F411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57729" y="2978289"/>
            <a:ext cx="1352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rgbClr val="000000"/>
                </a:solidFill>
              </a:rPr>
              <a:t>Relative abundance</a:t>
            </a:r>
            <a:endParaRPr kumimoji="0" lang="en-US" altLang="en-US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3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DB4F3-0936-E749-8DF7-45E6AA6F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11" y="0"/>
            <a:ext cx="5716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288F70-415D-4864-BC4C-775F3A606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1" y="2254927"/>
            <a:ext cx="2301328" cy="313942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8D9B8-DE06-4C74-B774-D42262AB3631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S7</a:t>
            </a:r>
          </a:p>
        </p:txBody>
      </p:sp>
    </p:spTree>
    <p:extLst>
      <p:ext uri="{BB962C8B-B14F-4D97-AF65-F5344CB8AC3E}">
        <p14:creationId xmlns:p14="http://schemas.microsoft.com/office/powerpoint/2010/main" val="390987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AEAC6D-1E82-4E06-A3C0-7A32410ABB09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S8</a:t>
            </a:r>
          </a:p>
        </p:txBody>
      </p:sp>
      <p:pic>
        <p:nvPicPr>
          <p:cNvPr id="4965" name="Picture 4964">
            <a:extLst>
              <a:ext uri="{FF2B5EF4-FFF2-40B4-BE49-F238E27FC236}">
                <a16:creationId xmlns:a16="http://schemas.microsoft.com/office/drawing/2014/main" id="{EACDB8B5-D934-9040-9E62-9C0C1679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86" y="0"/>
            <a:ext cx="492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1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53368-383B-1949-A92A-D5A8FA264B64}"/>
              </a:ext>
            </a:extLst>
          </p:cNvPr>
          <p:cNvSpPr txBox="1"/>
          <p:nvPr/>
        </p:nvSpPr>
        <p:spPr>
          <a:xfrm>
            <a:off x="0" y="648457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Supplemental Figure S9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EBECB-C733-3D43-8E36-512F3C5E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469900"/>
            <a:ext cx="91948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102</Words>
  <Application>Microsoft Macintosh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Romerio</dc:creator>
  <cp:lastModifiedBy>Fabio Romerio</cp:lastModifiedBy>
  <cp:revision>17</cp:revision>
  <dcterms:created xsi:type="dcterms:W3CDTF">2021-10-20T15:30:10Z</dcterms:created>
  <dcterms:modified xsi:type="dcterms:W3CDTF">2022-01-06T22:14:26Z</dcterms:modified>
</cp:coreProperties>
</file>