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64" r:id="rId3"/>
    <p:sldId id="257" r:id="rId4"/>
    <p:sldId id="325" r:id="rId5"/>
    <p:sldId id="322" r:id="rId6"/>
    <p:sldId id="308" r:id="rId7"/>
    <p:sldId id="326" r:id="rId8"/>
    <p:sldId id="328" r:id="rId9"/>
    <p:sldId id="318" r:id="rId10"/>
    <p:sldId id="319" r:id="rId11"/>
    <p:sldId id="323" r:id="rId12"/>
    <p:sldId id="320" r:id="rId13"/>
    <p:sldId id="305" r:id="rId14"/>
    <p:sldId id="331" r:id="rId15"/>
    <p:sldId id="330" r:id="rId16"/>
    <p:sldId id="286" r:id="rId17"/>
    <p:sldId id="321" r:id="rId18"/>
    <p:sldId id="324" r:id="rId19"/>
    <p:sldId id="316" r:id="rId20"/>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Aspden" initials="" lastIdx="89" clrIdx="0"/>
  <p:cmAuthor id="1" name="Isabel Birds [cm13ijb]" initials="I[" lastIdx="27" clrIdx="1"/>
  <p:cmAuthor id="2" name="Julie Aspden" initials="JA" lastIdx="25" clrIdx="2"/>
  <p:cmAuthor id="3" name="Aikaterini Douka" initials="AD" lastIdx="53" clrIdx="3"/>
  <p:cmAuthor id="4" name="George Nikolopoulos" initials="GN" lastIdx="1" clrIdx="4"/>
  <p:cmAuthor id="5" name="katerinadouka91@gmail.com" initials="ka" lastIdx="2" clrIdx="5">
    <p:extLst>
      <p:ext uri="{19B8F6BF-5375-455C-9EA6-DF929625EA0E}">
        <p15:presenceInfo xmlns:p15="http://schemas.microsoft.com/office/powerpoint/2012/main" userId="S::urn:spo:guest#katerinadouka91@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9FF"/>
    <a:srgbClr val="310041"/>
    <a:srgbClr val="237F79"/>
    <a:srgbClr val="FBE232"/>
    <a:srgbClr val="EC7065"/>
    <a:srgbClr val="9EA5C3"/>
    <a:srgbClr val="A134F1"/>
    <a:srgbClr val="7BD5F8"/>
    <a:srgbClr val="D9B0F8"/>
    <a:srgbClr val="C14E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86" d="100"/>
          <a:sy n="86" d="100"/>
        </p:scale>
        <p:origin x="3552" y="200"/>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Aspden" userId="647d6aff-221e-4d07-9989-160857ddfb47" providerId="ADAL" clId="{1476AB51-211A-A24F-BFAF-61E2402D408C}"/>
    <pc:docChg chg="undo custSel addSld delSld modSld sldOrd">
      <pc:chgData name="Julie Aspden" userId="647d6aff-221e-4d07-9989-160857ddfb47" providerId="ADAL" clId="{1476AB51-211A-A24F-BFAF-61E2402D408C}" dt="2021-05-24T13:58:08.470" v="402" actId="1076"/>
      <pc:docMkLst>
        <pc:docMk/>
      </pc:docMkLst>
      <pc:sldChg chg="modSp mod">
        <pc:chgData name="Julie Aspden" userId="647d6aff-221e-4d07-9989-160857ddfb47" providerId="ADAL" clId="{1476AB51-211A-A24F-BFAF-61E2402D408C}" dt="2021-05-24T13:58:08.470" v="402" actId="1076"/>
        <pc:sldMkLst>
          <pc:docMk/>
          <pc:sldMk cId="3452355660" sldId="256"/>
        </pc:sldMkLst>
        <pc:spChg chg="mod">
          <ac:chgData name="Julie Aspden" userId="647d6aff-221e-4d07-9989-160857ddfb47" providerId="ADAL" clId="{1476AB51-211A-A24F-BFAF-61E2402D408C}" dt="2021-05-24T13:12:12.664" v="48" actId="113"/>
          <ac:spMkLst>
            <pc:docMk/>
            <pc:sldMk cId="3452355660" sldId="256"/>
            <ac:spMk id="5" creationId="{7A113F08-1ACC-3447-9645-B6E0F7ECB489}"/>
          </ac:spMkLst>
        </pc:spChg>
        <pc:spChg chg="mod">
          <ac:chgData name="Julie Aspden" userId="647d6aff-221e-4d07-9989-160857ddfb47" providerId="ADAL" clId="{1476AB51-211A-A24F-BFAF-61E2402D408C}" dt="2021-05-24T13:57:56.861" v="401" actId="1076"/>
          <ac:spMkLst>
            <pc:docMk/>
            <pc:sldMk cId="3452355660" sldId="256"/>
            <ac:spMk id="145" creationId="{71AC8BD2-8EC7-5A47-AA02-89911BFB09CD}"/>
          </ac:spMkLst>
        </pc:spChg>
        <pc:grpChg chg="mod">
          <ac:chgData name="Julie Aspden" userId="647d6aff-221e-4d07-9989-160857ddfb47" providerId="ADAL" clId="{1476AB51-211A-A24F-BFAF-61E2402D408C}" dt="2021-05-24T13:58:08.470" v="402" actId="1076"/>
          <ac:grpSpMkLst>
            <pc:docMk/>
            <pc:sldMk cId="3452355660" sldId="256"/>
            <ac:grpSpMk id="7" creationId="{5DD09063-E4BC-FC43-B33B-9CA30B214491}"/>
          </ac:grpSpMkLst>
        </pc:grpChg>
        <pc:grpChg chg="mod">
          <ac:chgData name="Julie Aspden" userId="647d6aff-221e-4d07-9989-160857ddfb47" providerId="ADAL" clId="{1476AB51-211A-A24F-BFAF-61E2402D408C}" dt="2021-05-24T13:57:56.861" v="401" actId="1076"/>
          <ac:grpSpMkLst>
            <pc:docMk/>
            <pc:sldMk cId="3452355660" sldId="256"/>
            <ac:grpSpMk id="11" creationId="{6E378BC7-411D-6346-A600-63F4E5858711}"/>
          </ac:grpSpMkLst>
        </pc:grpChg>
        <pc:grpChg chg="mod">
          <ac:chgData name="Julie Aspden" userId="647d6aff-221e-4d07-9989-160857ddfb47" providerId="ADAL" clId="{1476AB51-211A-A24F-BFAF-61E2402D408C}" dt="2021-05-24T13:58:08.470" v="402" actId="1076"/>
          <ac:grpSpMkLst>
            <pc:docMk/>
            <pc:sldMk cId="3452355660" sldId="256"/>
            <ac:grpSpMk id="72" creationId="{EAA4DF2A-BD25-794E-9918-13E86037753F}"/>
          </ac:grpSpMkLst>
        </pc:grpChg>
        <pc:grpChg chg="mod">
          <ac:chgData name="Julie Aspden" userId="647d6aff-221e-4d07-9989-160857ddfb47" providerId="ADAL" clId="{1476AB51-211A-A24F-BFAF-61E2402D408C}" dt="2021-05-24T13:57:56.861" v="401" actId="1076"/>
          <ac:grpSpMkLst>
            <pc:docMk/>
            <pc:sldMk cId="3452355660" sldId="256"/>
            <ac:grpSpMk id="116" creationId="{B7D2F127-794E-664D-8019-63FCE6C3074F}"/>
          </ac:grpSpMkLst>
        </pc:grpChg>
      </pc:sldChg>
      <pc:sldChg chg="addSp delSp modSp mod">
        <pc:chgData name="Julie Aspden" userId="647d6aff-221e-4d07-9989-160857ddfb47" providerId="ADAL" clId="{1476AB51-211A-A24F-BFAF-61E2402D408C}" dt="2021-05-24T13:14:40.517" v="75"/>
        <pc:sldMkLst>
          <pc:docMk/>
          <pc:sldMk cId="450737804" sldId="257"/>
        </pc:sldMkLst>
        <pc:spChg chg="mod">
          <ac:chgData name="Julie Aspden" userId="647d6aff-221e-4d07-9989-160857ddfb47" providerId="ADAL" clId="{1476AB51-211A-A24F-BFAF-61E2402D408C}" dt="2021-05-24T13:12:07.984" v="47" actId="113"/>
          <ac:spMkLst>
            <pc:docMk/>
            <pc:sldMk cId="450737804" sldId="257"/>
            <ac:spMk id="4" creationId="{27F1663A-D943-A949-8585-115120A13FC2}"/>
          </ac:spMkLst>
        </pc:spChg>
        <pc:spChg chg="add del mod">
          <ac:chgData name="Julie Aspden" userId="647d6aff-221e-4d07-9989-160857ddfb47" providerId="ADAL" clId="{1476AB51-211A-A24F-BFAF-61E2402D408C}" dt="2021-05-24T13:14:40.517" v="75"/>
          <ac:spMkLst>
            <pc:docMk/>
            <pc:sldMk cId="450737804" sldId="257"/>
            <ac:spMk id="7" creationId="{FFE29776-9CCA-DA4F-8A07-605BD50D7466}"/>
          </ac:spMkLst>
        </pc:spChg>
        <pc:spChg chg="mod">
          <ac:chgData name="Julie Aspden" userId="647d6aff-221e-4d07-9989-160857ddfb47" providerId="ADAL" clId="{1476AB51-211A-A24F-BFAF-61E2402D408C}" dt="2021-05-24T13:14:36.806" v="73" actId="554"/>
          <ac:spMkLst>
            <pc:docMk/>
            <pc:sldMk cId="450737804" sldId="257"/>
            <ac:spMk id="59" creationId="{186089F1-B293-9341-B239-20650958AC6E}"/>
          </ac:spMkLst>
        </pc:spChg>
        <pc:spChg chg="mod">
          <ac:chgData name="Julie Aspden" userId="647d6aff-221e-4d07-9989-160857ddfb47" providerId="ADAL" clId="{1476AB51-211A-A24F-BFAF-61E2402D408C}" dt="2021-05-24T13:14:36.806" v="73" actId="554"/>
          <ac:spMkLst>
            <pc:docMk/>
            <pc:sldMk cId="450737804" sldId="257"/>
            <ac:spMk id="60" creationId="{BD3F05FC-194B-6643-BEE2-5C67355CB665}"/>
          </ac:spMkLst>
        </pc:spChg>
        <pc:spChg chg="mod">
          <ac:chgData name="Julie Aspden" userId="647d6aff-221e-4d07-9989-160857ddfb47" providerId="ADAL" clId="{1476AB51-211A-A24F-BFAF-61E2402D408C}" dt="2021-05-24T13:13:13.440" v="53" actId="1076"/>
          <ac:spMkLst>
            <pc:docMk/>
            <pc:sldMk cId="450737804" sldId="257"/>
            <ac:spMk id="79" creationId="{7062D3FC-AAC7-164A-B8FE-0923FB89756C}"/>
          </ac:spMkLst>
        </pc:spChg>
        <pc:spChg chg="mod">
          <ac:chgData name="Julie Aspden" userId="647d6aff-221e-4d07-9989-160857ddfb47" providerId="ADAL" clId="{1476AB51-211A-A24F-BFAF-61E2402D408C}" dt="2021-05-24T13:14:25.528" v="70" actId="1076"/>
          <ac:spMkLst>
            <pc:docMk/>
            <pc:sldMk cId="450737804" sldId="257"/>
            <ac:spMk id="80" creationId="{192E9C72-BF4D-4645-A8A8-5BFADBC7F9E8}"/>
          </ac:spMkLst>
        </pc:spChg>
        <pc:spChg chg="mod topLvl">
          <ac:chgData name="Julie Aspden" userId="647d6aff-221e-4d07-9989-160857ddfb47" providerId="ADAL" clId="{1476AB51-211A-A24F-BFAF-61E2402D408C}" dt="2021-05-24T13:14:17.600" v="68" actId="1076"/>
          <ac:spMkLst>
            <pc:docMk/>
            <pc:sldMk cId="450737804" sldId="257"/>
            <ac:spMk id="81" creationId="{192E9C72-BF4D-4645-A8A8-5BFADBC7F9E8}"/>
          </ac:spMkLst>
        </pc:spChg>
        <pc:spChg chg="mod topLvl">
          <ac:chgData name="Julie Aspden" userId="647d6aff-221e-4d07-9989-160857ddfb47" providerId="ADAL" clId="{1476AB51-211A-A24F-BFAF-61E2402D408C}" dt="2021-05-24T13:14:00.772" v="66" actId="164"/>
          <ac:spMkLst>
            <pc:docMk/>
            <pc:sldMk cId="450737804" sldId="257"/>
            <ac:spMk id="84" creationId="{BEFFE049-7296-6441-8F17-DAD811428D62}"/>
          </ac:spMkLst>
        </pc:spChg>
        <pc:spChg chg="mod">
          <ac:chgData name="Julie Aspden" userId="647d6aff-221e-4d07-9989-160857ddfb47" providerId="ADAL" clId="{1476AB51-211A-A24F-BFAF-61E2402D408C}" dt="2021-05-24T13:13:50.127" v="65" actId="1036"/>
          <ac:spMkLst>
            <pc:docMk/>
            <pc:sldMk cId="450737804" sldId="257"/>
            <ac:spMk id="96" creationId="{4F6963C9-E8CC-5043-96DF-818B26A2E46F}"/>
          </ac:spMkLst>
        </pc:spChg>
        <pc:spChg chg="mod">
          <ac:chgData name="Julie Aspden" userId="647d6aff-221e-4d07-9989-160857ddfb47" providerId="ADAL" clId="{1476AB51-211A-A24F-BFAF-61E2402D408C}" dt="2021-05-24T13:14:00.772" v="66" actId="164"/>
          <ac:spMkLst>
            <pc:docMk/>
            <pc:sldMk cId="450737804" sldId="257"/>
            <ac:spMk id="98" creationId="{FD72424F-6A9C-634D-B01D-A764D573BFAE}"/>
          </ac:spMkLst>
        </pc:spChg>
        <pc:spChg chg="mod">
          <ac:chgData name="Julie Aspden" userId="647d6aff-221e-4d07-9989-160857ddfb47" providerId="ADAL" clId="{1476AB51-211A-A24F-BFAF-61E2402D408C}" dt="2021-05-24T13:13:50.127" v="65" actId="1036"/>
          <ac:spMkLst>
            <pc:docMk/>
            <pc:sldMk cId="450737804" sldId="257"/>
            <ac:spMk id="101" creationId="{8D2B8033-E645-8240-8814-D5781D48EB90}"/>
          </ac:spMkLst>
        </pc:spChg>
        <pc:spChg chg="mod topLvl">
          <ac:chgData name="Julie Aspden" userId="647d6aff-221e-4d07-9989-160857ddfb47" providerId="ADAL" clId="{1476AB51-211A-A24F-BFAF-61E2402D408C}" dt="2021-05-24T13:14:00.772" v="66" actId="164"/>
          <ac:spMkLst>
            <pc:docMk/>
            <pc:sldMk cId="450737804" sldId="257"/>
            <ac:spMk id="140" creationId="{B5F07E1F-F999-424D-A432-003E18FA2356}"/>
          </ac:spMkLst>
        </pc:spChg>
        <pc:spChg chg="mod topLvl">
          <ac:chgData name="Julie Aspden" userId="647d6aff-221e-4d07-9989-160857ddfb47" providerId="ADAL" clId="{1476AB51-211A-A24F-BFAF-61E2402D408C}" dt="2021-05-24T13:14:00.772" v="66" actId="164"/>
          <ac:spMkLst>
            <pc:docMk/>
            <pc:sldMk cId="450737804" sldId="257"/>
            <ac:spMk id="141" creationId="{E5E9319D-D709-470E-9D78-05C33FE241BB}"/>
          </ac:spMkLst>
        </pc:spChg>
        <pc:grpChg chg="del mod">
          <ac:chgData name="Julie Aspden" userId="647d6aff-221e-4d07-9989-160857ddfb47" providerId="ADAL" clId="{1476AB51-211A-A24F-BFAF-61E2402D408C}" dt="2021-05-24T13:13:22.697" v="54" actId="165"/>
          <ac:grpSpMkLst>
            <pc:docMk/>
            <pc:sldMk cId="450737804" sldId="257"/>
            <ac:grpSpMk id="5" creationId="{EA045E9F-EB4D-FF48-8279-8E341852E4C1}"/>
          </ac:grpSpMkLst>
        </pc:grpChg>
        <pc:grpChg chg="add mod">
          <ac:chgData name="Julie Aspden" userId="647d6aff-221e-4d07-9989-160857ddfb47" providerId="ADAL" clId="{1476AB51-211A-A24F-BFAF-61E2402D408C}" dt="2021-05-24T13:14:06.414" v="67" actId="1076"/>
          <ac:grpSpMkLst>
            <pc:docMk/>
            <pc:sldMk cId="450737804" sldId="257"/>
            <ac:grpSpMk id="6" creationId="{1C034560-E090-064E-9985-5322687BB750}"/>
          </ac:grpSpMkLst>
        </pc:grpChg>
        <pc:graphicFrameChg chg="mod">
          <ac:chgData name="Julie Aspden" userId="647d6aff-221e-4d07-9989-160857ddfb47" providerId="ADAL" clId="{1476AB51-211A-A24F-BFAF-61E2402D408C}" dt="2021-05-24T13:13:50.127" v="65" actId="1036"/>
          <ac:graphicFrameMkLst>
            <pc:docMk/>
            <pc:sldMk cId="450737804" sldId="257"/>
            <ac:graphicFrameMk id="97" creationId="{8928C601-95A6-9F49-BFAD-625E9BCDE16B}"/>
          </ac:graphicFrameMkLst>
        </pc:graphicFrameChg>
        <pc:graphicFrameChg chg="mod topLvl">
          <ac:chgData name="Julie Aspden" userId="647d6aff-221e-4d07-9989-160857ddfb47" providerId="ADAL" clId="{1476AB51-211A-A24F-BFAF-61E2402D408C}" dt="2021-05-24T13:14:00.772" v="66" actId="164"/>
          <ac:graphicFrameMkLst>
            <pc:docMk/>
            <pc:sldMk cId="450737804" sldId="257"/>
            <ac:graphicFrameMk id="149" creationId="{00000000-0008-0000-0400-000005000000}"/>
          </ac:graphicFrameMkLst>
        </pc:graphicFrameChg>
        <pc:cxnChg chg="mod topLvl">
          <ac:chgData name="Julie Aspden" userId="647d6aff-221e-4d07-9989-160857ddfb47" providerId="ADAL" clId="{1476AB51-211A-A24F-BFAF-61E2402D408C}" dt="2021-05-24T13:14:00.772" v="66" actId="164"/>
          <ac:cxnSpMkLst>
            <pc:docMk/>
            <pc:sldMk cId="450737804" sldId="257"/>
            <ac:cxnSpMk id="2" creationId="{2AC94095-16C1-4694-8CF9-8276C8420C4C}"/>
          </ac:cxnSpMkLst>
        </pc:cxnChg>
        <pc:cxnChg chg="mod topLvl">
          <ac:chgData name="Julie Aspden" userId="647d6aff-221e-4d07-9989-160857ddfb47" providerId="ADAL" clId="{1476AB51-211A-A24F-BFAF-61E2402D408C}" dt="2021-05-24T13:14:00.772" v="66" actId="164"/>
          <ac:cxnSpMkLst>
            <pc:docMk/>
            <pc:sldMk cId="450737804" sldId="257"/>
            <ac:cxnSpMk id="3" creationId="{1F33C137-52C0-4AEE-A6AD-EE9014FB6F83}"/>
          </ac:cxnSpMkLst>
        </pc:cxnChg>
      </pc:sldChg>
      <pc:sldChg chg="modSp mod">
        <pc:chgData name="Julie Aspden" userId="647d6aff-221e-4d07-9989-160857ddfb47" providerId="ADAL" clId="{1476AB51-211A-A24F-BFAF-61E2402D408C}" dt="2021-05-24T13:24:13.881" v="172" actId="1076"/>
        <pc:sldMkLst>
          <pc:docMk/>
          <pc:sldMk cId="852498186" sldId="286"/>
        </pc:sldMkLst>
        <pc:spChg chg="mod">
          <ac:chgData name="Julie Aspden" userId="647d6aff-221e-4d07-9989-160857ddfb47" providerId="ADAL" clId="{1476AB51-211A-A24F-BFAF-61E2402D408C}" dt="2021-05-24T13:11:35.051" v="41" actId="20577"/>
          <ac:spMkLst>
            <pc:docMk/>
            <pc:sldMk cId="852498186" sldId="286"/>
            <ac:spMk id="2" creationId="{104B7C6A-EC4B-42C4-A59D-F7AED4BF5D4D}"/>
          </ac:spMkLst>
        </pc:spChg>
        <pc:spChg chg="mod">
          <ac:chgData name="Julie Aspden" userId="647d6aff-221e-4d07-9989-160857ddfb47" providerId="ADAL" clId="{1476AB51-211A-A24F-BFAF-61E2402D408C}" dt="2021-05-24T13:23:54.501" v="171" actId="1076"/>
          <ac:spMkLst>
            <pc:docMk/>
            <pc:sldMk cId="852498186" sldId="286"/>
            <ac:spMk id="58" creationId="{3A1687C0-FF6E-7543-BC62-FE08EDE62FC7}"/>
          </ac:spMkLst>
        </pc:spChg>
        <pc:spChg chg="mod">
          <ac:chgData name="Julie Aspden" userId="647d6aff-221e-4d07-9989-160857ddfb47" providerId="ADAL" clId="{1476AB51-211A-A24F-BFAF-61E2402D408C}" dt="2021-05-24T13:24:13.881" v="172" actId="1076"/>
          <ac:spMkLst>
            <pc:docMk/>
            <pc:sldMk cId="852498186" sldId="286"/>
            <ac:spMk id="86" creationId="{3A1687C0-FF6E-7543-BC62-FE08EDE62FC7}"/>
          </ac:spMkLst>
        </pc:spChg>
        <pc:spChg chg="mod">
          <ac:chgData name="Julie Aspden" userId="647d6aff-221e-4d07-9989-160857ddfb47" providerId="ADAL" clId="{1476AB51-211A-A24F-BFAF-61E2402D408C}" dt="2021-05-24T13:22:34.028" v="158" actId="1076"/>
          <ac:spMkLst>
            <pc:docMk/>
            <pc:sldMk cId="852498186" sldId="286"/>
            <ac:spMk id="96" creationId="{3A1687C0-FF6E-7543-BC62-FE08EDE62FC7}"/>
          </ac:spMkLst>
        </pc:spChg>
        <pc:spChg chg="mod">
          <ac:chgData name="Julie Aspden" userId="647d6aff-221e-4d07-9989-160857ddfb47" providerId="ADAL" clId="{1476AB51-211A-A24F-BFAF-61E2402D408C}" dt="2021-05-24T13:23:27.395" v="166" actId="1076"/>
          <ac:spMkLst>
            <pc:docMk/>
            <pc:sldMk cId="852498186" sldId="286"/>
            <ac:spMk id="98" creationId="{3A1687C0-FF6E-7543-BC62-FE08EDE62FC7}"/>
          </ac:spMkLst>
        </pc:spChg>
        <pc:spChg chg="mod">
          <ac:chgData name="Julie Aspden" userId="647d6aff-221e-4d07-9989-160857ddfb47" providerId="ADAL" clId="{1476AB51-211A-A24F-BFAF-61E2402D408C}" dt="2021-05-24T13:22:53.511" v="161" actId="1076"/>
          <ac:spMkLst>
            <pc:docMk/>
            <pc:sldMk cId="852498186" sldId="286"/>
            <ac:spMk id="102" creationId="{22E4F8F0-4326-4FB5-B02B-C54B8F543A87}"/>
          </ac:spMkLst>
        </pc:spChg>
        <pc:spChg chg="mod">
          <ac:chgData name="Julie Aspden" userId="647d6aff-221e-4d07-9989-160857ddfb47" providerId="ADAL" clId="{1476AB51-211A-A24F-BFAF-61E2402D408C}" dt="2021-05-24T13:24:13.881" v="172" actId="1076"/>
          <ac:spMkLst>
            <pc:docMk/>
            <pc:sldMk cId="852498186" sldId="286"/>
            <ac:spMk id="119" creationId="{EF0F47A4-204F-9845-9555-2D9C0A7F67E9}"/>
          </ac:spMkLst>
        </pc:spChg>
        <pc:spChg chg="mod">
          <ac:chgData name="Julie Aspden" userId="647d6aff-221e-4d07-9989-160857ddfb47" providerId="ADAL" clId="{1476AB51-211A-A24F-BFAF-61E2402D408C}" dt="2021-05-24T13:24:13.881" v="172" actId="1076"/>
          <ac:spMkLst>
            <pc:docMk/>
            <pc:sldMk cId="852498186" sldId="286"/>
            <ac:spMk id="126" creationId="{A2A37723-C950-D248-B91D-D079BF6B697B}"/>
          </ac:spMkLst>
        </pc:spChg>
        <pc:grpChg chg="mod">
          <ac:chgData name="Julie Aspden" userId="647d6aff-221e-4d07-9989-160857ddfb47" providerId="ADAL" clId="{1476AB51-211A-A24F-BFAF-61E2402D408C}" dt="2021-05-24T13:24:13.881" v="172" actId="1076"/>
          <ac:grpSpMkLst>
            <pc:docMk/>
            <pc:sldMk cId="852498186" sldId="286"/>
            <ac:grpSpMk id="22" creationId="{D644BEBB-AC69-F14A-BDCD-494B6101EE26}"/>
          </ac:grpSpMkLst>
        </pc:grpChg>
        <pc:grpChg chg="mod">
          <ac:chgData name="Julie Aspden" userId="647d6aff-221e-4d07-9989-160857ddfb47" providerId="ADAL" clId="{1476AB51-211A-A24F-BFAF-61E2402D408C}" dt="2021-05-24T13:24:13.881" v="172" actId="1076"/>
          <ac:grpSpMkLst>
            <pc:docMk/>
            <pc:sldMk cId="852498186" sldId="286"/>
            <ac:grpSpMk id="148" creationId="{56AB4A29-3CD5-F14E-8D1D-DD7D4BF2F585}"/>
          </ac:grpSpMkLst>
        </pc:grpChg>
        <pc:grpChg chg="mod">
          <ac:chgData name="Julie Aspden" userId="647d6aff-221e-4d07-9989-160857ddfb47" providerId="ADAL" clId="{1476AB51-211A-A24F-BFAF-61E2402D408C}" dt="2021-05-24T13:24:13.881" v="172" actId="1076"/>
          <ac:grpSpMkLst>
            <pc:docMk/>
            <pc:sldMk cId="852498186" sldId="286"/>
            <ac:grpSpMk id="149" creationId="{C6C8D927-F184-9E47-BF09-A1CE70220F9D}"/>
          </ac:grpSpMkLst>
        </pc:grpChg>
        <pc:grpChg chg="mod">
          <ac:chgData name="Julie Aspden" userId="647d6aff-221e-4d07-9989-160857ddfb47" providerId="ADAL" clId="{1476AB51-211A-A24F-BFAF-61E2402D408C}" dt="2021-05-24T13:24:13.881" v="172" actId="1076"/>
          <ac:grpSpMkLst>
            <pc:docMk/>
            <pc:sldMk cId="852498186" sldId="286"/>
            <ac:grpSpMk id="150" creationId="{C52CC0D6-EFFD-B348-ABC3-6342DD24D41A}"/>
          </ac:grpSpMkLst>
        </pc:grpChg>
        <pc:grpChg chg="mod">
          <ac:chgData name="Julie Aspden" userId="647d6aff-221e-4d07-9989-160857ddfb47" providerId="ADAL" clId="{1476AB51-211A-A24F-BFAF-61E2402D408C}" dt="2021-05-24T13:24:13.881" v="172" actId="1076"/>
          <ac:grpSpMkLst>
            <pc:docMk/>
            <pc:sldMk cId="852498186" sldId="286"/>
            <ac:grpSpMk id="151" creationId="{1B557C16-0D1A-0645-90DD-0B84EE3BCBAA}"/>
          </ac:grpSpMkLst>
        </pc:grpChg>
        <pc:picChg chg="mod">
          <ac:chgData name="Julie Aspden" userId="647d6aff-221e-4d07-9989-160857ddfb47" providerId="ADAL" clId="{1476AB51-211A-A24F-BFAF-61E2402D408C}" dt="2021-05-24T13:22:55.862" v="163" actId="1076"/>
          <ac:picMkLst>
            <pc:docMk/>
            <pc:sldMk cId="852498186" sldId="286"/>
            <ac:picMk id="42" creationId="{A60EB84D-B028-8642-B966-6017E2B72F48}"/>
          </ac:picMkLst>
        </pc:picChg>
      </pc:sldChg>
      <pc:sldChg chg="ord">
        <pc:chgData name="Julie Aspden" userId="647d6aff-221e-4d07-9989-160857ddfb47" providerId="ADAL" clId="{1476AB51-211A-A24F-BFAF-61E2402D408C}" dt="2021-05-24T13:52:39.744" v="399" actId="20578"/>
        <pc:sldMkLst>
          <pc:docMk/>
          <pc:sldMk cId="2096595815" sldId="305"/>
        </pc:sldMkLst>
      </pc:sldChg>
      <pc:sldChg chg="addSp modSp mod">
        <pc:chgData name="Julie Aspden" userId="647d6aff-221e-4d07-9989-160857ddfb47" providerId="ADAL" clId="{1476AB51-211A-A24F-BFAF-61E2402D408C}" dt="2021-05-24T13:19:37.359" v="135" actId="1076"/>
        <pc:sldMkLst>
          <pc:docMk/>
          <pc:sldMk cId="2969912435" sldId="318"/>
        </pc:sldMkLst>
        <pc:spChg chg="mod">
          <ac:chgData name="Julie Aspden" userId="647d6aff-221e-4d07-9989-160857ddfb47" providerId="ADAL" clId="{1476AB51-211A-A24F-BFAF-61E2402D408C}" dt="2021-05-24T13:19:17.148" v="130" actId="164"/>
          <ac:spMkLst>
            <pc:docMk/>
            <pc:sldMk cId="2969912435" sldId="318"/>
            <ac:spMk id="2" creationId="{1949F9D8-4AEB-6E48-AE97-F455C037F17C}"/>
          </ac:spMkLst>
        </pc:spChg>
        <pc:spChg chg="mod">
          <ac:chgData name="Julie Aspden" userId="647d6aff-221e-4d07-9989-160857ddfb47" providerId="ADAL" clId="{1476AB51-211A-A24F-BFAF-61E2402D408C}" dt="2021-05-24T13:11:51.277" v="44" actId="113"/>
          <ac:spMkLst>
            <pc:docMk/>
            <pc:sldMk cId="2969912435" sldId="318"/>
            <ac:spMk id="4" creationId="{1E90FF1E-32B4-4411-B35F-6D46446646A3}"/>
          </ac:spMkLst>
        </pc:spChg>
        <pc:spChg chg="mod">
          <ac:chgData name="Julie Aspden" userId="647d6aff-221e-4d07-9989-160857ddfb47" providerId="ADAL" clId="{1476AB51-211A-A24F-BFAF-61E2402D408C}" dt="2021-05-24T13:19:37.359" v="135" actId="1076"/>
          <ac:spMkLst>
            <pc:docMk/>
            <pc:sldMk cId="2969912435" sldId="318"/>
            <ac:spMk id="123" creationId="{883E8591-231D-F548-B574-73715DE4F884}"/>
          </ac:spMkLst>
        </pc:spChg>
        <pc:spChg chg="mod">
          <ac:chgData name="Julie Aspden" userId="647d6aff-221e-4d07-9989-160857ddfb47" providerId="ADAL" clId="{1476AB51-211A-A24F-BFAF-61E2402D408C}" dt="2021-05-24T13:19:17.148" v="130" actId="164"/>
          <ac:spMkLst>
            <pc:docMk/>
            <pc:sldMk cId="2969912435" sldId="318"/>
            <ac:spMk id="124" creationId="{050994AB-D4DE-F446-B063-7CDE6F9A3806}"/>
          </ac:spMkLst>
        </pc:spChg>
        <pc:spChg chg="mod">
          <ac:chgData name="Julie Aspden" userId="647d6aff-221e-4d07-9989-160857ddfb47" providerId="ADAL" clId="{1476AB51-211A-A24F-BFAF-61E2402D408C}" dt="2021-05-24T13:19:17.148" v="130" actId="164"/>
          <ac:spMkLst>
            <pc:docMk/>
            <pc:sldMk cId="2969912435" sldId="318"/>
            <ac:spMk id="126" creationId="{33FD642D-F167-CA47-BFB2-48B729A09DC8}"/>
          </ac:spMkLst>
        </pc:spChg>
        <pc:spChg chg="mod">
          <ac:chgData name="Julie Aspden" userId="647d6aff-221e-4d07-9989-160857ddfb47" providerId="ADAL" clId="{1476AB51-211A-A24F-BFAF-61E2402D408C}" dt="2021-05-24T13:19:17.148" v="130" actId="164"/>
          <ac:spMkLst>
            <pc:docMk/>
            <pc:sldMk cId="2969912435" sldId="318"/>
            <ac:spMk id="127" creationId="{CB0E8705-68A6-1F43-BA52-07DEFC23A38B}"/>
          </ac:spMkLst>
        </pc:spChg>
        <pc:spChg chg="mod">
          <ac:chgData name="Julie Aspden" userId="647d6aff-221e-4d07-9989-160857ddfb47" providerId="ADAL" clId="{1476AB51-211A-A24F-BFAF-61E2402D408C}" dt="2021-05-24T13:19:17.148" v="130" actId="164"/>
          <ac:spMkLst>
            <pc:docMk/>
            <pc:sldMk cId="2969912435" sldId="318"/>
            <ac:spMk id="128" creationId="{BE5DD27C-AD94-F747-B3EE-58D3974305D3}"/>
          </ac:spMkLst>
        </pc:spChg>
        <pc:spChg chg="mod">
          <ac:chgData name="Julie Aspden" userId="647d6aff-221e-4d07-9989-160857ddfb47" providerId="ADAL" clId="{1476AB51-211A-A24F-BFAF-61E2402D408C}" dt="2021-05-24T13:19:17.148" v="130" actId="164"/>
          <ac:spMkLst>
            <pc:docMk/>
            <pc:sldMk cId="2969912435" sldId="318"/>
            <ac:spMk id="129" creationId="{EB8FCC50-130B-9A4E-9667-2384294C06BB}"/>
          </ac:spMkLst>
        </pc:spChg>
        <pc:spChg chg="mod">
          <ac:chgData name="Julie Aspden" userId="647d6aff-221e-4d07-9989-160857ddfb47" providerId="ADAL" clId="{1476AB51-211A-A24F-BFAF-61E2402D408C}" dt="2021-05-24T13:19:17.148" v="130" actId="164"/>
          <ac:spMkLst>
            <pc:docMk/>
            <pc:sldMk cId="2969912435" sldId="318"/>
            <ac:spMk id="130" creationId="{061E2C93-2E96-3749-B372-A3701CE6B374}"/>
          </ac:spMkLst>
        </pc:spChg>
        <pc:grpChg chg="add mod">
          <ac:chgData name="Julie Aspden" userId="647d6aff-221e-4d07-9989-160857ddfb47" providerId="ADAL" clId="{1476AB51-211A-A24F-BFAF-61E2402D408C}" dt="2021-05-24T13:19:29.943" v="134" actId="1076"/>
          <ac:grpSpMkLst>
            <pc:docMk/>
            <pc:sldMk cId="2969912435" sldId="318"/>
            <ac:grpSpMk id="3" creationId="{F6954BBB-D3AC-7346-B1C0-60F7B6B35263}"/>
          </ac:grpSpMkLst>
        </pc:grpChg>
      </pc:sldChg>
      <pc:sldChg chg="modSp mod ord">
        <pc:chgData name="Julie Aspden" userId="647d6aff-221e-4d07-9989-160857ddfb47" providerId="ADAL" clId="{1476AB51-211A-A24F-BFAF-61E2402D408C}" dt="2021-05-24T13:52:01.939" v="398" actId="20577"/>
        <pc:sldMkLst>
          <pc:docMk/>
          <pc:sldMk cId="1433863509" sldId="320"/>
        </pc:sldMkLst>
        <pc:spChg chg="mod">
          <ac:chgData name="Julie Aspden" userId="647d6aff-221e-4d07-9989-160857ddfb47" providerId="ADAL" clId="{1476AB51-211A-A24F-BFAF-61E2402D408C}" dt="2021-05-24T13:52:01.939" v="398" actId="20577"/>
          <ac:spMkLst>
            <pc:docMk/>
            <pc:sldMk cId="1433863509" sldId="320"/>
            <ac:spMk id="4" creationId="{00000000-0000-0000-0000-000000000000}"/>
          </ac:spMkLst>
        </pc:spChg>
      </pc:sldChg>
      <pc:sldChg chg="addSp delSp modSp mod">
        <pc:chgData name="Julie Aspden" userId="647d6aff-221e-4d07-9989-160857ddfb47" providerId="ADAL" clId="{1476AB51-211A-A24F-BFAF-61E2402D408C}" dt="2021-05-24T13:18:35.049" v="125" actId="478"/>
        <pc:sldMkLst>
          <pc:docMk/>
          <pc:sldMk cId="3628268679" sldId="322"/>
        </pc:sldMkLst>
        <pc:spChg chg="mod">
          <ac:chgData name="Julie Aspden" userId="647d6aff-221e-4d07-9989-160857ddfb47" providerId="ADAL" clId="{1476AB51-211A-A24F-BFAF-61E2402D408C}" dt="2021-05-24T13:18:23.022" v="123" actId="1076"/>
          <ac:spMkLst>
            <pc:docMk/>
            <pc:sldMk cId="3628268679" sldId="322"/>
            <ac:spMk id="6" creationId="{712E204A-08ED-A540-AEE4-B7CDEC10E870}"/>
          </ac:spMkLst>
        </pc:spChg>
        <pc:spChg chg="add del mod">
          <ac:chgData name="Julie Aspden" userId="647d6aff-221e-4d07-9989-160857ddfb47" providerId="ADAL" clId="{1476AB51-211A-A24F-BFAF-61E2402D408C}" dt="2021-05-24T13:18:35.049" v="125" actId="478"/>
          <ac:spMkLst>
            <pc:docMk/>
            <pc:sldMk cId="3628268679" sldId="322"/>
            <ac:spMk id="8" creationId="{F4973635-23C4-E04A-B1E4-51505F68D1B7}"/>
          </ac:spMkLst>
        </pc:spChg>
        <pc:spChg chg="mod">
          <ac:chgData name="Julie Aspden" userId="647d6aff-221e-4d07-9989-160857ddfb47" providerId="ADAL" clId="{1476AB51-211A-A24F-BFAF-61E2402D408C}" dt="2021-05-24T13:18:26.063" v="124" actId="1076"/>
          <ac:spMkLst>
            <pc:docMk/>
            <pc:sldMk cId="3628268679" sldId="322"/>
            <ac:spMk id="36" creationId="{705A9EC4-17ED-8145-AFA0-9CC2C755746A}"/>
          </ac:spMkLst>
        </pc:spChg>
        <pc:spChg chg="add del">
          <ac:chgData name="Julie Aspden" userId="647d6aff-221e-4d07-9989-160857ddfb47" providerId="ADAL" clId="{1476AB51-211A-A24F-BFAF-61E2402D408C}" dt="2021-05-24T13:15:19.388" v="83" actId="478"/>
          <ac:spMkLst>
            <pc:docMk/>
            <pc:sldMk cId="3628268679" sldId="322"/>
            <ac:spMk id="41" creationId="{3AB592F1-8F3E-6C46-B7B6-5395ED81314B}"/>
          </ac:spMkLst>
        </pc:spChg>
        <pc:spChg chg="mod">
          <ac:chgData name="Julie Aspden" userId="647d6aff-221e-4d07-9989-160857ddfb47" providerId="ADAL" clId="{1476AB51-211A-A24F-BFAF-61E2402D408C}" dt="2021-05-24T13:12:03.159" v="46" actId="113"/>
          <ac:spMkLst>
            <pc:docMk/>
            <pc:sldMk cId="3628268679" sldId="322"/>
            <ac:spMk id="50" creationId="{41F7D1AF-C4DA-AA49-887D-92E968E5598D}"/>
          </ac:spMkLst>
        </pc:spChg>
        <pc:spChg chg="mod topLvl">
          <ac:chgData name="Julie Aspden" userId="647d6aff-221e-4d07-9989-160857ddfb47" providerId="ADAL" clId="{1476AB51-211A-A24F-BFAF-61E2402D408C}" dt="2021-05-24T13:17:33.220" v="106" actId="554"/>
          <ac:spMkLst>
            <pc:docMk/>
            <pc:sldMk cId="3628268679" sldId="322"/>
            <ac:spMk id="54" creationId="{231F15D4-59BD-664B-B9A8-620B2776DF3E}"/>
          </ac:spMkLst>
        </pc:spChg>
        <pc:spChg chg="mod">
          <ac:chgData name="Julie Aspden" userId="647d6aff-221e-4d07-9989-160857ddfb47" providerId="ADAL" clId="{1476AB51-211A-A24F-BFAF-61E2402D408C}" dt="2021-05-24T13:16:03.271" v="91" actId="165"/>
          <ac:spMkLst>
            <pc:docMk/>
            <pc:sldMk cId="3628268679" sldId="322"/>
            <ac:spMk id="57" creationId="{515415B7-B40D-5743-8080-3DCD42ED90E2}"/>
          </ac:spMkLst>
        </pc:spChg>
        <pc:spChg chg="mod">
          <ac:chgData name="Julie Aspden" userId="647d6aff-221e-4d07-9989-160857ddfb47" providerId="ADAL" clId="{1476AB51-211A-A24F-BFAF-61E2402D408C}" dt="2021-05-24T13:16:03.271" v="91" actId="165"/>
          <ac:spMkLst>
            <pc:docMk/>
            <pc:sldMk cId="3628268679" sldId="322"/>
            <ac:spMk id="58" creationId="{B72C0E1E-DB5F-FF45-81C8-1899FB0DC1FF}"/>
          </ac:spMkLst>
        </pc:spChg>
        <pc:spChg chg="mod">
          <ac:chgData name="Julie Aspden" userId="647d6aff-221e-4d07-9989-160857ddfb47" providerId="ADAL" clId="{1476AB51-211A-A24F-BFAF-61E2402D408C}" dt="2021-05-24T13:16:53.063" v="100" actId="1076"/>
          <ac:spMkLst>
            <pc:docMk/>
            <pc:sldMk cId="3628268679" sldId="322"/>
            <ac:spMk id="59" creationId="{05947621-4279-6140-9220-ACF6C386CDBB}"/>
          </ac:spMkLst>
        </pc:spChg>
        <pc:spChg chg="mod">
          <ac:chgData name="Julie Aspden" userId="647d6aff-221e-4d07-9989-160857ddfb47" providerId="ADAL" clId="{1476AB51-211A-A24F-BFAF-61E2402D408C}" dt="2021-05-24T13:16:03.271" v="91" actId="165"/>
          <ac:spMkLst>
            <pc:docMk/>
            <pc:sldMk cId="3628268679" sldId="322"/>
            <ac:spMk id="60" creationId="{2006BDF9-45D3-0948-97E8-C33EEF35DC94}"/>
          </ac:spMkLst>
        </pc:spChg>
        <pc:spChg chg="mod">
          <ac:chgData name="Julie Aspden" userId="647d6aff-221e-4d07-9989-160857ddfb47" providerId="ADAL" clId="{1476AB51-211A-A24F-BFAF-61E2402D408C}" dt="2021-05-24T13:16:03.271" v="91" actId="165"/>
          <ac:spMkLst>
            <pc:docMk/>
            <pc:sldMk cId="3628268679" sldId="322"/>
            <ac:spMk id="61" creationId="{67F72412-32D3-D544-BABA-2A1B7CD99282}"/>
          </ac:spMkLst>
        </pc:spChg>
        <pc:spChg chg="mod topLvl">
          <ac:chgData name="Julie Aspden" userId="647d6aff-221e-4d07-9989-160857ddfb47" providerId="ADAL" clId="{1476AB51-211A-A24F-BFAF-61E2402D408C}" dt="2021-05-24T13:16:08.742" v="92" actId="164"/>
          <ac:spMkLst>
            <pc:docMk/>
            <pc:sldMk cId="3628268679" sldId="322"/>
            <ac:spMk id="62" creationId="{53FB4165-54A4-F249-87E0-7E6E69677660}"/>
          </ac:spMkLst>
        </pc:spChg>
        <pc:spChg chg="mod topLvl">
          <ac:chgData name="Julie Aspden" userId="647d6aff-221e-4d07-9989-160857ddfb47" providerId="ADAL" clId="{1476AB51-211A-A24F-BFAF-61E2402D408C}" dt="2021-05-24T13:16:08.742" v="92" actId="164"/>
          <ac:spMkLst>
            <pc:docMk/>
            <pc:sldMk cId="3628268679" sldId="322"/>
            <ac:spMk id="63" creationId="{EC77650B-C8C4-4940-A45E-E2F83CACB642}"/>
          </ac:spMkLst>
        </pc:spChg>
        <pc:spChg chg="mod">
          <ac:chgData name="Julie Aspden" userId="647d6aff-221e-4d07-9989-160857ddfb47" providerId="ADAL" clId="{1476AB51-211A-A24F-BFAF-61E2402D408C}" dt="2021-05-24T13:16:03.271" v="91" actId="165"/>
          <ac:spMkLst>
            <pc:docMk/>
            <pc:sldMk cId="3628268679" sldId="322"/>
            <ac:spMk id="65" creationId="{AB92F4E9-C481-054A-A30B-C100C7688CC1}"/>
          </ac:spMkLst>
        </pc:spChg>
        <pc:spChg chg="mod">
          <ac:chgData name="Julie Aspden" userId="647d6aff-221e-4d07-9989-160857ddfb47" providerId="ADAL" clId="{1476AB51-211A-A24F-BFAF-61E2402D408C}" dt="2021-05-24T13:16:03.271" v="91" actId="165"/>
          <ac:spMkLst>
            <pc:docMk/>
            <pc:sldMk cId="3628268679" sldId="322"/>
            <ac:spMk id="66" creationId="{C68C5CF5-6901-6742-A242-25533A19BF11}"/>
          </ac:spMkLst>
        </pc:spChg>
        <pc:spChg chg="mod">
          <ac:chgData name="Julie Aspden" userId="647d6aff-221e-4d07-9989-160857ddfb47" providerId="ADAL" clId="{1476AB51-211A-A24F-BFAF-61E2402D408C}" dt="2021-05-24T13:16:03.271" v="91" actId="165"/>
          <ac:spMkLst>
            <pc:docMk/>
            <pc:sldMk cId="3628268679" sldId="322"/>
            <ac:spMk id="67" creationId="{7009CB94-AA32-0E4B-ACF5-2898DC804915}"/>
          </ac:spMkLst>
        </pc:spChg>
        <pc:spChg chg="mod">
          <ac:chgData name="Julie Aspden" userId="647d6aff-221e-4d07-9989-160857ddfb47" providerId="ADAL" clId="{1476AB51-211A-A24F-BFAF-61E2402D408C}" dt="2021-05-24T13:16:03.271" v="91" actId="165"/>
          <ac:spMkLst>
            <pc:docMk/>
            <pc:sldMk cId="3628268679" sldId="322"/>
            <ac:spMk id="68" creationId="{C9D3B5F5-F609-3641-8E88-1A5F61E4DB7A}"/>
          </ac:spMkLst>
        </pc:spChg>
        <pc:spChg chg="mod">
          <ac:chgData name="Julie Aspden" userId="647d6aff-221e-4d07-9989-160857ddfb47" providerId="ADAL" clId="{1476AB51-211A-A24F-BFAF-61E2402D408C}" dt="2021-05-24T13:16:03.271" v="91" actId="165"/>
          <ac:spMkLst>
            <pc:docMk/>
            <pc:sldMk cId="3628268679" sldId="322"/>
            <ac:spMk id="69" creationId="{5BFAEA50-226C-5A45-9D43-780F641014D4}"/>
          </ac:spMkLst>
        </pc:spChg>
        <pc:spChg chg="mod">
          <ac:chgData name="Julie Aspden" userId="647d6aff-221e-4d07-9989-160857ddfb47" providerId="ADAL" clId="{1476AB51-211A-A24F-BFAF-61E2402D408C}" dt="2021-05-24T13:16:03.271" v="91" actId="165"/>
          <ac:spMkLst>
            <pc:docMk/>
            <pc:sldMk cId="3628268679" sldId="322"/>
            <ac:spMk id="70" creationId="{6D1CB437-E1BB-3E4A-8B75-5ADA5A27C35F}"/>
          </ac:spMkLst>
        </pc:spChg>
        <pc:spChg chg="mod">
          <ac:chgData name="Julie Aspden" userId="647d6aff-221e-4d07-9989-160857ddfb47" providerId="ADAL" clId="{1476AB51-211A-A24F-BFAF-61E2402D408C}" dt="2021-05-24T13:16:03.271" v="91" actId="165"/>
          <ac:spMkLst>
            <pc:docMk/>
            <pc:sldMk cId="3628268679" sldId="322"/>
            <ac:spMk id="71" creationId="{EAF3F0DD-7505-A948-8644-1D81F7F659F5}"/>
          </ac:spMkLst>
        </pc:spChg>
        <pc:spChg chg="mod">
          <ac:chgData name="Julie Aspden" userId="647d6aff-221e-4d07-9989-160857ddfb47" providerId="ADAL" clId="{1476AB51-211A-A24F-BFAF-61E2402D408C}" dt="2021-05-24T13:16:03.271" v="91" actId="165"/>
          <ac:spMkLst>
            <pc:docMk/>
            <pc:sldMk cId="3628268679" sldId="322"/>
            <ac:spMk id="72" creationId="{89B64AFF-048D-624A-A0BB-99E6D1DADA67}"/>
          </ac:spMkLst>
        </pc:spChg>
        <pc:spChg chg="mod">
          <ac:chgData name="Julie Aspden" userId="647d6aff-221e-4d07-9989-160857ddfb47" providerId="ADAL" clId="{1476AB51-211A-A24F-BFAF-61E2402D408C}" dt="2021-05-24T13:17:44.497" v="116" actId="1076"/>
          <ac:spMkLst>
            <pc:docMk/>
            <pc:sldMk cId="3628268679" sldId="322"/>
            <ac:spMk id="74" creationId="{2FB23FD7-627D-FE4E-9683-D0DFA31A8862}"/>
          </ac:spMkLst>
        </pc:spChg>
        <pc:spChg chg="mod">
          <ac:chgData name="Julie Aspden" userId="647d6aff-221e-4d07-9989-160857ddfb47" providerId="ADAL" clId="{1476AB51-211A-A24F-BFAF-61E2402D408C}" dt="2021-05-24T13:17:33.220" v="106" actId="554"/>
          <ac:spMkLst>
            <pc:docMk/>
            <pc:sldMk cId="3628268679" sldId="322"/>
            <ac:spMk id="83" creationId="{75E7D99C-C257-6543-B9A0-5D5FD9B751C6}"/>
          </ac:spMkLst>
        </pc:spChg>
        <pc:grpChg chg="del mod">
          <ac:chgData name="Julie Aspden" userId="647d6aff-221e-4d07-9989-160857ddfb47" providerId="ADAL" clId="{1476AB51-211A-A24F-BFAF-61E2402D408C}" dt="2021-05-24T13:16:03.271" v="91" actId="165"/>
          <ac:grpSpMkLst>
            <pc:docMk/>
            <pc:sldMk cId="3628268679" sldId="322"/>
            <ac:grpSpMk id="2" creationId="{24F937C9-7E67-9F43-859A-5517DD4FA597}"/>
          </ac:grpSpMkLst>
        </pc:grpChg>
        <pc:grpChg chg="mod">
          <ac:chgData name="Julie Aspden" userId="647d6aff-221e-4d07-9989-160857ddfb47" providerId="ADAL" clId="{1476AB51-211A-A24F-BFAF-61E2402D408C}" dt="2021-05-24T13:17:39.587" v="115" actId="1036"/>
          <ac:grpSpMkLst>
            <pc:docMk/>
            <pc:sldMk cId="3628268679" sldId="322"/>
            <ac:grpSpMk id="3" creationId="{6E30473D-6E0C-5548-9063-1EF8652EDE24}"/>
          </ac:grpSpMkLst>
        </pc:grpChg>
        <pc:grpChg chg="mod">
          <ac:chgData name="Julie Aspden" userId="647d6aff-221e-4d07-9989-160857ddfb47" providerId="ADAL" clId="{1476AB51-211A-A24F-BFAF-61E2402D408C}" dt="2021-05-24T13:17:12.135" v="101" actId="1076"/>
          <ac:grpSpMkLst>
            <pc:docMk/>
            <pc:sldMk cId="3628268679" sldId="322"/>
            <ac:grpSpMk id="4" creationId="{A497C9C4-C3AB-B94A-A6CE-834AE3781AD8}"/>
          </ac:grpSpMkLst>
        </pc:grpChg>
        <pc:grpChg chg="add mod">
          <ac:chgData name="Julie Aspden" userId="647d6aff-221e-4d07-9989-160857ddfb47" providerId="ADAL" clId="{1476AB51-211A-A24F-BFAF-61E2402D408C}" dt="2021-05-24T13:16:46.705" v="98" actId="1076"/>
          <ac:grpSpMkLst>
            <pc:docMk/>
            <pc:sldMk cId="3628268679" sldId="322"/>
            <ac:grpSpMk id="5" creationId="{34486062-0C57-6343-8FC4-B4B02B1B6C68}"/>
          </ac:grpSpMkLst>
        </pc:grpChg>
        <pc:grpChg chg="mod topLvl">
          <ac:chgData name="Julie Aspden" userId="647d6aff-221e-4d07-9989-160857ddfb47" providerId="ADAL" clId="{1476AB51-211A-A24F-BFAF-61E2402D408C}" dt="2021-05-24T13:16:46.705" v="98" actId="1076"/>
          <ac:grpSpMkLst>
            <pc:docMk/>
            <pc:sldMk cId="3628268679" sldId="322"/>
            <ac:grpSpMk id="55" creationId="{83E51F1B-E302-6844-98A5-5BBEA9B4B149}"/>
          </ac:grpSpMkLst>
        </pc:grpChg>
        <pc:grpChg chg="mod">
          <ac:chgData name="Julie Aspden" userId="647d6aff-221e-4d07-9989-160857ddfb47" providerId="ADAL" clId="{1476AB51-211A-A24F-BFAF-61E2402D408C}" dt="2021-05-24T13:16:03.271" v="91" actId="165"/>
          <ac:grpSpMkLst>
            <pc:docMk/>
            <pc:sldMk cId="3628268679" sldId="322"/>
            <ac:grpSpMk id="56" creationId="{335899C6-12D8-7B48-B679-18D68653C2F1}"/>
          </ac:grpSpMkLst>
        </pc:grpChg>
        <pc:grpChg chg="mod topLvl">
          <ac:chgData name="Julie Aspden" userId="647d6aff-221e-4d07-9989-160857ddfb47" providerId="ADAL" clId="{1476AB51-211A-A24F-BFAF-61E2402D408C}" dt="2021-05-24T13:16:46.705" v="98" actId="1076"/>
          <ac:grpSpMkLst>
            <pc:docMk/>
            <pc:sldMk cId="3628268679" sldId="322"/>
            <ac:grpSpMk id="64" creationId="{164A3DF0-92B2-3044-B396-9A85D32BBBFF}"/>
          </ac:grpSpMkLst>
        </pc:grpChg>
        <pc:picChg chg="mod">
          <ac:chgData name="Julie Aspden" userId="647d6aff-221e-4d07-9989-160857ddfb47" providerId="ADAL" clId="{1476AB51-211A-A24F-BFAF-61E2402D408C}" dt="2021-05-24T13:16:21.033" v="95" actId="1076"/>
          <ac:picMkLst>
            <pc:docMk/>
            <pc:sldMk cId="3628268679" sldId="322"/>
            <ac:picMk id="7" creationId="{AD30B3E6-9918-F741-997B-84EA742121C1}"/>
          </ac:picMkLst>
        </pc:picChg>
        <pc:picChg chg="mod">
          <ac:chgData name="Julie Aspden" userId="647d6aff-221e-4d07-9989-160857ddfb47" providerId="ADAL" clId="{1476AB51-211A-A24F-BFAF-61E2402D408C}" dt="2021-05-24T13:15:25.435" v="86" actId="1076"/>
          <ac:picMkLst>
            <pc:docMk/>
            <pc:sldMk cId="3628268679" sldId="322"/>
            <ac:picMk id="52" creationId="{7676946E-2FC5-F544-A014-B81B5F690BB1}"/>
          </ac:picMkLst>
        </pc:picChg>
        <pc:picChg chg="mod topLvl">
          <ac:chgData name="Julie Aspden" userId="647d6aff-221e-4d07-9989-160857ddfb47" providerId="ADAL" clId="{1476AB51-211A-A24F-BFAF-61E2402D408C}" dt="2021-05-24T13:16:08.742" v="92" actId="164"/>
          <ac:picMkLst>
            <pc:docMk/>
            <pc:sldMk cId="3628268679" sldId="322"/>
            <ac:picMk id="53" creationId="{D0820C8C-7097-DE45-A2BF-2A16CE1E9478}"/>
          </ac:picMkLst>
        </pc:picChg>
        <pc:picChg chg="mod">
          <ac:chgData name="Julie Aspden" userId="647d6aff-221e-4d07-9989-160857ddfb47" providerId="ADAL" clId="{1476AB51-211A-A24F-BFAF-61E2402D408C}" dt="2021-05-24T13:17:20.247" v="104" actId="1076"/>
          <ac:picMkLst>
            <pc:docMk/>
            <pc:sldMk cId="3628268679" sldId="322"/>
            <ac:picMk id="73" creationId="{0B5858AD-2F26-B743-9E03-E8C91D597213}"/>
          </ac:picMkLst>
        </pc:picChg>
      </pc:sldChg>
      <pc:sldChg chg="addSp delSp modSp mod">
        <pc:chgData name="Julie Aspden" userId="647d6aff-221e-4d07-9989-160857ddfb47" providerId="ADAL" clId="{1476AB51-211A-A24F-BFAF-61E2402D408C}" dt="2021-05-24T13:50:08.951" v="338" actId="2711"/>
        <pc:sldMkLst>
          <pc:docMk/>
          <pc:sldMk cId="1064612080" sldId="323"/>
        </pc:sldMkLst>
        <pc:spChg chg="mod">
          <ac:chgData name="Julie Aspden" userId="647d6aff-221e-4d07-9989-160857ddfb47" providerId="ADAL" clId="{1476AB51-211A-A24F-BFAF-61E2402D408C}" dt="2021-05-24T13:50:08.951" v="338" actId="2711"/>
          <ac:spMkLst>
            <pc:docMk/>
            <pc:sldMk cId="1064612080" sldId="323"/>
            <ac:spMk id="7" creationId="{C8B87A22-2466-7E4E-AF0B-03F1E4807F62}"/>
          </ac:spMkLst>
        </pc:spChg>
        <pc:spChg chg="mod">
          <ac:chgData name="Julie Aspden" userId="647d6aff-221e-4d07-9989-160857ddfb47" providerId="ADAL" clId="{1476AB51-211A-A24F-BFAF-61E2402D408C}" dt="2021-05-24T13:49:23.246" v="327" actId="552"/>
          <ac:spMkLst>
            <pc:docMk/>
            <pc:sldMk cId="1064612080" sldId="323"/>
            <ac:spMk id="8" creationId="{2EABE962-5D33-DE41-86AD-4C4C1D44260E}"/>
          </ac:spMkLst>
        </pc:spChg>
        <pc:spChg chg="del mod">
          <ac:chgData name="Julie Aspden" userId="647d6aff-221e-4d07-9989-160857ddfb47" providerId="ADAL" clId="{1476AB51-211A-A24F-BFAF-61E2402D408C}" dt="2021-05-24T13:43:02.956" v="176" actId="21"/>
          <ac:spMkLst>
            <pc:docMk/>
            <pc:sldMk cId="1064612080" sldId="323"/>
            <ac:spMk id="9" creationId="{1240B5D1-F8DC-FF44-8251-504D817512DD}"/>
          </ac:spMkLst>
        </pc:spChg>
        <pc:spChg chg="del mod">
          <ac:chgData name="Julie Aspden" userId="647d6aff-221e-4d07-9989-160857ddfb47" providerId="ADAL" clId="{1476AB51-211A-A24F-BFAF-61E2402D408C}" dt="2021-05-24T13:43:02.956" v="176" actId="21"/>
          <ac:spMkLst>
            <pc:docMk/>
            <pc:sldMk cId="1064612080" sldId="323"/>
            <ac:spMk id="11" creationId="{EDC028F7-DBAE-F745-99F8-78F7C6B1FE74}"/>
          </ac:spMkLst>
        </pc:spChg>
        <pc:spChg chg="mod">
          <ac:chgData name="Julie Aspden" userId="647d6aff-221e-4d07-9989-160857ddfb47" providerId="ADAL" clId="{1476AB51-211A-A24F-BFAF-61E2402D408C}" dt="2021-05-24T13:49:12.611" v="326" actId="552"/>
          <ac:spMkLst>
            <pc:docMk/>
            <pc:sldMk cId="1064612080" sldId="323"/>
            <ac:spMk id="18" creationId="{51488DFA-2810-E34B-9C65-74BFBD2EC074}"/>
          </ac:spMkLst>
        </pc:spChg>
        <pc:spChg chg="mod">
          <ac:chgData name="Julie Aspden" userId="647d6aff-221e-4d07-9989-160857ddfb47" providerId="ADAL" clId="{1476AB51-211A-A24F-BFAF-61E2402D408C}" dt="2021-05-24T13:20:19.741" v="140" actId="1076"/>
          <ac:spMkLst>
            <pc:docMk/>
            <pc:sldMk cId="1064612080" sldId="323"/>
            <ac:spMk id="30" creationId="{F3EF2F3B-61E2-5C46-9062-99A3C1FA1EC3}"/>
          </ac:spMkLst>
        </pc:spChg>
        <pc:spChg chg="del mod">
          <ac:chgData name="Julie Aspden" userId="647d6aff-221e-4d07-9989-160857ddfb47" providerId="ADAL" clId="{1476AB51-211A-A24F-BFAF-61E2402D408C}" dt="2021-05-24T13:43:02.956" v="176" actId="21"/>
          <ac:spMkLst>
            <pc:docMk/>
            <pc:sldMk cId="1064612080" sldId="323"/>
            <ac:spMk id="32" creationId="{6257BAE0-F176-154E-A36F-048F59B3DF08}"/>
          </ac:spMkLst>
        </pc:spChg>
        <pc:spChg chg="add mod">
          <ac:chgData name="Julie Aspden" userId="647d6aff-221e-4d07-9989-160857ddfb47" providerId="ADAL" clId="{1476AB51-211A-A24F-BFAF-61E2402D408C}" dt="2021-05-24T13:49:23.246" v="327" actId="552"/>
          <ac:spMkLst>
            <pc:docMk/>
            <pc:sldMk cId="1064612080" sldId="323"/>
            <ac:spMk id="33" creationId="{D3DA67C5-3E55-4241-9E0B-DC4C866F7E0B}"/>
          </ac:spMkLst>
        </pc:spChg>
        <pc:spChg chg="mod topLvl">
          <ac:chgData name="Julie Aspden" userId="647d6aff-221e-4d07-9989-160857ddfb47" providerId="ADAL" clId="{1476AB51-211A-A24F-BFAF-61E2402D408C}" dt="2021-05-24T13:48:52.527" v="322" actId="555"/>
          <ac:spMkLst>
            <pc:docMk/>
            <pc:sldMk cId="1064612080" sldId="323"/>
            <ac:spMk id="35" creationId="{E8B69A52-8DA8-0E46-910D-E782D9EFDCB3}"/>
          </ac:spMkLst>
        </pc:spChg>
        <pc:spChg chg="add mod">
          <ac:chgData name="Julie Aspden" userId="647d6aff-221e-4d07-9989-160857ddfb47" providerId="ADAL" clId="{1476AB51-211A-A24F-BFAF-61E2402D408C}" dt="2021-05-24T13:49:23.246" v="327" actId="552"/>
          <ac:spMkLst>
            <pc:docMk/>
            <pc:sldMk cId="1064612080" sldId="323"/>
            <ac:spMk id="37" creationId="{CA4517F7-B4A0-6547-9356-D968DFB12C10}"/>
          </ac:spMkLst>
        </pc:spChg>
        <pc:spChg chg="add mod">
          <ac:chgData name="Julie Aspden" userId="647d6aff-221e-4d07-9989-160857ddfb47" providerId="ADAL" clId="{1476AB51-211A-A24F-BFAF-61E2402D408C}" dt="2021-05-24T13:48:52.527" v="322" actId="555"/>
          <ac:spMkLst>
            <pc:docMk/>
            <pc:sldMk cId="1064612080" sldId="323"/>
            <ac:spMk id="38" creationId="{29DE00CA-618C-7842-9E49-25399A113F43}"/>
          </ac:spMkLst>
        </pc:spChg>
        <pc:spChg chg="add mod">
          <ac:chgData name="Julie Aspden" userId="647d6aff-221e-4d07-9989-160857ddfb47" providerId="ADAL" clId="{1476AB51-211A-A24F-BFAF-61E2402D408C}" dt="2021-05-24T13:49:12.611" v="326" actId="552"/>
          <ac:spMkLst>
            <pc:docMk/>
            <pc:sldMk cId="1064612080" sldId="323"/>
            <ac:spMk id="39" creationId="{1B5BE0BB-8E69-0445-AE22-B5C5D5200C3E}"/>
          </ac:spMkLst>
        </pc:spChg>
        <pc:spChg chg="add mod">
          <ac:chgData name="Julie Aspden" userId="647d6aff-221e-4d07-9989-160857ddfb47" providerId="ADAL" clId="{1476AB51-211A-A24F-BFAF-61E2402D408C}" dt="2021-05-24T13:48:46.312" v="321" actId="555"/>
          <ac:spMkLst>
            <pc:docMk/>
            <pc:sldMk cId="1064612080" sldId="323"/>
            <ac:spMk id="43" creationId="{429E6C3A-C3C3-E94B-BB06-729DDD74CB61}"/>
          </ac:spMkLst>
        </pc:spChg>
        <pc:spChg chg="add mod">
          <ac:chgData name="Julie Aspden" userId="647d6aff-221e-4d07-9989-160857ddfb47" providerId="ADAL" clId="{1476AB51-211A-A24F-BFAF-61E2402D408C}" dt="2021-05-24T13:49:12.611" v="326" actId="552"/>
          <ac:spMkLst>
            <pc:docMk/>
            <pc:sldMk cId="1064612080" sldId="323"/>
            <ac:spMk id="44" creationId="{F32D8298-66C0-5347-ACBA-95B76AC5FA1C}"/>
          </ac:spMkLst>
        </pc:spChg>
        <pc:spChg chg="add mod">
          <ac:chgData name="Julie Aspden" userId="647d6aff-221e-4d07-9989-160857ddfb47" providerId="ADAL" clId="{1476AB51-211A-A24F-BFAF-61E2402D408C}" dt="2021-05-24T13:48:46.312" v="321" actId="555"/>
          <ac:spMkLst>
            <pc:docMk/>
            <pc:sldMk cId="1064612080" sldId="323"/>
            <ac:spMk id="45" creationId="{14F9772C-81F2-5D42-B75F-3B617880F8B3}"/>
          </ac:spMkLst>
        </pc:spChg>
        <pc:spChg chg="add mod">
          <ac:chgData name="Julie Aspden" userId="647d6aff-221e-4d07-9989-160857ddfb47" providerId="ADAL" clId="{1476AB51-211A-A24F-BFAF-61E2402D408C}" dt="2021-05-24T13:48:29.841" v="318" actId="1038"/>
          <ac:spMkLst>
            <pc:docMk/>
            <pc:sldMk cId="1064612080" sldId="323"/>
            <ac:spMk id="50" creationId="{CA77CC12-09A8-BC42-B23A-A04F5826F463}"/>
          </ac:spMkLst>
        </pc:spChg>
        <pc:spChg chg="add mod">
          <ac:chgData name="Julie Aspden" userId="647d6aff-221e-4d07-9989-160857ddfb47" providerId="ADAL" clId="{1476AB51-211A-A24F-BFAF-61E2402D408C}" dt="2021-05-24T13:47:34.952" v="296" actId="554"/>
          <ac:spMkLst>
            <pc:docMk/>
            <pc:sldMk cId="1064612080" sldId="323"/>
            <ac:spMk id="51" creationId="{172BDA48-0413-E648-A9C6-06C8D01BB584}"/>
          </ac:spMkLst>
        </pc:spChg>
        <pc:spChg chg="add mod">
          <ac:chgData name="Julie Aspden" userId="647d6aff-221e-4d07-9989-160857ddfb47" providerId="ADAL" clId="{1476AB51-211A-A24F-BFAF-61E2402D408C}" dt="2021-05-24T13:48:02.738" v="305" actId="1037"/>
          <ac:spMkLst>
            <pc:docMk/>
            <pc:sldMk cId="1064612080" sldId="323"/>
            <ac:spMk id="52" creationId="{255C8AC7-7ED0-4F44-B1F9-C1A835096DBE}"/>
          </ac:spMkLst>
        </pc:spChg>
        <pc:spChg chg="add mod">
          <ac:chgData name="Julie Aspden" userId="647d6aff-221e-4d07-9989-160857ddfb47" providerId="ADAL" clId="{1476AB51-211A-A24F-BFAF-61E2402D408C}" dt="2021-05-24T13:48:07.024" v="311" actId="1037"/>
          <ac:spMkLst>
            <pc:docMk/>
            <pc:sldMk cId="1064612080" sldId="323"/>
            <ac:spMk id="53" creationId="{2D678F98-0B0B-F041-9AC9-D7F102ED90FF}"/>
          </ac:spMkLst>
        </pc:spChg>
        <pc:spChg chg="add mod">
          <ac:chgData name="Julie Aspden" userId="647d6aff-221e-4d07-9989-160857ddfb47" providerId="ADAL" clId="{1476AB51-211A-A24F-BFAF-61E2402D408C}" dt="2021-05-24T13:47:46.821" v="299" actId="1076"/>
          <ac:spMkLst>
            <pc:docMk/>
            <pc:sldMk cId="1064612080" sldId="323"/>
            <ac:spMk id="54" creationId="{9620DBA1-FACA-3D45-A403-4FF3FC3E352C}"/>
          </ac:spMkLst>
        </pc:spChg>
        <pc:spChg chg="add mod">
          <ac:chgData name="Julie Aspden" userId="647d6aff-221e-4d07-9989-160857ddfb47" providerId="ADAL" clId="{1476AB51-211A-A24F-BFAF-61E2402D408C}" dt="2021-05-24T13:47:51.046" v="300" actId="1076"/>
          <ac:spMkLst>
            <pc:docMk/>
            <pc:sldMk cId="1064612080" sldId="323"/>
            <ac:spMk id="55" creationId="{B5F922A0-8F0E-0D44-8059-D5214CA35634}"/>
          </ac:spMkLst>
        </pc:spChg>
        <pc:spChg chg="add mod">
          <ac:chgData name="Julie Aspden" userId="647d6aff-221e-4d07-9989-160857ddfb47" providerId="ADAL" clId="{1476AB51-211A-A24F-BFAF-61E2402D408C}" dt="2021-05-24T13:48:15.561" v="313" actId="1076"/>
          <ac:spMkLst>
            <pc:docMk/>
            <pc:sldMk cId="1064612080" sldId="323"/>
            <ac:spMk id="56" creationId="{77968C1E-128D-ED43-99E1-E9FA6F3E31FD}"/>
          </ac:spMkLst>
        </pc:spChg>
        <pc:spChg chg="add mod">
          <ac:chgData name="Julie Aspden" userId="647d6aff-221e-4d07-9989-160857ddfb47" providerId="ADAL" clId="{1476AB51-211A-A24F-BFAF-61E2402D408C}" dt="2021-05-24T13:48:22.665" v="314" actId="1076"/>
          <ac:spMkLst>
            <pc:docMk/>
            <pc:sldMk cId="1064612080" sldId="323"/>
            <ac:spMk id="57" creationId="{ECF4A37D-DF30-C34E-9913-76BB3AC40C73}"/>
          </ac:spMkLst>
        </pc:spChg>
        <pc:grpChg chg="mod">
          <ac:chgData name="Julie Aspden" userId="647d6aff-221e-4d07-9989-160857ddfb47" providerId="ADAL" clId="{1476AB51-211A-A24F-BFAF-61E2402D408C}" dt="2021-05-24T13:20:19.741" v="140" actId="1076"/>
          <ac:grpSpMkLst>
            <pc:docMk/>
            <pc:sldMk cId="1064612080" sldId="323"/>
            <ac:grpSpMk id="19" creationId="{0C614DE4-4AC5-CD4D-A119-088954A1B378}"/>
          </ac:grpSpMkLst>
        </pc:grpChg>
        <pc:grpChg chg="add del mod">
          <ac:chgData name="Julie Aspden" userId="647d6aff-221e-4d07-9989-160857ddfb47" providerId="ADAL" clId="{1476AB51-211A-A24F-BFAF-61E2402D408C}" dt="2021-05-24T13:45:05.603" v="216" actId="478"/>
          <ac:grpSpMkLst>
            <pc:docMk/>
            <pc:sldMk cId="1064612080" sldId="323"/>
            <ac:grpSpMk id="34" creationId="{F619D13C-73EF-A848-BC52-79180B06BBDA}"/>
          </ac:grpSpMkLst>
        </pc:grpChg>
        <pc:graphicFrameChg chg="mod">
          <ac:chgData name="Julie Aspden" userId="647d6aff-221e-4d07-9989-160857ddfb47" providerId="ADAL" clId="{1476AB51-211A-A24F-BFAF-61E2402D408C}" dt="2021-05-24T13:20:19.741" v="140" actId="1076"/>
          <ac:graphicFrameMkLst>
            <pc:docMk/>
            <pc:sldMk cId="1064612080" sldId="323"/>
            <ac:graphicFrameMk id="29" creationId="{00000000-0008-0000-0000-00000A000000}"/>
          </ac:graphicFrameMkLst>
        </pc:graphicFrameChg>
        <pc:picChg chg="del mod">
          <ac:chgData name="Julie Aspden" userId="647d6aff-221e-4d07-9989-160857ddfb47" providerId="ADAL" clId="{1476AB51-211A-A24F-BFAF-61E2402D408C}" dt="2021-05-24T13:43:02.956" v="176" actId="21"/>
          <ac:picMkLst>
            <pc:docMk/>
            <pc:sldMk cId="1064612080" sldId="323"/>
            <ac:picMk id="3" creationId="{480624AC-76B6-4341-A307-386460803B72}"/>
          </ac:picMkLst>
        </pc:picChg>
        <pc:picChg chg="del mod">
          <ac:chgData name="Julie Aspden" userId="647d6aff-221e-4d07-9989-160857ddfb47" providerId="ADAL" clId="{1476AB51-211A-A24F-BFAF-61E2402D408C}" dt="2021-05-24T13:43:02.956" v="176" actId="21"/>
          <ac:picMkLst>
            <pc:docMk/>
            <pc:sldMk cId="1064612080" sldId="323"/>
            <ac:picMk id="4" creationId="{80B19D05-247C-FA47-A30D-759E88DC1F55}"/>
          </ac:picMkLst>
        </pc:picChg>
        <pc:picChg chg="del mod">
          <ac:chgData name="Julie Aspden" userId="647d6aff-221e-4d07-9989-160857ddfb47" providerId="ADAL" clId="{1476AB51-211A-A24F-BFAF-61E2402D408C}" dt="2021-05-24T13:43:02.956" v="176" actId="21"/>
          <ac:picMkLst>
            <pc:docMk/>
            <pc:sldMk cId="1064612080" sldId="323"/>
            <ac:picMk id="31" creationId="{690C11F8-7EF8-E545-80E4-90205847E339}"/>
          </ac:picMkLst>
        </pc:picChg>
        <pc:picChg chg="del mod topLvl">
          <ac:chgData name="Julie Aspden" userId="647d6aff-221e-4d07-9989-160857ddfb47" providerId="ADAL" clId="{1476AB51-211A-A24F-BFAF-61E2402D408C}" dt="2021-05-24T13:45:05.603" v="216" actId="478"/>
          <ac:picMkLst>
            <pc:docMk/>
            <pc:sldMk cId="1064612080" sldId="323"/>
            <ac:picMk id="36" creationId="{4785CD8E-98F4-C947-A092-2ACABA230F11}"/>
          </ac:picMkLst>
        </pc:picChg>
        <pc:picChg chg="add mod">
          <ac:chgData name="Julie Aspden" userId="647d6aff-221e-4d07-9989-160857ddfb47" providerId="ADAL" clId="{1476AB51-211A-A24F-BFAF-61E2402D408C}" dt="2021-05-24T13:44:29.326" v="208" actId="1076"/>
          <ac:picMkLst>
            <pc:docMk/>
            <pc:sldMk cId="1064612080" sldId="323"/>
            <ac:picMk id="40" creationId="{410B9A74-4648-0C49-8BC8-356F140D8F6E}"/>
          </ac:picMkLst>
        </pc:picChg>
        <pc:picChg chg="add mod">
          <ac:chgData name="Julie Aspden" userId="647d6aff-221e-4d07-9989-160857ddfb47" providerId="ADAL" clId="{1476AB51-211A-A24F-BFAF-61E2402D408C}" dt="2021-05-24T13:45:49.233" v="251" actId="1076"/>
          <ac:picMkLst>
            <pc:docMk/>
            <pc:sldMk cId="1064612080" sldId="323"/>
            <ac:picMk id="41" creationId="{2A815D49-9A04-D14B-B535-34800F761C9B}"/>
          </ac:picMkLst>
        </pc:picChg>
        <pc:picChg chg="add mod">
          <ac:chgData name="Julie Aspden" userId="647d6aff-221e-4d07-9989-160857ddfb47" providerId="ADAL" clId="{1476AB51-211A-A24F-BFAF-61E2402D408C}" dt="2021-05-24T13:44:15.245" v="194" actId="1076"/>
          <ac:picMkLst>
            <pc:docMk/>
            <pc:sldMk cId="1064612080" sldId="323"/>
            <ac:picMk id="42" creationId="{5120BB30-F1E2-C54E-9672-12732F7F3E55}"/>
          </ac:picMkLst>
        </pc:picChg>
        <pc:picChg chg="add mod">
          <ac:chgData name="Julie Aspden" userId="647d6aff-221e-4d07-9989-160857ddfb47" providerId="ADAL" clId="{1476AB51-211A-A24F-BFAF-61E2402D408C}" dt="2021-05-24T13:45:59.385" v="265" actId="1076"/>
          <ac:picMkLst>
            <pc:docMk/>
            <pc:sldMk cId="1064612080" sldId="323"/>
            <ac:picMk id="46" creationId="{96D986C9-1B98-0943-8C72-CA4BB0041579}"/>
          </ac:picMkLst>
        </pc:picChg>
        <pc:picChg chg="add del mod">
          <ac:chgData name="Julie Aspden" userId="647d6aff-221e-4d07-9989-160857ddfb47" providerId="ADAL" clId="{1476AB51-211A-A24F-BFAF-61E2402D408C}" dt="2021-05-24T13:45:11.453" v="218" actId="478"/>
          <ac:picMkLst>
            <pc:docMk/>
            <pc:sldMk cId="1064612080" sldId="323"/>
            <ac:picMk id="47" creationId="{5304758B-A8AE-9342-92B7-67915531BE03}"/>
          </ac:picMkLst>
        </pc:picChg>
        <pc:picChg chg="add del mod">
          <ac:chgData name="Julie Aspden" userId="647d6aff-221e-4d07-9989-160857ddfb47" providerId="ADAL" clId="{1476AB51-211A-A24F-BFAF-61E2402D408C}" dt="2021-05-24T13:45:13.514" v="219" actId="478"/>
          <ac:picMkLst>
            <pc:docMk/>
            <pc:sldMk cId="1064612080" sldId="323"/>
            <ac:picMk id="48" creationId="{CEC7ADAB-523E-6946-B3EA-F5AAE3490DCF}"/>
          </ac:picMkLst>
        </pc:picChg>
        <pc:picChg chg="add del mod">
          <ac:chgData name="Julie Aspden" userId="647d6aff-221e-4d07-9989-160857ddfb47" providerId="ADAL" clId="{1476AB51-211A-A24F-BFAF-61E2402D408C}" dt="2021-05-24T13:45:08.744" v="217" actId="478"/>
          <ac:picMkLst>
            <pc:docMk/>
            <pc:sldMk cId="1064612080" sldId="323"/>
            <ac:picMk id="49" creationId="{20BBC4BC-1F35-2C45-9DED-139646A9E827}"/>
          </ac:picMkLst>
        </pc:picChg>
      </pc:sldChg>
      <pc:sldChg chg="modSp mod">
        <pc:chgData name="Julie Aspden" userId="647d6aff-221e-4d07-9989-160857ddfb47" providerId="ADAL" clId="{1476AB51-211A-A24F-BFAF-61E2402D408C}" dt="2021-05-24T13:12:28.267" v="50" actId="20577"/>
        <pc:sldMkLst>
          <pc:docMk/>
          <pc:sldMk cId="1990515409" sldId="324"/>
        </pc:sldMkLst>
        <pc:spChg chg="mod">
          <ac:chgData name="Julie Aspden" userId="647d6aff-221e-4d07-9989-160857ddfb47" providerId="ADAL" clId="{1476AB51-211A-A24F-BFAF-61E2402D408C}" dt="2021-05-24T13:12:28.267" v="50" actId="20577"/>
          <ac:spMkLst>
            <pc:docMk/>
            <pc:sldMk cId="1990515409" sldId="324"/>
            <ac:spMk id="29" creationId="{520C2ACD-D858-2748-BC70-189F598F027E}"/>
          </ac:spMkLst>
        </pc:spChg>
      </pc:sldChg>
      <pc:sldChg chg="modSp mod">
        <pc:chgData name="Julie Aspden" userId="647d6aff-221e-4d07-9989-160857ddfb47" providerId="ADAL" clId="{1476AB51-211A-A24F-BFAF-61E2402D408C}" dt="2021-05-24T13:19:06.100" v="129" actId="1076"/>
        <pc:sldMkLst>
          <pc:docMk/>
          <pc:sldMk cId="1259439041" sldId="326"/>
        </pc:sldMkLst>
        <pc:spChg chg="mod">
          <ac:chgData name="Julie Aspden" userId="647d6aff-221e-4d07-9989-160857ddfb47" providerId="ADAL" clId="{1476AB51-211A-A24F-BFAF-61E2402D408C}" dt="2021-05-24T13:11:56.110" v="45" actId="113"/>
          <ac:spMkLst>
            <pc:docMk/>
            <pc:sldMk cId="1259439041" sldId="326"/>
            <ac:spMk id="72" creationId="{19F4A7AF-287C-C64E-84B3-568A8DA01CA1}"/>
          </ac:spMkLst>
        </pc:spChg>
        <pc:spChg chg="mod">
          <ac:chgData name="Julie Aspden" userId="647d6aff-221e-4d07-9989-160857ddfb47" providerId="ADAL" clId="{1476AB51-211A-A24F-BFAF-61E2402D408C}" dt="2021-05-24T13:18:57.266" v="127" actId="1076"/>
          <ac:spMkLst>
            <pc:docMk/>
            <pc:sldMk cId="1259439041" sldId="326"/>
            <ac:spMk id="73" creationId="{11639AC5-204B-4344-8A20-B06D0B49C9BF}"/>
          </ac:spMkLst>
        </pc:spChg>
        <pc:spChg chg="mod">
          <ac:chgData name="Julie Aspden" userId="647d6aff-221e-4d07-9989-160857ddfb47" providerId="ADAL" clId="{1476AB51-211A-A24F-BFAF-61E2402D408C}" dt="2021-05-24T13:18:50.770" v="126" actId="1076"/>
          <ac:spMkLst>
            <pc:docMk/>
            <pc:sldMk cId="1259439041" sldId="326"/>
            <ac:spMk id="74" creationId="{5E306370-4967-B641-9C8D-24DF6405E807}"/>
          </ac:spMkLst>
        </pc:spChg>
        <pc:spChg chg="mod">
          <ac:chgData name="Julie Aspden" userId="647d6aff-221e-4d07-9989-160857ddfb47" providerId="ADAL" clId="{1476AB51-211A-A24F-BFAF-61E2402D408C}" dt="2021-05-24T13:19:01.634" v="128" actId="1076"/>
          <ac:spMkLst>
            <pc:docMk/>
            <pc:sldMk cId="1259439041" sldId="326"/>
            <ac:spMk id="75" creationId="{0A15C83C-A908-3C40-99E5-ADA56B44E511}"/>
          </ac:spMkLst>
        </pc:spChg>
        <pc:grpChg chg="mod">
          <ac:chgData name="Julie Aspden" userId="647d6aff-221e-4d07-9989-160857ddfb47" providerId="ADAL" clId="{1476AB51-211A-A24F-BFAF-61E2402D408C}" dt="2021-05-24T13:19:06.100" v="129" actId="1076"/>
          <ac:grpSpMkLst>
            <pc:docMk/>
            <pc:sldMk cId="1259439041" sldId="326"/>
            <ac:grpSpMk id="45" creationId="{03D5D50D-8FF6-0F4D-BDE8-388FB4F406B2}"/>
          </ac:grpSpMkLst>
        </pc:grpChg>
      </pc:sldChg>
      <pc:sldChg chg="delSp modSp add del mod ord">
        <pc:chgData name="Julie Aspden" userId="647d6aff-221e-4d07-9989-160857ddfb47" providerId="ADAL" clId="{1476AB51-211A-A24F-BFAF-61E2402D408C}" dt="2021-05-24T13:50:18.303" v="341" actId="2696"/>
        <pc:sldMkLst>
          <pc:docMk/>
          <pc:sldMk cId="1211169021" sldId="329"/>
        </pc:sldMkLst>
        <pc:spChg chg="del mod">
          <ac:chgData name="Julie Aspden" userId="647d6aff-221e-4d07-9989-160857ddfb47" providerId="ADAL" clId="{1476AB51-211A-A24F-BFAF-61E2402D408C}" dt="2021-05-24T13:49:53.366" v="335" actId="21"/>
          <ac:spMkLst>
            <pc:docMk/>
            <pc:sldMk cId="1211169021" sldId="329"/>
            <ac:spMk id="2" creationId="{EAEDE9A1-A297-694D-A411-4E0209175FBF}"/>
          </ac:spMkLst>
        </pc:spChg>
        <pc:spChg chg="del">
          <ac:chgData name="Julie Aspden" userId="647d6aff-221e-4d07-9989-160857ddfb47" providerId="ADAL" clId="{1476AB51-211A-A24F-BFAF-61E2402D408C}" dt="2021-05-24T13:43:11.462" v="178" actId="21"/>
          <ac:spMkLst>
            <pc:docMk/>
            <pc:sldMk cId="1211169021" sldId="329"/>
            <ac:spMk id="3" creationId="{FA5C56C9-C4F5-594F-BFCD-37D1A31E2FAE}"/>
          </ac:spMkLst>
        </pc:spChg>
        <pc:spChg chg="del">
          <ac:chgData name="Julie Aspden" userId="647d6aff-221e-4d07-9989-160857ddfb47" providerId="ADAL" clId="{1476AB51-211A-A24F-BFAF-61E2402D408C}" dt="2021-05-24T13:43:11.462" v="178" actId="21"/>
          <ac:spMkLst>
            <pc:docMk/>
            <pc:sldMk cId="1211169021" sldId="329"/>
            <ac:spMk id="21" creationId="{CCEA0267-C912-D342-AD96-3DEA7837050A}"/>
          </ac:spMkLst>
        </pc:spChg>
        <pc:spChg chg="del mod">
          <ac:chgData name="Julie Aspden" userId="647d6aff-221e-4d07-9989-160857ddfb47" providerId="ADAL" clId="{1476AB51-211A-A24F-BFAF-61E2402D408C}" dt="2021-05-24T13:43:11.462" v="178" actId="21"/>
          <ac:spMkLst>
            <pc:docMk/>
            <pc:sldMk cId="1211169021" sldId="329"/>
            <ac:spMk id="24" creationId="{789934FC-6B76-364E-96C2-4BE973351B88}"/>
          </ac:spMkLst>
        </pc:spChg>
        <pc:spChg chg="del mod">
          <ac:chgData name="Julie Aspden" userId="647d6aff-221e-4d07-9989-160857ddfb47" providerId="ADAL" clId="{1476AB51-211A-A24F-BFAF-61E2402D408C}" dt="2021-05-24T13:43:11.462" v="178" actId="21"/>
          <ac:spMkLst>
            <pc:docMk/>
            <pc:sldMk cId="1211169021" sldId="329"/>
            <ac:spMk id="27" creationId="{FDCF4D36-571F-B147-AA16-4B8CA5699238}"/>
          </ac:spMkLst>
        </pc:spChg>
        <pc:spChg chg="del mod">
          <ac:chgData name="Julie Aspden" userId="647d6aff-221e-4d07-9989-160857ddfb47" providerId="ADAL" clId="{1476AB51-211A-A24F-BFAF-61E2402D408C}" dt="2021-05-24T13:43:11.462" v="178" actId="21"/>
          <ac:spMkLst>
            <pc:docMk/>
            <pc:sldMk cId="1211169021" sldId="329"/>
            <ac:spMk id="52" creationId="{1AAA5B30-3C7E-674A-AF6A-90DAB1557F79}"/>
          </ac:spMkLst>
        </pc:spChg>
        <pc:spChg chg="del">
          <ac:chgData name="Julie Aspden" userId="647d6aff-221e-4d07-9989-160857ddfb47" providerId="ADAL" clId="{1476AB51-211A-A24F-BFAF-61E2402D408C}" dt="2021-05-24T13:43:11.462" v="178" actId="21"/>
          <ac:spMkLst>
            <pc:docMk/>
            <pc:sldMk cId="1211169021" sldId="329"/>
            <ac:spMk id="54" creationId="{B7B21101-BD5A-4D45-BFD1-A5D2F171C31E}"/>
          </ac:spMkLst>
        </pc:spChg>
        <pc:spChg chg="del mod">
          <ac:chgData name="Julie Aspden" userId="647d6aff-221e-4d07-9989-160857ddfb47" providerId="ADAL" clId="{1476AB51-211A-A24F-BFAF-61E2402D408C}" dt="2021-05-24T13:43:11.462" v="178" actId="21"/>
          <ac:spMkLst>
            <pc:docMk/>
            <pc:sldMk cId="1211169021" sldId="329"/>
            <ac:spMk id="55" creationId="{26781EB1-1860-4B4B-BF8A-514457BDB8C0}"/>
          </ac:spMkLst>
        </pc:spChg>
        <pc:grpChg chg="del mod">
          <ac:chgData name="Julie Aspden" userId="647d6aff-221e-4d07-9989-160857ddfb47" providerId="ADAL" clId="{1476AB51-211A-A24F-BFAF-61E2402D408C}" dt="2021-05-24T13:43:11.462" v="178" actId="21"/>
          <ac:grpSpMkLst>
            <pc:docMk/>
            <pc:sldMk cId="1211169021" sldId="329"/>
            <ac:grpSpMk id="16" creationId="{13141416-265D-F041-B340-24439C7C4836}"/>
          </ac:grpSpMkLst>
        </pc:grpChg>
        <pc:picChg chg="del mod">
          <ac:chgData name="Julie Aspden" userId="647d6aff-221e-4d07-9989-160857ddfb47" providerId="ADAL" clId="{1476AB51-211A-A24F-BFAF-61E2402D408C}" dt="2021-05-24T13:43:11.462" v="178" actId="21"/>
          <ac:picMkLst>
            <pc:docMk/>
            <pc:sldMk cId="1211169021" sldId="329"/>
            <ac:picMk id="45" creationId="{C805439C-854F-9F45-BE35-B08111AF720B}"/>
          </ac:picMkLst>
        </pc:picChg>
        <pc:picChg chg="del mod">
          <ac:chgData name="Julie Aspden" userId="647d6aff-221e-4d07-9989-160857ddfb47" providerId="ADAL" clId="{1476AB51-211A-A24F-BFAF-61E2402D408C}" dt="2021-05-24T13:43:11.462" v="178" actId="21"/>
          <ac:picMkLst>
            <pc:docMk/>
            <pc:sldMk cId="1211169021" sldId="329"/>
            <ac:picMk id="47" creationId="{44610E56-0759-FC4A-8742-9C19122E137A}"/>
          </ac:picMkLst>
        </pc:picChg>
        <pc:picChg chg="del mod">
          <ac:chgData name="Julie Aspden" userId="647d6aff-221e-4d07-9989-160857ddfb47" providerId="ADAL" clId="{1476AB51-211A-A24F-BFAF-61E2402D408C}" dt="2021-05-24T13:43:11.462" v="178" actId="21"/>
          <ac:picMkLst>
            <pc:docMk/>
            <pc:sldMk cId="1211169021" sldId="329"/>
            <ac:picMk id="50" creationId="{30CC90E9-29A8-0247-B758-F5635DC7F700}"/>
          </ac:picMkLst>
        </pc:picChg>
        <pc:picChg chg="del mod">
          <ac:chgData name="Julie Aspden" userId="647d6aff-221e-4d07-9989-160857ddfb47" providerId="ADAL" clId="{1476AB51-211A-A24F-BFAF-61E2402D408C}" dt="2021-05-24T13:43:11.462" v="178" actId="21"/>
          <ac:picMkLst>
            <pc:docMk/>
            <pc:sldMk cId="1211169021" sldId="329"/>
            <ac:picMk id="58" creationId="{36847A68-54DB-DD4D-B36E-430ACF9CF9A0}"/>
          </ac:picMkLst>
        </pc:picChg>
        <pc:picChg chg="del mod">
          <ac:chgData name="Julie Aspden" userId="647d6aff-221e-4d07-9989-160857ddfb47" providerId="ADAL" clId="{1476AB51-211A-A24F-BFAF-61E2402D408C}" dt="2021-05-24T13:43:11.462" v="178" actId="21"/>
          <ac:picMkLst>
            <pc:docMk/>
            <pc:sldMk cId="1211169021" sldId="329"/>
            <ac:picMk id="59" creationId="{B48B80CE-C837-294D-8131-A1FC3DD28BF0}"/>
          </ac:picMkLst>
        </pc:picChg>
        <pc:picChg chg="del mod">
          <ac:chgData name="Julie Aspden" userId="647d6aff-221e-4d07-9989-160857ddfb47" providerId="ADAL" clId="{1476AB51-211A-A24F-BFAF-61E2402D408C}" dt="2021-05-24T13:43:11.462" v="178" actId="21"/>
          <ac:picMkLst>
            <pc:docMk/>
            <pc:sldMk cId="1211169021" sldId="329"/>
            <ac:picMk id="60" creationId="{8AD96935-7916-2940-AB33-052AE56A0AD4}"/>
          </ac:picMkLst>
        </pc:picChg>
        <pc:picChg chg="del mod">
          <ac:chgData name="Julie Aspden" userId="647d6aff-221e-4d07-9989-160857ddfb47" providerId="ADAL" clId="{1476AB51-211A-A24F-BFAF-61E2402D408C}" dt="2021-05-24T13:43:11.462" v="178" actId="21"/>
          <ac:picMkLst>
            <pc:docMk/>
            <pc:sldMk cId="1211169021" sldId="329"/>
            <ac:picMk id="61" creationId="{6D80E02E-2764-1344-ABFC-619F5B2D613F}"/>
          </ac:picMkLst>
        </pc:picChg>
      </pc:sldChg>
      <pc:sldChg chg="del">
        <pc:chgData name="Julie Aspden" userId="647d6aff-221e-4d07-9989-160857ddfb47" providerId="ADAL" clId="{1476AB51-211A-A24F-BFAF-61E2402D408C}" dt="2021-05-24T13:04:34.085" v="33" actId="2696"/>
        <pc:sldMkLst>
          <pc:docMk/>
          <pc:sldMk cId="3570229004" sldId="329"/>
        </pc:sldMkLst>
      </pc:sldChg>
      <pc:sldChg chg="modSp add mod ord">
        <pc:chgData name="Julie Aspden" userId="647d6aff-221e-4d07-9989-160857ddfb47" providerId="ADAL" clId="{1476AB51-211A-A24F-BFAF-61E2402D408C}" dt="2021-05-24T13:51:44.390" v="373" actId="20577"/>
        <pc:sldMkLst>
          <pc:docMk/>
          <pc:sldMk cId="2735089920" sldId="330"/>
        </pc:sldMkLst>
        <pc:spChg chg="mod">
          <ac:chgData name="Julie Aspden" userId="647d6aff-221e-4d07-9989-160857ddfb47" providerId="ADAL" clId="{1476AB51-211A-A24F-BFAF-61E2402D408C}" dt="2021-05-24T13:51:44.390" v="373" actId="20577"/>
          <ac:spMkLst>
            <pc:docMk/>
            <pc:sldMk cId="2735089920" sldId="330"/>
            <ac:spMk id="2" creationId="{1A364E6D-C0FF-9247-963C-B770D6A9D589}"/>
          </ac:spMkLst>
        </pc:spChg>
      </pc:sldChg>
      <pc:sldChg chg="modSp del mod">
        <pc:chgData name="Julie Aspden" userId="647d6aff-221e-4d07-9989-160857ddfb47" providerId="ADAL" clId="{1476AB51-211A-A24F-BFAF-61E2402D408C}" dt="2021-05-24T13:04:34.085" v="33" actId="2696"/>
        <pc:sldMkLst>
          <pc:docMk/>
          <pc:sldMk cId="3248996775" sldId="330"/>
        </pc:sldMkLst>
        <pc:spChg chg="mod">
          <ac:chgData name="Julie Aspden" userId="647d6aff-221e-4d07-9989-160857ddfb47" providerId="ADAL" clId="{1476AB51-211A-A24F-BFAF-61E2402D408C}" dt="2021-05-24T12:59:45.490" v="32" actId="20577"/>
          <ac:spMkLst>
            <pc:docMk/>
            <pc:sldMk cId="3248996775" sldId="330"/>
            <ac:spMk id="2" creationId="{1A364E6D-C0FF-9247-963C-B770D6A9D589}"/>
          </ac:spMkLst>
        </pc:spChg>
      </pc:sldChg>
      <pc:sldChg chg="addSp modSp new mod">
        <pc:chgData name="Julie Aspden" userId="647d6aff-221e-4d07-9989-160857ddfb47" providerId="ADAL" clId="{1476AB51-211A-A24F-BFAF-61E2402D408C}" dt="2021-05-24T13:49:59.407" v="337" actId="14100"/>
        <pc:sldMkLst>
          <pc:docMk/>
          <pc:sldMk cId="22961062" sldId="331"/>
        </pc:sldMkLst>
        <pc:spChg chg="add mod">
          <ac:chgData name="Julie Aspden" userId="647d6aff-221e-4d07-9989-160857ddfb47" providerId="ADAL" clId="{1476AB51-211A-A24F-BFAF-61E2402D408C}" dt="2021-05-24T13:49:43.177" v="330" actId="20577"/>
          <ac:spMkLst>
            <pc:docMk/>
            <pc:sldMk cId="22961062" sldId="331"/>
            <ac:spMk id="4" creationId="{14B6CBFA-1392-6849-A724-E1C16BA78D18}"/>
          </ac:spMkLst>
        </pc:spChg>
        <pc:spChg chg="add mod">
          <ac:chgData name="Julie Aspden" userId="647d6aff-221e-4d07-9989-160857ddfb47" providerId="ADAL" clId="{1476AB51-211A-A24F-BFAF-61E2402D408C}" dt="2021-05-24T13:49:45.742" v="332" actId="20577"/>
          <ac:spMkLst>
            <pc:docMk/>
            <pc:sldMk cId="22961062" sldId="331"/>
            <ac:spMk id="5" creationId="{3C35747F-81CD-A244-90AD-A73B6B075C0C}"/>
          </ac:spMkLst>
        </pc:spChg>
        <pc:spChg chg="add mod">
          <ac:chgData name="Julie Aspden" userId="647d6aff-221e-4d07-9989-160857ddfb47" providerId="ADAL" clId="{1476AB51-211A-A24F-BFAF-61E2402D408C}" dt="2021-05-24T13:49:48.870" v="334" actId="20577"/>
          <ac:spMkLst>
            <pc:docMk/>
            <pc:sldMk cId="22961062" sldId="331"/>
            <ac:spMk id="7" creationId="{C808589F-9517-B844-8009-9A4493B59B2C}"/>
          </ac:spMkLst>
        </pc:spChg>
        <pc:spChg chg="add mod">
          <ac:chgData name="Julie Aspden" userId="647d6aff-221e-4d07-9989-160857ddfb47" providerId="ADAL" clId="{1476AB51-211A-A24F-BFAF-61E2402D408C}" dt="2021-05-24T13:49:59.407" v="337" actId="14100"/>
          <ac:spMkLst>
            <pc:docMk/>
            <pc:sldMk cId="22961062" sldId="331"/>
            <ac:spMk id="8" creationId="{58F67BF5-48F9-B546-8AF4-C4AC8C46431C}"/>
          </ac:spMkLst>
        </pc:spChg>
        <pc:picChg chg="add mod">
          <ac:chgData name="Julie Aspden" userId="647d6aff-221e-4d07-9989-160857ddfb47" providerId="ADAL" clId="{1476AB51-211A-A24F-BFAF-61E2402D408C}" dt="2021-05-24T13:49:40.167" v="328" actId="1076"/>
          <ac:picMkLst>
            <pc:docMk/>
            <pc:sldMk cId="22961062" sldId="331"/>
            <ac:picMk id="2" creationId="{4C7DC949-E322-134A-AB5E-83C9DDA7FD1F}"/>
          </ac:picMkLst>
        </pc:picChg>
        <pc:picChg chg="add mod">
          <ac:chgData name="Julie Aspden" userId="647d6aff-221e-4d07-9989-160857ddfb47" providerId="ADAL" clId="{1476AB51-211A-A24F-BFAF-61E2402D408C}" dt="2021-05-24T13:49:40.167" v="328" actId="1076"/>
          <ac:picMkLst>
            <pc:docMk/>
            <pc:sldMk cId="22961062" sldId="331"/>
            <ac:picMk id="3" creationId="{78B2BF89-D1C8-3744-ADCC-BE17CCE31B77}"/>
          </ac:picMkLst>
        </pc:picChg>
        <pc:picChg chg="add mod">
          <ac:chgData name="Julie Aspden" userId="647d6aff-221e-4d07-9989-160857ddfb47" providerId="ADAL" clId="{1476AB51-211A-A24F-BFAF-61E2402D408C}" dt="2021-05-24T13:49:40.167" v="328" actId="1076"/>
          <ac:picMkLst>
            <pc:docMk/>
            <pc:sldMk cId="22961062" sldId="331"/>
            <ac:picMk id="6" creationId="{30C0C645-D1E8-8F4F-87F1-6B1A6F1288E2}"/>
          </ac:picMkLst>
        </pc:picChg>
      </pc:sldChg>
    </pc:docChg>
  </pc:docChgLst>
  <pc:docChgLst>
    <pc:chgData name="Julie Aspden" userId="647d6aff-221e-4d07-9989-160857ddfb47" providerId="ADAL" clId="{7B317AA6-3342-F64C-96BE-AA3E6929F976}"/>
    <pc:docChg chg="modSld">
      <pc:chgData name="Julie Aspden" userId="647d6aff-221e-4d07-9989-160857ddfb47" providerId="ADAL" clId="{7B317AA6-3342-F64C-96BE-AA3E6929F976}" dt="2021-06-12T07:39:00.945" v="6" actId="2711"/>
      <pc:docMkLst>
        <pc:docMk/>
      </pc:docMkLst>
      <pc:sldChg chg="modSp mod">
        <pc:chgData name="Julie Aspden" userId="647d6aff-221e-4d07-9989-160857ddfb47" providerId="ADAL" clId="{7B317AA6-3342-F64C-96BE-AA3E6929F976}" dt="2021-06-12T07:38:25.396" v="1" actId="2711"/>
        <pc:sldMkLst>
          <pc:docMk/>
          <pc:sldMk cId="3452355660" sldId="256"/>
        </pc:sldMkLst>
        <pc:spChg chg="mod">
          <ac:chgData name="Julie Aspden" userId="647d6aff-221e-4d07-9989-160857ddfb47" providerId="ADAL" clId="{7B317AA6-3342-F64C-96BE-AA3E6929F976}" dt="2021-06-12T07:38:25.396" v="1" actId="2711"/>
          <ac:spMkLst>
            <pc:docMk/>
            <pc:sldMk cId="3452355660" sldId="256"/>
            <ac:spMk id="5" creationId="{7A113F08-1ACC-3447-9645-B6E0F7ECB489}"/>
          </ac:spMkLst>
        </pc:spChg>
      </pc:sldChg>
      <pc:sldChg chg="modSp mod">
        <pc:chgData name="Julie Aspden" userId="647d6aff-221e-4d07-9989-160857ddfb47" providerId="ADAL" clId="{7B317AA6-3342-F64C-96BE-AA3E6929F976}" dt="2021-06-12T07:38:31.646" v="2" actId="2711"/>
        <pc:sldMkLst>
          <pc:docMk/>
          <pc:sldMk cId="450737804" sldId="257"/>
        </pc:sldMkLst>
        <pc:spChg chg="mod">
          <ac:chgData name="Julie Aspden" userId="647d6aff-221e-4d07-9989-160857ddfb47" providerId="ADAL" clId="{7B317AA6-3342-F64C-96BE-AA3E6929F976}" dt="2021-06-12T07:38:31.646" v="2" actId="2711"/>
          <ac:spMkLst>
            <pc:docMk/>
            <pc:sldMk cId="450737804" sldId="257"/>
            <ac:spMk id="4" creationId="{27F1663A-D943-A949-8585-115120A13FC2}"/>
          </ac:spMkLst>
        </pc:spChg>
      </pc:sldChg>
      <pc:sldChg chg="modSp mod">
        <pc:chgData name="Julie Aspden" userId="647d6aff-221e-4d07-9989-160857ddfb47" providerId="ADAL" clId="{7B317AA6-3342-F64C-96BE-AA3E6929F976}" dt="2021-06-12T07:39:00.945" v="6" actId="2711"/>
        <pc:sldMkLst>
          <pc:docMk/>
          <pc:sldMk cId="2969912435" sldId="318"/>
        </pc:sldMkLst>
        <pc:spChg chg="mod">
          <ac:chgData name="Julie Aspden" userId="647d6aff-221e-4d07-9989-160857ddfb47" providerId="ADAL" clId="{7B317AA6-3342-F64C-96BE-AA3E6929F976}" dt="2021-06-12T07:39:00.945" v="6" actId="2711"/>
          <ac:spMkLst>
            <pc:docMk/>
            <pc:sldMk cId="2969912435" sldId="318"/>
            <ac:spMk id="4" creationId="{1E90FF1E-32B4-4411-B35F-6D46446646A3}"/>
          </ac:spMkLst>
        </pc:spChg>
      </pc:sldChg>
      <pc:sldChg chg="modSp mod">
        <pc:chgData name="Julie Aspden" userId="647d6aff-221e-4d07-9989-160857ddfb47" providerId="ADAL" clId="{7B317AA6-3342-F64C-96BE-AA3E6929F976}" dt="2021-06-12T07:38:41.782" v="3" actId="2711"/>
        <pc:sldMkLst>
          <pc:docMk/>
          <pc:sldMk cId="3628268679" sldId="322"/>
        </pc:sldMkLst>
        <pc:spChg chg="mod">
          <ac:chgData name="Julie Aspden" userId="647d6aff-221e-4d07-9989-160857ddfb47" providerId="ADAL" clId="{7B317AA6-3342-F64C-96BE-AA3E6929F976}" dt="2021-06-12T07:38:41.782" v="3" actId="2711"/>
          <ac:spMkLst>
            <pc:docMk/>
            <pc:sldMk cId="3628268679" sldId="322"/>
            <ac:spMk id="50" creationId="{41F7D1AF-C4DA-AA49-887D-92E968E5598D}"/>
          </ac:spMkLst>
        </pc:spChg>
      </pc:sldChg>
      <pc:sldChg chg="modSp mod">
        <pc:chgData name="Julie Aspden" userId="647d6aff-221e-4d07-9989-160857ddfb47" providerId="ADAL" clId="{7B317AA6-3342-F64C-96BE-AA3E6929F976}" dt="2021-06-12T07:38:50.841" v="4" actId="2711"/>
        <pc:sldMkLst>
          <pc:docMk/>
          <pc:sldMk cId="1259439041" sldId="326"/>
        </pc:sldMkLst>
        <pc:spChg chg="mod">
          <ac:chgData name="Julie Aspden" userId="647d6aff-221e-4d07-9989-160857ddfb47" providerId="ADAL" clId="{7B317AA6-3342-F64C-96BE-AA3E6929F976}" dt="2021-06-12T07:38:50.841" v="4" actId="2711"/>
          <ac:spMkLst>
            <pc:docMk/>
            <pc:sldMk cId="1259439041" sldId="326"/>
            <ac:spMk id="72" creationId="{19F4A7AF-287C-C64E-84B3-568A8DA01CA1}"/>
          </ac:spMkLst>
        </pc:spChg>
        <pc:grpChg chg="mod">
          <ac:chgData name="Julie Aspden" userId="647d6aff-221e-4d07-9989-160857ddfb47" providerId="ADAL" clId="{7B317AA6-3342-F64C-96BE-AA3E6929F976}" dt="2021-06-12T07:36:40.062" v="0" actId="1076"/>
          <ac:grpSpMkLst>
            <pc:docMk/>
            <pc:sldMk cId="1259439041" sldId="326"/>
            <ac:grpSpMk id="99" creationId="{90EE986A-64A2-694A-8788-029CC2F70304}"/>
          </ac:grpSpMkLst>
        </pc:grpChg>
      </pc:sldChg>
    </pc:docChg>
  </pc:docChgLst>
  <pc:docChgLst>
    <pc:chgData name="Julie Aspden" userId="647d6aff-221e-4d07-9989-160857ddfb47" providerId="ADAL" clId="{24AAC149-C93F-FF4F-A335-B5B868C0DF80}"/>
    <pc:docChg chg="modSld">
      <pc:chgData name="Julie Aspden" userId="647d6aff-221e-4d07-9989-160857ddfb47" providerId="ADAL" clId="{24AAC149-C93F-FF4F-A335-B5B868C0DF80}" dt="2021-04-09T08:27:04.535" v="59" actId="1036"/>
      <pc:docMkLst>
        <pc:docMk/>
      </pc:docMkLst>
      <pc:sldChg chg="modSp mod">
        <pc:chgData name="Julie Aspden" userId="647d6aff-221e-4d07-9989-160857ddfb47" providerId="ADAL" clId="{24AAC149-C93F-FF4F-A335-B5B868C0DF80}" dt="2021-04-09T08:19:58.601" v="3" actId="14100"/>
        <pc:sldMkLst>
          <pc:docMk/>
          <pc:sldMk cId="2096595815" sldId="305"/>
        </pc:sldMkLst>
        <pc:spChg chg="mod">
          <ac:chgData name="Julie Aspden" userId="647d6aff-221e-4d07-9989-160857ddfb47" providerId="ADAL" clId="{24AAC149-C93F-FF4F-A335-B5B868C0DF80}" dt="2021-04-09T08:19:46.020" v="1" actId="20577"/>
          <ac:spMkLst>
            <pc:docMk/>
            <pc:sldMk cId="2096595815" sldId="305"/>
            <ac:spMk id="4" creationId="{34A9EC65-CBAC-CB46-854A-FD769DBD0657}"/>
          </ac:spMkLst>
        </pc:spChg>
        <pc:graphicFrameChg chg="mod">
          <ac:chgData name="Julie Aspden" userId="647d6aff-221e-4d07-9989-160857ddfb47" providerId="ADAL" clId="{24AAC149-C93F-FF4F-A335-B5B868C0DF80}" dt="2021-04-09T08:19:51.509" v="2" actId="1076"/>
          <ac:graphicFrameMkLst>
            <pc:docMk/>
            <pc:sldMk cId="2096595815" sldId="305"/>
            <ac:graphicFrameMk id="5" creationId="{2649B32E-8000-4434-9855-DD3A34C61BA4}"/>
          </ac:graphicFrameMkLst>
        </pc:graphicFrameChg>
        <pc:graphicFrameChg chg="modGraphic">
          <ac:chgData name="Julie Aspden" userId="647d6aff-221e-4d07-9989-160857ddfb47" providerId="ADAL" clId="{24AAC149-C93F-FF4F-A335-B5B868C0DF80}" dt="2021-04-09T08:19:58.601" v="3" actId="14100"/>
          <ac:graphicFrameMkLst>
            <pc:docMk/>
            <pc:sldMk cId="2096595815" sldId="305"/>
            <ac:graphicFrameMk id="6" creationId="{4F200875-16F2-4799-A87F-ED22FA259455}"/>
          </ac:graphicFrameMkLst>
        </pc:graphicFrameChg>
      </pc:sldChg>
      <pc:sldChg chg="modSp mod">
        <pc:chgData name="Julie Aspden" userId="647d6aff-221e-4d07-9989-160857ddfb47" providerId="ADAL" clId="{24AAC149-C93F-FF4F-A335-B5B868C0DF80}" dt="2021-04-09T08:21:40.491" v="5" actId="20577"/>
        <pc:sldMkLst>
          <pc:docMk/>
          <pc:sldMk cId="730152111" sldId="321"/>
        </pc:sldMkLst>
        <pc:spChg chg="mod">
          <ac:chgData name="Julie Aspden" userId="647d6aff-221e-4d07-9989-160857ddfb47" providerId="ADAL" clId="{24AAC149-C93F-FF4F-A335-B5B868C0DF80}" dt="2021-04-09T08:21:40.491" v="5" actId="20577"/>
          <ac:spMkLst>
            <pc:docMk/>
            <pc:sldMk cId="730152111" sldId="321"/>
            <ac:spMk id="2" creationId="{82F5A876-4454-49EE-BEEB-1EC0A13DA294}"/>
          </ac:spMkLst>
        </pc:spChg>
      </pc:sldChg>
      <pc:sldChg chg="modSp mod">
        <pc:chgData name="Julie Aspden" userId="647d6aff-221e-4d07-9989-160857ddfb47" providerId="ADAL" clId="{24AAC149-C93F-FF4F-A335-B5B868C0DF80}" dt="2021-04-09T08:17:56.902" v="0" actId="1076"/>
        <pc:sldMkLst>
          <pc:docMk/>
          <pc:sldMk cId="1064612080" sldId="323"/>
        </pc:sldMkLst>
        <pc:spChg chg="mod">
          <ac:chgData name="Julie Aspden" userId="647d6aff-221e-4d07-9989-160857ddfb47" providerId="ADAL" clId="{24AAC149-C93F-FF4F-A335-B5B868C0DF80}" dt="2021-04-09T08:17:56.902" v="0" actId="1076"/>
          <ac:spMkLst>
            <pc:docMk/>
            <pc:sldMk cId="1064612080" sldId="323"/>
            <ac:spMk id="27" creationId="{0534B99D-97C2-C54C-A771-A0F5242309FA}"/>
          </ac:spMkLst>
        </pc:spChg>
      </pc:sldChg>
      <pc:sldChg chg="modSp mod">
        <pc:chgData name="Julie Aspden" userId="647d6aff-221e-4d07-9989-160857ddfb47" providerId="ADAL" clId="{24AAC149-C93F-FF4F-A335-B5B868C0DF80}" dt="2021-04-09T08:27:04.535" v="59" actId="1036"/>
        <pc:sldMkLst>
          <pc:docMk/>
          <pc:sldMk cId="1990515409" sldId="324"/>
        </pc:sldMkLst>
        <pc:spChg chg="mod">
          <ac:chgData name="Julie Aspden" userId="647d6aff-221e-4d07-9989-160857ddfb47" providerId="ADAL" clId="{24AAC149-C93F-FF4F-A335-B5B868C0DF80}" dt="2021-04-09T08:26:24.489" v="38" actId="2711"/>
          <ac:spMkLst>
            <pc:docMk/>
            <pc:sldMk cId="1990515409" sldId="324"/>
            <ac:spMk id="3" creationId="{9ECB2CDE-5BF4-CF46-B913-8D7896D426B5}"/>
          </ac:spMkLst>
        </pc:spChg>
        <pc:spChg chg="mod">
          <ac:chgData name="Julie Aspden" userId="647d6aff-221e-4d07-9989-160857ddfb47" providerId="ADAL" clId="{24AAC149-C93F-FF4F-A335-B5B868C0DF80}" dt="2021-04-09T08:26:24.489" v="38" actId="2711"/>
          <ac:spMkLst>
            <pc:docMk/>
            <pc:sldMk cId="1990515409" sldId="324"/>
            <ac:spMk id="5" creationId="{ADCD5414-2053-844C-9EEF-9FA409D71164}"/>
          </ac:spMkLst>
        </pc:spChg>
        <pc:spChg chg="mod">
          <ac:chgData name="Julie Aspden" userId="647d6aff-221e-4d07-9989-160857ddfb47" providerId="ADAL" clId="{24AAC149-C93F-FF4F-A335-B5B868C0DF80}" dt="2021-04-09T08:26:48.794" v="55" actId="1037"/>
          <ac:spMkLst>
            <pc:docMk/>
            <pc:sldMk cId="1990515409" sldId="324"/>
            <ac:spMk id="7" creationId="{342537C3-17BD-0C44-B833-C9F519306595}"/>
          </ac:spMkLst>
        </pc:spChg>
        <pc:spChg chg="mod">
          <ac:chgData name="Julie Aspden" userId="647d6aff-221e-4d07-9989-160857ddfb47" providerId="ADAL" clId="{24AAC149-C93F-FF4F-A335-B5B868C0DF80}" dt="2021-04-09T08:26:48.794" v="55" actId="1037"/>
          <ac:spMkLst>
            <pc:docMk/>
            <pc:sldMk cId="1990515409" sldId="324"/>
            <ac:spMk id="8" creationId="{E4AA1F0E-8503-E14D-8687-ADF7E883A3C7}"/>
          </ac:spMkLst>
        </pc:spChg>
        <pc:spChg chg="mod">
          <ac:chgData name="Julie Aspden" userId="647d6aff-221e-4d07-9989-160857ddfb47" providerId="ADAL" clId="{24AAC149-C93F-FF4F-A335-B5B868C0DF80}" dt="2021-04-09T08:26:19.588" v="37" actId="2711"/>
          <ac:spMkLst>
            <pc:docMk/>
            <pc:sldMk cId="1990515409" sldId="324"/>
            <ac:spMk id="11" creationId="{291CEA06-8819-6843-A26D-1C05992087B6}"/>
          </ac:spMkLst>
        </pc:spChg>
        <pc:spChg chg="mod">
          <ac:chgData name="Julie Aspden" userId="647d6aff-221e-4d07-9989-160857ddfb47" providerId="ADAL" clId="{24AAC149-C93F-FF4F-A335-B5B868C0DF80}" dt="2021-04-09T08:27:04.535" v="59" actId="1036"/>
          <ac:spMkLst>
            <pc:docMk/>
            <pc:sldMk cId="1990515409" sldId="324"/>
            <ac:spMk id="13" creationId="{CEA5EF94-E308-624F-BCFA-C5D2A4FCBA4E}"/>
          </ac:spMkLst>
        </pc:spChg>
        <pc:spChg chg="mod">
          <ac:chgData name="Julie Aspden" userId="647d6aff-221e-4d07-9989-160857ddfb47" providerId="ADAL" clId="{24AAC149-C93F-FF4F-A335-B5B868C0DF80}" dt="2021-04-09T08:27:04.535" v="59" actId="1036"/>
          <ac:spMkLst>
            <pc:docMk/>
            <pc:sldMk cId="1990515409" sldId="324"/>
            <ac:spMk id="14" creationId="{D465101D-8B87-A343-B6DA-4A33903F5BE6}"/>
          </ac:spMkLst>
        </pc:spChg>
        <pc:spChg chg="mod">
          <ac:chgData name="Julie Aspden" userId="647d6aff-221e-4d07-9989-160857ddfb47" providerId="ADAL" clId="{24AAC149-C93F-FF4F-A335-B5B868C0DF80}" dt="2021-04-09T08:23:23.911" v="14" actId="2711"/>
          <ac:spMkLst>
            <pc:docMk/>
            <pc:sldMk cId="1990515409" sldId="324"/>
            <ac:spMk id="19" creationId="{2028C30A-80B6-A243-B1DA-86F2F3024BC4}"/>
          </ac:spMkLst>
        </pc:spChg>
        <pc:spChg chg="mod">
          <ac:chgData name="Julie Aspden" userId="647d6aff-221e-4d07-9989-160857ddfb47" providerId="ADAL" clId="{24AAC149-C93F-FF4F-A335-B5B868C0DF80}" dt="2021-04-09T08:23:23.911" v="14" actId="2711"/>
          <ac:spMkLst>
            <pc:docMk/>
            <pc:sldMk cId="1990515409" sldId="324"/>
            <ac:spMk id="20" creationId="{B654004F-0C11-5347-BB38-8B6275F5ED62}"/>
          </ac:spMkLst>
        </pc:spChg>
        <pc:spChg chg="mod">
          <ac:chgData name="Julie Aspden" userId="647d6aff-221e-4d07-9989-160857ddfb47" providerId="ADAL" clId="{24AAC149-C93F-FF4F-A335-B5B868C0DF80}" dt="2021-04-09T08:23:18.136" v="13" actId="2711"/>
          <ac:spMkLst>
            <pc:docMk/>
            <pc:sldMk cId="1990515409" sldId="324"/>
            <ac:spMk id="21" creationId="{475E1883-6F7A-DC44-B7C1-3BE93FD2CCAB}"/>
          </ac:spMkLst>
        </pc:spChg>
        <pc:spChg chg="mod">
          <ac:chgData name="Julie Aspden" userId="647d6aff-221e-4d07-9989-160857ddfb47" providerId="ADAL" clId="{24AAC149-C93F-FF4F-A335-B5B868C0DF80}" dt="2021-04-09T08:23:18.136" v="13" actId="2711"/>
          <ac:spMkLst>
            <pc:docMk/>
            <pc:sldMk cId="1990515409" sldId="324"/>
            <ac:spMk id="22" creationId="{C2AE5966-3CAC-9645-B93F-1EFEC0BB4F5E}"/>
          </ac:spMkLst>
        </pc:spChg>
        <pc:spChg chg="mod">
          <ac:chgData name="Julie Aspden" userId="647d6aff-221e-4d07-9989-160857ddfb47" providerId="ADAL" clId="{24AAC149-C93F-FF4F-A335-B5B868C0DF80}" dt="2021-04-09T08:23:18.136" v="13" actId="2711"/>
          <ac:spMkLst>
            <pc:docMk/>
            <pc:sldMk cId="1990515409" sldId="324"/>
            <ac:spMk id="23" creationId="{44F88D3A-B18C-2646-9615-9CABBB52E8BE}"/>
          </ac:spMkLst>
        </pc:spChg>
        <pc:spChg chg="mod">
          <ac:chgData name="Julie Aspden" userId="647d6aff-221e-4d07-9989-160857ddfb47" providerId="ADAL" clId="{24AAC149-C93F-FF4F-A335-B5B868C0DF80}" dt="2021-04-09T08:23:18.136" v="13" actId="2711"/>
          <ac:spMkLst>
            <pc:docMk/>
            <pc:sldMk cId="1990515409" sldId="324"/>
            <ac:spMk id="24" creationId="{49EC2D84-516A-7B41-8D14-C7DF7422A9C9}"/>
          </ac:spMkLst>
        </pc:spChg>
        <pc:spChg chg="mod">
          <ac:chgData name="Julie Aspden" userId="647d6aff-221e-4d07-9989-160857ddfb47" providerId="ADAL" clId="{24AAC149-C93F-FF4F-A335-B5B868C0DF80}" dt="2021-04-09T08:23:18.136" v="13" actId="2711"/>
          <ac:spMkLst>
            <pc:docMk/>
            <pc:sldMk cId="1990515409" sldId="324"/>
            <ac:spMk id="25" creationId="{102CE587-D245-EF41-AB57-6403C63A796B}"/>
          </ac:spMkLst>
        </pc:spChg>
        <pc:spChg chg="mod">
          <ac:chgData name="Julie Aspden" userId="647d6aff-221e-4d07-9989-160857ddfb47" providerId="ADAL" clId="{24AAC149-C93F-FF4F-A335-B5B868C0DF80}" dt="2021-04-09T08:23:18.136" v="13" actId="2711"/>
          <ac:spMkLst>
            <pc:docMk/>
            <pc:sldMk cId="1990515409" sldId="324"/>
            <ac:spMk id="26" creationId="{798DBF33-6A7A-374C-B6D9-21AA617AD178}"/>
          </ac:spMkLst>
        </pc:spChg>
        <pc:spChg chg="mod">
          <ac:chgData name="Julie Aspden" userId="647d6aff-221e-4d07-9989-160857ddfb47" providerId="ADAL" clId="{24AAC149-C93F-FF4F-A335-B5B868C0DF80}" dt="2021-04-09T08:22:28.822" v="7" actId="2711"/>
          <ac:spMkLst>
            <pc:docMk/>
            <pc:sldMk cId="1990515409" sldId="324"/>
            <ac:spMk id="34" creationId="{879D8A99-4AF9-6144-9637-A93FA96B649D}"/>
          </ac:spMkLst>
        </pc:spChg>
        <pc:spChg chg="mod">
          <ac:chgData name="Julie Aspden" userId="647d6aff-221e-4d07-9989-160857ddfb47" providerId="ADAL" clId="{24AAC149-C93F-FF4F-A335-B5B868C0DF80}" dt="2021-04-09T08:22:28.822" v="7" actId="2711"/>
          <ac:spMkLst>
            <pc:docMk/>
            <pc:sldMk cId="1990515409" sldId="324"/>
            <ac:spMk id="35" creationId="{44D8B71B-155D-8445-AF3C-FFBB4CDFEACC}"/>
          </ac:spMkLst>
        </pc:spChg>
        <pc:spChg chg="mod">
          <ac:chgData name="Julie Aspden" userId="647d6aff-221e-4d07-9989-160857ddfb47" providerId="ADAL" clId="{24AAC149-C93F-FF4F-A335-B5B868C0DF80}" dt="2021-04-09T08:22:28.822" v="7" actId="2711"/>
          <ac:spMkLst>
            <pc:docMk/>
            <pc:sldMk cId="1990515409" sldId="324"/>
            <ac:spMk id="36" creationId="{0D6A8F22-5241-BC4E-8E2B-50E2F6977AC9}"/>
          </ac:spMkLst>
        </pc:spChg>
        <pc:spChg chg="mod">
          <ac:chgData name="Julie Aspden" userId="647d6aff-221e-4d07-9989-160857ddfb47" providerId="ADAL" clId="{24AAC149-C93F-FF4F-A335-B5B868C0DF80}" dt="2021-04-09T08:23:54.385" v="16" actId="2711"/>
          <ac:spMkLst>
            <pc:docMk/>
            <pc:sldMk cId="1990515409" sldId="324"/>
            <ac:spMk id="56" creationId="{AB1E1CF1-DDA3-9E4A-BDCF-F227352BE008}"/>
          </ac:spMkLst>
        </pc:spChg>
        <pc:spChg chg="mod">
          <ac:chgData name="Julie Aspden" userId="647d6aff-221e-4d07-9989-160857ddfb47" providerId="ADAL" clId="{24AAC149-C93F-FF4F-A335-B5B868C0DF80}" dt="2021-04-09T08:23:54.385" v="16" actId="2711"/>
          <ac:spMkLst>
            <pc:docMk/>
            <pc:sldMk cId="1990515409" sldId="324"/>
            <ac:spMk id="57" creationId="{42CFFBFA-E004-2B40-AEE5-8AC52EE2150B}"/>
          </ac:spMkLst>
        </pc:spChg>
        <pc:spChg chg="mod">
          <ac:chgData name="Julie Aspden" userId="647d6aff-221e-4d07-9989-160857ddfb47" providerId="ADAL" clId="{24AAC149-C93F-FF4F-A335-B5B868C0DF80}" dt="2021-04-09T08:23:54.385" v="16" actId="2711"/>
          <ac:spMkLst>
            <pc:docMk/>
            <pc:sldMk cId="1990515409" sldId="324"/>
            <ac:spMk id="61" creationId="{72184865-0D2D-114E-B0CA-95904914F8A0}"/>
          </ac:spMkLst>
        </pc:spChg>
        <pc:spChg chg="mod">
          <ac:chgData name="Julie Aspden" userId="647d6aff-221e-4d07-9989-160857ddfb47" providerId="ADAL" clId="{24AAC149-C93F-FF4F-A335-B5B868C0DF80}" dt="2021-04-09T08:23:54.385" v="16" actId="2711"/>
          <ac:spMkLst>
            <pc:docMk/>
            <pc:sldMk cId="1990515409" sldId="324"/>
            <ac:spMk id="62" creationId="{59DB91F5-F41D-FD43-9F88-580AAA54E98A}"/>
          </ac:spMkLst>
        </pc:spChg>
        <pc:spChg chg="mod">
          <ac:chgData name="Julie Aspden" userId="647d6aff-221e-4d07-9989-160857ddfb47" providerId="ADAL" clId="{24AAC149-C93F-FF4F-A335-B5B868C0DF80}" dt="2021-04-09T08:25:02.269" v="28" actId="113"/>
          <ac:spMkLst>
            <pc:docMk/>
            <pc:sldMk cId="1990515409" sldId="324"/>
            <ac:spMk id="87" creationId="{CE6C2F14-67BD-D544-81B4-2F28D068F784}"/>
          </ac:spMkLst>
        </pc:spChg>
        <pc:graphicFrameChg chg="mod">
          <ac:chgData name="Julie Aspden" userId="647d6aff-221e-4d07-9989-160857ddfb47" providerId="ADAL" clId="{24AAC149-C93F-FF4F-A335-B5B868C0DF80}" dt="2021-04-09T08:26:30.715" v="39" actId="2711"/>
          <ac:graphicFrameMkLst>
            <pc:docMk/>
            <pc:sldMk cId="1990515409" sldId="324"/>
            <ac:graphicFrameMk id="6" creationId="{8DD57DB4-9D17-914B-8B69-27948F16A9C4}"/>
          </ac:graphicFrameMkLst>
        </pc:graphicFrameChg>
        <pc:graphicFrameChg chg="mod">
          <ac:chgData name="Julie Aspden" userId="647d6aff-221e-4d07-9989-160857ddfb47" providerId="ADAL" clId="{24AAC149-C93F-FF4F-A335-B5B868C0DF80}" dt="2021-04-09T08:25:45.205" v="36" actId="2711"/>
          <ac:graphicFrameMkLst>
            <pc:docMk/>
            <pc:sldMk cId="1990515409" sldId="324"/>
            <ac:graphicFrameMk id="12" creationId="{1A5957FC-958B-4F4D-ADEB-F92960E28826}"/>
          </ac:graphicFrameMkLst>
        </pc:graphicFrameChg>
        <pc:graphicFrameChg chg="mod">
          <ac:chgData name="Julie Aspden" userId="647d6aff-221e-4d07-9989-160857ddfb47" providerId="ADAL" clId="{24AAC149-C93F-FF4F-A335-B5B868C0DF80}" dt="2021-04-09T08:23:39.985" v="15" actId="113"/>
          <ac:graphicFrameMkLst>
            <pc:docMk/>
            <pc:sldMk cId="1990515409" sldId="324"/>
            <ac:graphicFrameMk id="18" creationId="{CF443E38-762A-5E41-AEE9-11466CE49F36}"/>
          </ac:graphicFrameMkLst>
        </pc:graphicFrameChg>
        <pc:graphicFrameChg chg="mod">
          <ac:chgData name="Julie Aspden" userId="647d6aff-221e-4d07-9989-160857ddfb47" providerId="ADAL" clId="{24AAC149-C93F-FF4F-A335-B5B868C0DF80}" dt="2021-04-09T08:22:38.838" v="9" actId="2711"/>
          <ac:graphicFrameMkLst>
            <pc:docMk/>
            <pc:sldMk cId="1990515409" sldId="324"/>
            <ac:graphicFrameMk id="33" creationId="{C4D1929F-8760-8B47-8364-5D72637C660A}"/>
          </ac:graphicFrameMkLst>
        </pc:graphicFrameChg>
        <pc:graphicFrameChg chg="mod">
          <ac:chgData name="Julie Aspden" userId="647d6aff-221e-4d07-9989-160857ddfb47" providerId="ADAL" clId="{24AAC149-C93F-FF4F-A335-B5B868C0DF80}" dt="2021-04-09T08:25:04.964" v="29" actId="113"/>
          <ac:graphicFrameMkLst>
            <pc:docMk/>
            <pc:sldMk cId="1990515409" sldId="324"/>
            <ac:graphicFrameMk id="85" creationId="{FA5EFDE4-372E-8B45-8AB3-B8D8263ED21B}"/>
          </ac:graphicFrameMkLst>
        </pc:graphicFrameChg>
        <pc:graphicFrameChg chg="mod">
          <ac:chgData name="Julie Aspden" userId="647d6aff-221e-4d07-9989-160857ddfb47" providerId="ADAL" clId="{24AAC149-C93F-FF4F-A335-B5B868C0DF80}" dt="2021-04-09T08:25:36.187" v="35" actId="255"/>
          <ac:graphicFrameMkLst>
            <pc:docMk/>
            <pc:sldMk cId="1990515409" sldId="324"/>
            <ac:graphicFrameMk id="86" creationId="{E82E24DB-6F22-D440-BDCE-B8E2609BE5D1}"/>
          </ac:graphicFrameMkLst>
        </pc:graphicFrameChg>
        <pc:cxnChg chg="mod">
          <ac:chgData name="Julie Aspden" userId="647d6aff-221e-4d07-9989-160857ddfb47" providerId="ADAL" clId="{24AAC149-C93F-FF4F-A335-B5B868C0DF80}" dt="2021-04-09T08:26:48.794" v="55" actId="1037"/>
          <ac:cxnSpMkLst>
            <pc:docMk/>
            <pc:sldMk cId="1990515409" sldId="324"/>
            <ac:cxnSpMk id="9" creationId="{AD35A137-12B0-7943-8DB0-349AB283AE86}"/>
          </ac:cxnSpMkLst>
        </pc:cxnChg>
        <pc:cxnChg chg="mod">
          <ac:chgData name="Julie Aspden" userId="647d6aff-221e-4d07-9989-160857ddfb47" providerId="ADAL" clId="{24AAC149-C93F-FF4F-A335-B5B868C0DF80}" dt="2021-04-09T08:26:48.794" v="55" actId="1037"/>
          <ac:cxnSpMkLst>
            <pc:docMk/>
            <pc:sldMk cId="1990515409" sldId="324"/>
            <ac:cxnSpMk id="10" creationId="{A26DAC93-2017-414E-B7AC-851EB463E935}"/>
          </ac:cxnSpMkLst>
        </pc:cxnChg>
      </pc:sldChg>
    </pc:docChg>
  </pc:docChgLst>
  <pc:docChgLst>
    <pc:chgData name="Julie Aspden" userId="647d6aff-221e-4d07-9989-160857ddfb47" providerId="ADAL" clId="{DF6F287F-C6C4-B848-B7E4-05F00B83EF61}"/>
    <pc:docChg chg="custSel modSld">
      <pc:chgData name="Julie Aspden" userId="647d6aff-221e-4d07-9989-160857ddfb47" providerId="ADAL" clId="{DF6F287F-C6C4-B848-B7E4-05F00B83EF61}" dt="2021-06-14T15:27:23.443" v="0" actId="478"/>
      <pc:docMkLst>
        <pc:docMk/>
      </pc:docMkLst>
      <pc:sldChg chg="delSp mod">
        <pc:chgData name="Julie Aspden" userId="647d6aff-221e-4d07-9989-160857ddfb47" providerId="ADAL" clId="{DF6F287F-C6C4-B848-B7E4-05F00B83EF61}" dt="2021-06-14T15:27:23.443" v="0" actId="478"/>
        <pc:sldMkLst>
          <pc:docMk/>
          <pc:sldMk cId="852498186" sldId="286"/>
        </pc:sldMkLst>
        <pc:cxnChg chg="del">
          <ac:chgData name="Julie Aspden" userId="647d6aff-221e-4d07-9989-160857ddfb47" providerId="ADAL" clId="{DF6F287F-C6C4-B848-B7E4-05F00B83EF61}" dt="2021-06-14T15:27:23.443" v="0" actId="478"/>
          <ac:cxnSpMkLst>
            <pc:docMk/>
            <pc:sldMk cId="852498186" sldId="286"/>
            <ac:cxnSpMk id="141" creationId="{FE5759F4-8FFD-5142-990B-73A06436B97F}"/>
          </ac:cxnSpMkLst>
        </pc:cxnChg>
      </pc:sldChg>
    </pc:docChg>
  </pc:docChgLst>
  <pc:docChgLst>
    <pc:chgData name="Isabel Birds [cm13ijb]" userId="ce1ef905-f298-4671-94e3-160d847f95d3" providerId="ADAL" clId="{B240AC7B-23E0-A642-A530-DC547B7EA3E5}"/>
    <pc:docChg chg="undo custSel addSld modSld">
      <pc:chgData name="Isabel Birds [cm13ijb]" userId="ce1ef905-f298-4671-94e3-160d847f95d3" providerId="ADAL" clId="{B240AC7B-23E0-A642-A530-DC547B7EA3E5}" dt="2021-05-21T15:59:18.037" v="1025" actId="1076"/>
      <pc:docMkLst>
        <pc:docMk/>
      </pc:docMkLst>
      <pc:sldChg chg="addSp delSp modSp">
        <pc:chgData name="Isabel Birds [cm13ijb]" userId="ce1ef905-f298-4671-94e3-160d847f95d3" providerId="ADAL" clId="{B240AC7B-23E0-A642-A530-DC547B7EA3E5}" dt="2021-05-21T15:48:21.557" v="900" actId="1076"/>
        <pc:sldMkLst>
          <pc:docMk/>
          <pc:sldMk cId="1064612080" sldId="323"/>
        </pc:sldMkLst>
        <pc:picChg chg="add mod">
          <ac:chgData name="Isabel Birds [cm13ijb]" userId="ce1ef905-f298-4671-94e3-160d847f95d3" providerId="ADAL" clId="{B240AC7B-23E0-A642-A530-DC547B7EA3E5}" dt="2021-05-21T15:48:21.557" v="900" actId="1076"/>
          <ac:picMkLst>
            <pc:docMk/>
            <pc:sldMk cId="1064612080" sldId="323"/>
            <ac:picMk id="3" creationId="{480624AC-76B6-4341-A307-386460803B72}"/>
          </ac:picMkLst>
        </pc:picChg>
        <pc:picChg chg="del mod">
          <ac:chgData name="Isabel Birds [cm13ijb]" userId="ce1ef905-f298-4671-94e3-160d847f95d3" providerId="ADAL" clId="{B240AC7B-23E0-A642-A530-DC547B7EA3E5}" dt="2021-05-21T15:48:07.354" v="892" actId="478"/>
          <ac:picMkLst>
            <pc:docMk/>
            <pc:sldMk cId="1064612080" sldId="323"/>
            <ac:picMk id="6" creationId="{AE7945AD-C4B0-5844-BBDF-98FB8A0E11D4}"/>
          </ac:picMkLst>
        </pc:picChg>
      </pc:sldChg>
      <pc:sldChg chg="addSp delSp modSp add">
        <pc:chgData name="Isabel Birds [cm13ijb]" userId="ce1ef905-f298-4671-94e3-160d847f95d3" providerId="ADAL" clId="{B240AC7B-23E0-A642-A530-DC547B7EA3E5}" dt="2021-05-21T15:59:18.037" v="1025" actId="1076"/>
        <pc:sldMkLst>
          <pc:docMk/>
          <pc:sldMk cId="3570229004" sldId="329"/>
        </pc:sldMkLst>
        <pc:spChg chg="add mod">
          <ac:chgData name="Isabel Birds [cm13ijb]" userId="ce1ef905-f298-4671-94e3-160d847f95d3" providerId="ADAL" clId="{B240AC7B-23E0-A642-A530-DC547B7EA3E5}" dt="2021-05-21T12:24:37.351" v="3" actId="20577"/>
          <ac:spMkLst>
            <pc:docMk/>
            <pc:sldMk cId="3570229004" sldId="329"/>
            <ac:spMk id="2" creationId="{EAEDE9A1-A297-694D-A411-4E0209175FBF}"/>
          </ac:spMkLst>
        </pc:spChg>
        <pc:spChg chg="add mod">
          <ac:chgData name="Isabel Birds [cm13ijb]" userId="ce1ef905-f298-4671-94e3-160d847f95d3" providerId="ADAL" clId="{B240AC7B-23E0-A642-A530-DC547B7EA3E5}" dt="2021-05-21T15:57:01.968" v="959" actId="1076"/>
          <ac:spMkLst>
            <pc:docMk/>
            <pc:sldMk cId="3570229004" sldId="329"/>
            <ac:spMk id="3" creationId="{FA5C56C9-C4F5-594F-BFCD-37D1A31E2FAE}"/>
          </ac:spMkLst>
        </pc:spChg>
        <pc:spChg chg="add mod">
          <ac:chgData name="Isabel Birds [cm13ijb]" userId="ce1ef905-f298-4671-94e3-160d847f95d3" providerId="ADAL" clId="{B240AC7B-23E0-A642-A530-DC547B7EA3E5}" dt="2021-05-21T15:56:50.936" v="955" actId="1076"/>
          <ac:spMkLst>
            <pc:docMk/>
            <pc:sldMk cId="3570229004" sldId="329"/>
            <ac:spMk id="14" creationId="{194BC664-B12A-FA4D-AB0F-53F3E10554EC}"/>
          </ac:spMkLst>
        </pc:spChg>
        <pc:spChg chg="add mod">
          <ac:chgData name="Isabel Birds [cm13ijb]" userId="ce1ef905-f298-4671-94e3-160d847f95d3" providerId="ADAL" clId="{B240AC7B-23E0-A642-A530-DC547B7EA3E5}" dt="2021-05-21T15:57:11.898" v="961" actId="1076"/>
          <ac:spMkLst>
            <pc:docMk/>
            <pc:sldMk cId="3570229004" sldId="329"/>
            <ac:spMk id="21" creationId="{CCEA0267-C912-D342-AD96-3DEA7837050A}"/>
          </ac:spMkLst>
        </pc:spChg>
        <pc:spChg chg="mod topLvl">
          <ac:chgData name="Isabel Birds [cm13ijb]" userId="ce1ef905-f298-4671-94e3-160d847f95d3" providerId="ADAL" clId="{B240AC7B-23E0-A642-A530-DC547B7EA3E5}" dt="2021-05-21T15:57:16.099" v="963" actId="478"/>
          <ac:spMkLst>
            <pc:docMk/>
            <pc:sldMk cId="3570229004" sldId="329"/>
            <ac:spMk id="24" creationId="{789934FC-6B76-364E-96C2-4BE973351B88}"/>
          </ac:spMkLst>
        </pc:spChg>
        <pc:spChg chg="add mod">
          <ac:chgData name="Isabel Birds [cm13ijb]" userId="ce1ef905-f298-4671-94e3-160d847f95d3" providerId="ADAL" clId="{B240AC7B-23E0-A642-A530-DC547B7EA3E5}" dt="2021-05-21T12:35:58.132" v="121" actId="20577"/>
          <ac:spMkLst>
            <pc:docMk/>
            <pc:sldMk cId="3570229004" sldId="329"/>
            <ac:spMk id="27" creationId="{FDCF4D36-571F-B147-AA16-4B8CA5699238}"/>
          </ac:spMkLst>
        </pc:spChg>
        <pc:spChg chg="mod">
          <ac:chgData name="Isabel Birds [cm13ijb]" userId="ce1ef905-f298-4671-94e3-160d847f95d3" providerId="ADAL" clId="{B240AC7B-23E0-A642-A530-DC547B7EA3E5}" dt="2021-05-21T12:36:03.561" v="127" actId="20577"/>
          <ac:spMkLst>
            <pc:docMk/>
            <pc:sldMk cId="3570229004" sldId="329"/>
            <ac:spMk id="30" creationId="{B8F3DCE3-216B-804E-9D65-D767CE2510F6}"/>
          </ac:spMkLst>
        </pc:spChg>
        <pc:spChg chg="add del mod">
          <ac:chgData name="Isabel Birds [cm13ijb]" userId="ce1ef905-f298-4671-94e3-160d847f95d3" providerId="ADAL" clId="{B240AC7B-23E0-A642-A530-DC547B7EA3E5}" dt="2021-05-21T15:58:12.681" v="991" actId="478"/>
          <ac:spMkLst>
            <pc:docMk/>
            <pc:sldMk cId="3570229004" sldId="329"/>
            <ac:spMk id="32" creationId="{A4402175-C01F-2C44-883D-1B0C874F37B3}"/>
          </ac:spMkLst>
        </pc:spChg>
        <pc:spChg chg="mod">
          <ac:chgData name="Isabel Birds [cm13ijb]" userId="ce1ef905-f298-4671-94e3-160d847f95d3" providerId="ADAL" clId="{B240AC7B-23E0-A642-A530-DC547B7EA3E5}" dt="2021-05-21T12:36:09.383" v="143" actId="20577"/>
          <ac:spMkLst>
            <pc:docMk/>
            <pc:sldMk cId="3570229004" sldId="329"/>
            <ac:spMk id="36" creationId="{E073A032-DA5F-0946-9FBE-85537F4E4B77}"/>
          </ac:spMkLst>
        </pc:spChg>
        <pc:spChg chg="add mod">
          <ac:chgData name="Isabel Birds [cm13ijb]" userId="ce1ef905-f298-4671-94e3-160d847f95d3" providerId="ADAL" clId="{B240AC7B-23E0-A642-A530-DC547B7EA3E5}" dt="2021-05-21T15:57:40.025" v="983" actId="20577"/>
          <ac:spMkLst>
            <pc:docMk/>
            <pc:sldMk cId="3570229004" sldId="329"/>
            <ac:spMk id="52" creationId="{1AAA5B30-3C7E-674A-AF6A-90DAB1557F79}"/>
          </ac:spMkLst>
        </pc:spChg>
        <pc:spChg chg="add mod">
          <ac:chgData name="Isabel Birds [cm13ijb]" userId="ce1ef905-f298-4671-94e3-160d847f95d3" providerId="ADAL" clId="{B240AC7B-23E0-A642-A530-DC547B7EA3E5}" dt="2021-05-21T15:58:28.687" v="1005" actId="20577"/>
          <ac:spMkLst>
            <pc:docMk/>
            <pc:sldMk cId="3570229004" sldId="329"/>
            <ac:spMk id="54" creationId="{B7B21101-BD5A-4D45-BFD1-A5D2F171C31E}"/>
          </ac:spMkLst>
        </pc:spChg>
        <pc:spChg chg="add del mod">
          <ac:chgData name="Isabel Birds [cm13ijb]" userId="ce1ef905-f298-4671-94e3-160d847f95d3" providerId="ADAL" clId="{B240AC7B-23E0-A642-A530-DC547B7EA3E5}" dt="2021-05-21T15:58:22.282" v="1000" actId="20577"/>
          <ac:spMkLst>
            <pc:docMk/>
            <pc:sldMk cId="3570229004" sldId="329"/>
            <ac:spMk id="55" creationId="{26781EB1-1860-4B4B-BF8A-514457BDB8C0}"/>
          </ac:spMkLst>
        </pc:spChg>
        <pc:grpChg chg="add mod">
          <ac:chgData name="Isabel Birds [cm13ijb]" userId="ce1ef905-f298-4671-94e3-160d847f95d3" providerId="ADAL" clId="{B240AC7B-23E0-A642-A530-DC547B7EA3E5}" dt="2021-05-21T15:56:59.384" v="958" actId="1076"/>
          <ac:grpSpMkLst>
            <pc:docMk/>
            <pc:sldMk cId="3570229004" sldId="329"/>
            <ac:grpSpMk id="16" creationId="{13141416-265D-F041-B340-24439C7C4836}"/>
          </ac:grpSpMkLst>
        </pc:grpChg>
        <pc:grpChg chg="add del mod">
          <ac:chgData name="Isabel Birds [cm13ijb]" userId="ce1ef905-f298-4671-94e3-160d847f95d3" providerId="ADAL" clId="{B240AC7B-23E0-A642-A530-DC547B7EA3E5}" dt="2021-05-21T12:35:20.315" v="110" actId="478"/>
          <ac:grpSpMkLst>
            <pc:docMk/>
            <pc:sldMk cId="3570229004" sldId="329"/>
            <ac:grpSpMk id="17" creationId="{050A7CD2-1671-A549-8452-25D2587BB626}"/>
          </ac:grpSpMkLst>
        </pc:grpChg>
        <pc:grpChg chg="add del mod topLvl">
          <ac:chgData name="Isabel Birds [cm13ijb]" userId="ce1ef905-f298-4671-94e3-160d847f95d3" providerId="ADAL" clId="{B240AC7B-23E0-A642-A530-DC547B7EA3E5}" dt="2021-05-21T15:57:16.099" v="963" actId="478"/>
          <ac:grpSpMkLst>
            <pc:docMk/>
            <pc:sldMk cId="3570229004" sldId="329"/>
            <ac:grpSpMk id="22" creationId="{A34FF0DF-0876-FB42-B052-C74C7CC76F89}"/>
          </ac:grpSpMkLst>
        </pc:grpChg>
        <pc:grpChg chg="add del mod">
          <ac:chgData name="Isabel Birds [cm13ijb]" userId="ce1ef905-f298-4671-94e3-160d847f95d3" providerId="ADAL" clId="{B240AC7B-23E0-A642-A530-DC547B7EA3E5}" dt="2021-05-21T15:56:35.808" v="952" actId="478"/>
          <ac:grpSpMkLst>
            <pc:docMk/>
            <pc:sldMk cId="3570229004" sldId="329"/>
            <ac:grpSpMk id="26" creationId="{354770BF-7E89-2E40-A300-D862810F88FE}"/>
          </ac:grpSpMkLst>
        </pc:grpChg>
        <pc:grpChg chg="add del mod">
          <ac:chgData name="Isabel Birds [cm13ijb]" userId="ce1ef905-f298-4671-94e3-160d847f95d3" providerId="ADAL" clId="{B240AC7B-23E0-A642-A530-DC547B7EA3E5}" dt="2021-05-21T15:57:27.349" v="969" actId="478"/>
          <ac:grpSpMkLst>
            <pc:docMk/>
            <pc:sldMk cId="3570229004" sldId="329"/>
            <ac:grpSpMk id="28" creationId="{A285DED7-2B5C-B744-A777-785800516A1A}"/>
          </ac:grpSpMkLst>
        </pc:grpChg>
        <pc:grpChg chg="add del mod">
          <ac:chgData name="Isabel Birds [cm13ijb]" userId="ce1ef905-f298-4671-94e3-160d847f95d3" providerId="ADAL" clId="{B240AC7B-23E0-A642-A530-DC547B7EA3E5}" dt="2021-05-21T12:37:10.973" v="156" actId="478"/>
          <ac:grpSpMkLst>
            <pc:docMk/>
            <pc:sldMk cId="3570229004" sldId="329"/>
            <ac:grpSpMk id="33" creationId="{7388E04E-C5F8-E043-9FE4-4816C1E348B3}"/>
          </ac:grpSpMkLst>
        </pc:grpChg>
        <pc:grpChg chg="del mod topLvl">
          <ac:chgData name="Isabel Birds [cm13ijb]" userId="ce1ef905-f298-4671-94e3-160d847f95d3" providerId="ADAL" clId="{B240AC7B-23E0-A642-A530-DC547B7EA3E5}" dt="2021-05-21T15:58:12.681" v="991" actId="478"/>
          <ac:grpSpMkLst>
            <pc:docMk/>
            <pc:sldMk cId="3570229004" sldId="329"/>
            <ac:grpSpMk id="35" creationId="{5A16F561-8548-1D49-8D6F-CE11E28D3383}"/>
          </ac:grpSpMkLst>
        </pc:grpChg>
        <pc:picChg chg="add del mod">
          <ac:chgData name="Isabel Birds [cm13ijb]" userId="ce1ef905-f298-4671-94e3-160d847f95d3" providerId="ADAL" clId="{B240AC7B-23E0-A642-A530-DC547B7EA3E5}" dt="2021-05-21T12:29:28.271" v="7" actId="478"/>
          <ac:picMkLst>
            <pc:docMk/>
            <pc:sldMk cId="3570229004" sldId="329"/>
            <ac:picMk id="5" creationId="{01270632-AA48-E947-AADD-DB695375287D}"/>
          </ac:picMkLst>
        </pc:picChg>
        <pc:picChg chg="add del mod modCrop">
          <ac:chgData name="Isabel Birds [cm13ijb]" userId="ce1ef905-f298-4671-94e3-160d847f95d3" providerId="ADAL" clId="{B240AC7B-23E0-A642-A530-DC547B7EA3E5}" dt="2021-05-21T15:55:37.459" v="932" actId="478"/>
          <ac:picMkLst>
            <pc:docMk/>
            <pc:sldMk cId="3570229004" sldId="329"/>
            <ac:picMk id="7" creationId="{4E078A97-69A1-644B-8767-5873570FDF0F}"/>
          </ac:picMkLst>
        </pc:picChg>
        <pc:picChg chg="add del mod topLvl modCrop">
          <ac:chgData name="Isabel Birds [cm13ijb]" userId="ce1ef905-f298-4671-94e3-160d847f95d3" providerId="ADAL" clId="{B240AC7B-23E0-A642-A530-DC547B7EA3E5}" dt="2021-05-21T15:56:35.808" v="952" actId="478"/>
          <ac:picMkLst>
            <pc:docMk/>
            <pc:sldMk cId="3570229004" sldId="329"/>
            <ac:picMk id="9" creationId="{B20BA2B3-7B1C-BF4F-A702-A02E4010BD07}"/>
          </ac:picMkLst>
        </pc:picChg>
        <pc:picChg chg="add del mod modCrop">
          <ac:chgData name="Isabel Birds [cm13ijb]" userId="ce1ef905-f298-4671-94e3-160d847f95d3" providerId="ADAL" clId="{B240AC7B-23E0-A642-A530-DC547B7EA3E5}" dt="2021-05-21T15:57:23.958" v="966" actId="478"/>
          <ac:picMkLst>
            <pc:docMk/>
            <pc:sldMk cId="3570229004" sldId="329"/>
            <ac:picMk id="11" creationId="{50DDDC2C-F224-4E4A-BF45-4520819FBAF5}"/>
          </ac:picMkLst>
        </pc:picChg>
        <pc:picChg chg="add del mod modCrop">
          <ac:chgData name="Isabel Birds [cm13ijb]" userId="ce1ef905-f298-4671-94e3-160d847f95d3" providerId="ADAL" clId="{B240AC7B-23E0-A642-A530-DC547B7EA3E5}" dt="2021-05-21T15:58:12.681" v="991" actId="478"/>
          <ac:picMkLst>
            <pc:docMk/>
            <pc:sldMk cId="3570229004" sldId="329"/>
            <ac:picMk id="13" creationId="{1391AE76-590E-DF44-B59E-3FE508E67B29}"/>
          </ac:picMkLst>
        </pc:picChg>
        <pc:picChg chg="add mod modCrop">
          <ac:chgData name="Isabel Birds [cm13ijb]" userId="ce1ef905-f298-4671-94e3-160d847f95d3" providerId="ADAL" clId="{B240AC7B-23E0-A642-A530-DC547B7EA3E5}" dt="2021-05-21T15:58:56.075" v="1015" actId="14100"/>
          <ac:picMkLst>
            <pc:docMk/>
            <pc:sldMk cId="3570229004" sldId="329"/>
            <ac:picMk id="15" creationId="{3D5A9AFF-0B77-DA43-AD13-4DC59358D0A6}"/>
          </ac:picMkLst>
        </pc:picChg>
        <pc:picChg chg="del">
          <ac:chgData name="Isabel Birds [cm13ijb]" userId="ce1ef905-f298-4671-94e3-160d847f95d3" providerId="ADAL" clId="{B240AC7B-23E0-A642-A530-DC547B7EA3E5}" dt="2021-05-21T12:35:01.460" v="104" actId="478"/>
          <ac:picMkLst>
            <pc:docMk/>
            <pc:sldMk cId="3570229004" sldId="329"/>
            <ac:picMk id="23" creationId="{C8D9C257-889F-C740-8A68-68ECFEB5B976}"/>
          </ac:picMkLst>
        </pc:picChg>
        <pc:picChg chg="del mod topLvl">
          <ac:chgData name="Isabel Birds [cm13ijb]" userId="ce1ef905-f298-4671-94e3-160d847f95d3" providerId="ADAL" clId="{B240AC7B-23E0-A642-A530-DC547B7EA3E5}" dt="2021-05-21T15:57:16.099" v="963" actId="478"/>
          <ac:picMkLst>
            <pc:docMk/>
            <pc:sldMk cId="3570229004" sldId="329"/>
            <ac:picMk id="25" creationId="{4F19AF24-1F91-534C-81CC-F67BF28DF61B}"/>
          </ac:picMkLst>
        </pc:picChg>
        <pc:picChg chg="del">
          <ac:chgData name="Isabel Birds [cm13ijb]" userId="ce1ef905-f298-4671-94e3-160d847f95d3" providerId="ADAL" clId="{B240AC7B-23E0-A642-A530-DC547B7EA3E5}" dt="2021-05-21T12:36:29.408" v="146" actId="478"/>
          <ac:picMkLst>
            <pc:docMk/>
            <pc:sldMk cId="3570229004" sldId="329"/>
            <ac:picMk id="29" creationId="{19635D90-A0A1-AC45-8664-DC843EA978D0}"/>
          </ac:picMkLst>
        </pc:picChg>
        <pc:picChg chg="del topLvl">
          <ac:chgData name="Isabel Birds [cm13ijb]" userId="ce1ef905-f298-4671-94e3-160d847f95d3" providerId="ADAL" clId="{B240AC7B-23E0-A642-A530-DC547B7EA3E5}" dt="2021-05-21T12:37:10.973" v="156" actId="478"/>
          <ac:picMkLst>
            <pc:docMk/>
            <pc:sldMk cId="3570229004" sldId="329"/>
            <ac:picMk id="34" creationId="{A58A88B7-4C3D-1A42-A381-6EDD4DF5CCC6}"/>
          </ac:picMkLst>
        </pc:picChg>
        <pc:picChg chg="add del mod">
          <ac:chgData name="Isabel Birds [cm13ijb]" userId="ce1ef905-f298-4671-94e3-160d847f95d3" providerId="ADAL" clId="{B240AC7B-23E0-A642-A530-DC547B7EA3E5}" dt="2021-05-21T15:54:32.062" v="911" actId="478"/>
          <ac:picMkLst>
            <pc:docMk/>
            <pc:sldMk cId="3570229004" sldId="329"/>
            <ac:picMk id="39" creationId="{46AEB51A-D641-3C4C-ACA7-2CC36D273414}"/>
          </ac:picMkLst>
        </pc:picChg>
        <pc:picChg chg="add del mod">
          <ac:chgData name="Isabel Birds [cm13ijb]" userId="ce1ef905-f298-4671-94e3-160d847f95d3" providerId="ADAL" clId="{B240AC7B-23E0-A642-A530-DC547B7EA3E5}" dt="2021-05-21T15:54:32.869" v="912" actId="478"/>
          <ac:picMkLst>
            <pc:docMk/>
            <pc:sldMk cId="3570229004" sldId="329"/>
            <ac:picMk id="41" creationId="{ECFA86B1-2400-8947-BB45-4608F1014028}"/>
          </ac:picMkLst>
        </pc:picChg>
        <pc:picChg chg="add del mod modCrop">
          <ac:chgData name="Isabel Birds [cm13ijb]" userId="ce1ef905-f298-4671-94e3-160d847f95d3" providerId="ADAL" clId="{B240AC7B-23E0-A642-A530-DC547B7EA3E5}" dt="2021-05-21T15:55:33.935" v="930"/>
          <ac:picMkLst>
            <pc:docMk/>
            <pc:sldMk cId="3570229004" sldId="329"/>
            <ac:picMk id="43" creationId="{D74A47BE-B201-4F40-8567-DF272C444F61}"/>
          </ac:picMkLst>
        </pc:picChg>
        <pc:picChg chg="add mod modCrop">
          <ac:chgData name="Isabel Birds [cm13ijb]" userId="ce1ef905-f298-4671-94e3-160d847f95d3" providerId="ADAL" clId="{B240AC7B-23E0-A642-A530-DC547B7EA3E5}" dt="2021-05-21T15:57:11.898" v="961" actId="1076"/>
          <ac:picMkLst>
            <pc:docMk/>
            <pc:sldMk cId="3570229004" sldId="329"/>
            <ac:picMk id="45" creationId="{C805439C-854F-9F45-BE35-B08111AF720B}"/>
          </ac:picMkLst>
        </pc:picChg>
        <pc:picChg chg="add mod modCrop">
          <ac:chgData name="Isabel Birds [cm13ijb]" userId="ce1ef905-f298-4671-94e3-160d847f95d3" providerId="ADAL" clId="{B240AC7B-23E0-A642-A530-DC547B7EA3E5}" dt="2021-05-21T15:57:59.807" v="989" actId="1076"/>
          <ac:picMkLst>
            <pc:docMk/>
            <pc:sldMk cId="3570229004" sldId="329"/>
            <ac:picMk id="47" creationId="{44610E56-0759-FC4A-8742-9C19122E137A}"/>
          </ac:picMkLst>
        </pc:picChg>
        <pc:picChg chg="add del mod modCrop">
          <ac:chgData name="Isabel Birds [cm13ijb]" userId="ce1ef905-f298-4671-94e3-160d847f95d3" providerId="ADAL" clId="{B240AC7B-23E0-A642-A530-DC547B7EA3E5}" dt="2021-05-21T15:58:39.854" v="1009"/>
          <ac:picMkLst>
            <pc:docMk/>
            <pc:sldMk cId="3570229004" sldId="329"/>
            <ac:picMk id="49" creationId="{71B858AA-548D-4846-BD29-74E6F2782461}"/>
          </ac:picMkLst>
        </pc:picChg>
        <pc:picChg chg="add mod">
          <ac:chgData name="Isabel Birds [cm13ijb]" userId="ce1ef905-f298-4671-94e3-160d847f95d3" providerId="ADAL" clId="{B240AC7B-23E0-A642-A530-DC547B7EA3E5}" dt="2021-05-21T15:56:59.384" v="958" actId="1076"/>
          <ac:picMkLst>
            <pc:docMk/>
            <pc:sldMk cId="3570229004" sldId="329"/>
            <ac:picMk id="50" creationId="{30CC90E9-29A8-0247-B758-F5635DC7F700}"/>
          </ac:picMkLst>
        </pc:picChg>
        <pc:picChg chg="add del mod">
          <ac:chgData name="Isabel Birds [cm13ijb]" userId="ce1ef905-f298-4671-94e3-160d847f95d3" providerId="ADAL" clId="{B240AC7B-23E0-A642-A530-DC547B7EA3E5}" dt="2021-05-21T15:59:01.476" v="1019" actId="478"/>
          <ac:picMkLst>
            <pc:docMk/>
            <pc:sldMk cId="3570229004" sldId="329"/>
            <ac:picMk id="51" creationId="{C957064B-11BB-9A4D-997E-CABC68565EA8}"/>
          </ac:picMkLst>
        </pc:picChg>
        <pc:picChg chg="add del mod">
          <ac:chgData name="Isabel Birds [cm13ijb]" userId="ce1ef905-f298-4671-94e3-160d847f95d3" providerId="ADAL" clId="{B240AC7B-23E0-A642-A530-DC547B7EA3E5}" dt="2021-05-21T15:59:07.432" v="1021" actId="478"/>
          <ac:picMkLst>
            <pc:docMk/>
            <pc:sldMk cId="3570229004" sldId="329"/>
            <ac:picMk id="53" creationId="{C05D194F-0F93-DA43-98F7-85B1613E1353}"/>
          </ac:picMkLst>
        </pc:picChg>
        <pc:picChg chg="add del mod">
          <ac:chgData name="Isabel Birds [cm13ijb]" userId="ce1ef905-f298-4671-94e3-160d847f95d3" providerId="ADAL" clId="{B240AC7B-23E0-A642-A530-DC547B7EA3E5}" dt="2021-05-21T15:58:41.121" v="1010" actId="478"/>
          <ac:picMkLst>
            <pc:docMk/>
            <pc:sldMk cId="3570229004" sldId="329"/>
            <ac:picMk id="56" creationId="{2AF2631C-A6B5-FC48-8F94-E9817E144165}"/>
          </ac:picMkLst>
        </pc:picChg>
        <pc:picChg chg="add del mod">
          <ac:chgData name="Isabel Birds [cm13ijb]" userId="ce1ef905-f298-4671-94e3-160d847f95d3" providerId="ADAL" clId="{B240AC7B-23E0-A642-A530-DC547B7EA3E5}" dt="2021-05-21T15:59:15.082" v="1024" actId="478"/>
          <ac:picMkLst>
            <pc:docMk/>
            <pc:sldMk cId="3570229004" sldId="329"/>
            <ac:picMk id="57" creationId="{7AB172F8-D06E-6D40-8D17-055D8D194A44}"/>
          </ac:picMkLst>
        </pc:picChg>
        <pc:picChg chg="add mod">
          <ac:chgData name="Isabel Birds [cm13ijb]" userId="ce1ef905-f298-4671-94e3-160d847f95d3" providerId="ADAL" clId="{B240AC7B-23E0-A642-A530-DC547B7EA3E5}" dt="2021-05-21T15:58:47.930" v="1013" actId="1076"/>
          <ac:picMkLst>
            <pc:docMk/>
            <pc:sldMk cId="3570229004" sldId="329"/>
            <ac:picMk id="58" creationId="{36847A68-54DB-DD4D-B36E-430ACF9CF9A0}"/>
          </ac:picMkLst>
        </pc:picChg>
        <pc:picChg chg="add mod">
          <ac:chgData name="Isabel Birds [cm13ijb]" userId="ce1ef905-f298-4671-94e3-160d847f95d3" providerId="ADAL" clId="{B240AC7B-23E0-A642-A530-DC547B7EA3E5}" dt="2021-05-21T15:59:11.341" v="1022" actId="1076"/>
          <ac:picMkLst>
            <pc:docMk/>
            <pc:sldMk cId="3570229004" sldId="329"/>
            <ac:picMk id="59" creationId="{B48B80CE-C837-294D-8131-A1FC3DD28BF0}"/>
          </ac:picMkLst>
        </pc:picChg>
        <pc:picChg chg="add mod">
          <ac:chgData name="Isabel Birds [cm13ijb]" userId="ce1ef905-f298-4671-94e3-160d847f95d3" providerId="ADAL" clId="{B240AC7B-23E0-A642-A530-DC547B7EA3E5}" dt="2021-05-21T15:59:18.037" v="1025" actId="1076"/>
          <ac:picMkLst>
            <pc:docMk/>
            <pc:sldMk cId="3570229004" sldId="329"/>
            <ac:picMk id="60" creationId="{8AD96935-7916-2940-AB33-052AE56A0AD4}"/>
          </ac:picMkLst>
        </pc:picChg>
        <pc:picChg chg="add mod">
          <ac:chgData name="Isabel Birds [cm13ijb]" userId="ce1ef905-f298-4671-94e3-160d847f95d3" providerId="ADAL" clId="{B240AC7B-23E0-A642-A530-DC547B7EA3E5}" dt="2021-05-21T15:59:05.068" v="1020" actId="1076"/>
          <ac:picMkLst>
            <pc:docMk/>
            <pc:sldMk cId="3570229004" sldId="329"/>
            <ac:picMk id="61" creationId="{6D80E02E-2764-1344-ABFC-619F5B2D613F}"/>
          </ac:picMkLst>
        </pc:picChg>
      </pc:sldChg>
      <pc:sldChg chg="modSp add">
        <pc:chgData name="Isabel Birds [cm13ijb]" userId="ce1ef905-f298-4671-94e3-160d847f95d3" providerId="ADAL" clId="{B240AC7B-23E0-A642-A530-DC547B7EA3E5}" dt="2021-05-21T12:45:48.293" v="887" actId="20577"/>
        <pc:sldMkLst>
          <pc:docMk/>
          <pc:sldMk cId="3248996775" sldId="330"/>
        </pc:sldMkLst>
        <pc:spChg chg="mod">
          <ac:chgData name="Isabel Birds [cm13ijb]" userId="ce1ef905-f298-4671-94e3-160d847f95d3" providerId="ADAL" clId="{B240AC7B-23E0-A642-A530-DC547B7EA3E5}" dt="2021-05-21T12:45:48.293" v="887" actId="20577"/>
          <ac:spMkLst>
            <pc:docMk/>
            <pc:sldMk cId="3248996775" sldId="330"/>
            <ac:spMk id="2" creationId="{1A364E6D-C0FF-9247-963C-B770D6A9D5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Volumes\s-drive\Aspden%20group\Aikaterini%20Douka\PhD!!\ICC\axon_lengt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geork\Desktop\katerina\lncRNA_Down_Con_total_vs_Con_poly_biotype_graph.xlsx"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geork\Desktop\katerina\lncRNADOWN_RA_total_vs_RA_poly_biotype.xlsx"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1" Type="http://schemas.openxmlformats.org/officeDocument/2006/relationships/oleObject" Target="file:////Volumes\s-drive\Aspden%20group\Aikaterini%20Douka\PhD!!\DATA_ANALYSIS_ALL_RUNS\all_runs_reads_archiv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Volumes\s-drive\Aspden%20group\Aikaterini%20Douka\PhD!!\DATA_ANALYSIS_ALL_RUNS\all_runs_reads_archive.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https://leeds365-my.sharepoint.com/personal/fbsjas_leeds_ac_uk/Documents/lncRNA%20neuronal%20manuscript%202019/data/framinggraph.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F:\HERE\LINC01116_KD_phenotype_stat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HERE\LINC01116-KD_ki67_count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geork\Desktop\LINC01116-kd-rep2-24.4.1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F:\controlLINC01116_kd_cell_growth_monitor.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LINC01116_days1-3_phase2_15.7.1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olumes\s-drive\Aspden%20group\Aikaterini%20Douka\PhD!!\siRNA\stats\ki67_count.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Users\katerina\Documents\PhD\LINC01116-siRNA\LINC01116_days1-3_phase2_15.7.19.xlsx" TargetMode="External"/><Relationship Id="rId2" Type="http://schemas.microsoft.com/office/2011/relationships/chartColorStyle" Target="colors6.xml"/><Relationship Id="rId1" Type="http://schemas.microsoft.com/office/2011/relationships/chartStyle" Target="style6.xml"/></Relationships>
</file>

<file path=ppt/charts/_rels/chart3.xml.rels><?xml version="1.0" encoding="UTF-8" standalone="yes"?>
<Relationships xmlns="http://schemas.openxmlformats.org/package/2006/relationships"><Relationship Id="rId1" Type="http://schemas.openxmlformats.org/officeDocument/2006/relationships/oleObject" Target="file:////Users\bsad\Documents\PhD\ICC:IHC\c-Fos_1.2.19\Control\Book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katerina\Documents\PhD\MyThesis\RESULTS-CHAPTER%202\Ribosomal_Protein_results_graphs_and_ttests_used_JA.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katerina\Documents\PhD\MyThesis\RESULTS-CHAPTER%202\Ribosomal_Protein_results_graphs_and_ttests_used_JA.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ocuments\PhD\polysome%20data\replicates_polysome_graphs\all_samples_lined_up.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olumes\s-drive\Aspden%20group\Aikaterini%20Douka\PhD!!\polysome%20data\Polysome_experiment_23.1.18\all_samples_lined_up.xlsm"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Users\katerina\Documents\PhD\MyThesis\RESULTS-CHAPTER%202\Ribosomal_Protein_results_graphs_and_ttests_used_JA.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qPCR%20Cyto-Nuc%20fractionation%20All%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Control_and_RA!$E$125</c:f>
              <c:strCache>
                <c:ptCount val="1"/>
                <c:pt idx="0">
                  <c:v>neurite length(µm)</c:v>
                </c:pt>
              </c:strCache>
            </c:strRef>
          </c:tx>
          <c:spPr>
            <a:solidFill>
              <a:srgbClr val="00B0F0"/>
            </a:solidFill>
            <a:ln>
              <a:noFill/>
            </a:ln>
            <a:effectLst/>
          </c:spPr>
          <c:invertIfNegative val="0"/>
          <c:dPt>
            <c:idx val="0"/>
            <c:invertIfNegative val="0"/>
            <c:bubble3D val="0"/>
            <c:spPr>
              <a:solidFill>
                <a:srgbClr val="00B0F0">
                  <a:alpha val="53000"/>
                </a:srgbClr>
              </a:solidFill>
              <a:ln>
                <a:noFill/>
              </a:ln>
              <a:effectLst/>
            </c:spPr>
            <c:extLst>
              <c:ext xmlns:c16="http://schemas.microsoft.com/office/drawing/2014/chart" uri="{C3380CC4-5D6E-409C-BE32-E72D297353CC}">
                <c16:uniqueId val="{00000001-8ECC-D647-ACEF-E7F5BADF8DDE}"/>
              </c:ext>
            </c:extLst>
          </c:dPt>
          <c:dPt>
            <c:idx val="1"/>
            <c:invertIfNegative val="0"/>
            <c:bubble3D val="0"/>
            <c:spPr>
              <a:solidFill>
                <a:srgbClr val="C04E78"/>
              </a:solidFill>
              <a:ln>
                <a:noFill/>
              </a:ln>
              <a:effectLst/>
            </c:spPr>
            <c:extLst>
              <c:ext xmlns:c16="http://schemas.microsoft.com/office/drawing/2014/chart" uri="{C3380CC4-5D6E-409C-BE32-E72D297353CC}">
                <c16:uniqueId val="{00000002-8ECC-D647-ACEF-E7F5BADF8DDE}"/>
              </c:ext>
            </c:extLst>
          </c:dPt>
          <c:errBars>
            <c:errBarType val="both"/>
            <c:errValType val="cust"/>
            <c:noEndCap val="0"/>
            <c:plus>
              <c:numRef>
                <c:f>Control_and_RA!$F$126:$F$127</c:f>
                <c:numCache>
                  <c:formatCode>General</c:formatCode>
                  <c:ptCount val="2"/>
                  <c:pt idx="0">
                    <c:v>1.9263130212673201</c:v>
                  </c:pt>
                  <c:pt idx="1">
                    <c:v>5.1582073577276786</c:v>
                  </c:pt>
                </c:numCache>
              </c:numRef>
            </c:plus>
            <c:minus>
              <c:numRef>
                <c:f>Control_and_RA!$F$126:$F$127</c:f>
                <c:numCache>
                  <c:formatCode>General</c:formatCode>
                  <c:ptCount val="2"/>
                  <c:pt idx="0">
                    <c:v>1.9263130212673201</c:v>
                  </c:pt>
                  <c:pt idx="1">
                    <c:v>5.1582073577276786</c:v>
                  </c:pt>
                </c:numCache>
              </c:numRef>
            </c:minus>
            <c:spPr>
              <a:noFill/>
              <a:ln w="9525" cap="flat" cmpd="sng" algn="ctr">
                <a:solidFill>
                  <a:schemeClr val="tx1"/>
                </a:solidFill>
                <a:prstDash val="solid"/>
                <a:round/>
              </a:ln>
              <a:effectLst/>
            </c:spPr>
          </c:errBars>
          <c:cat>
            <c:strRef>
              <c:f>Control_and_RA!$C$126:$C$127</c:f>
              <c:strCache>
                <c:ptCount val="2"/>
                <c:pt idx="0">
                  <c:v>Control</c:v>
                </c:pt>
                <c:pt idx="1">
                  <c:v>RA</c:v>
                </c:pt>
              </c:strCache>
            </c:strRef>
          </c:cat>
          <c:val>
            <c:numRef>
              <c:f>Control_and_RA!$E$126:$E$127</c:f>
              <c:numCache>
                <c:formatCode>General</c:formatCode>
                <c:ptCount val="2"/>
                <c:pt idx="0">
                  <c:v>40.525491133004941</c:v>
                </c:pt>
                <c:pt idx="1">
                  <c:v>90.117363809523781</c:v>
                </c:pt>
              </c:numCache>
            </c:numRef>
          </c:val>
          <c:extLst>
            <c:ext xmlns:c16="http://schemas.microsoft.com/office/drawing/2014/chart" uri="{C3380CC4-5D6E-409C-BE32-E72D297353CC}">
              <c16:uniqueId val="{00000000-8ECC-D647-ACEF-E7F5BADF8DDE}"/>
            </c:ext>
          </c:extLst>
        </c:ser>
        <c:dLbls>
          <c:showLegendKey val="0"/>
          <c:showVal val="0"/>
          <c:showCatName val="0"/>
          <c:showSerName val="0"/>
          <c:showPercent val="0"/>
          <c:showBubbleSize val="0"/>
        </c:dLbls>
        <c:gapWidth val="219"/>
        <c:overlap val="-27"/>
        <c:axId val="2105567368"/>
        <c:axId val="2105570952"/>
      </c:barChart>
      <c:catAx>
        <c:axId val="2105567368"/>
        <c:scaling>
          <c:orientation val="minMax"/>
        </c:scaling>
        <c:delete val="0"/>
        <c:axPos val="b"/>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05570952"/>
        <c:crosses val="autoZero"/>
        <c:auto val="1"/>
        <c:lblAlgn val="ctr"/>
        <c:lblOffset val="100"/>
        <c:noMultiLvlLbl val="0"/>
      </c:catAx>
      <c:valAx>
        <c:axId val="2105570952"/>
        <c:scaling>
          <c:orientation val="minMax"/>
        </c:scaling>
        <c:delete val="0"/>
        <c:axPos val="l"/>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05567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1032370953630801E-2"/>
          <c:y val="0.21736111111111101"/>
          <c:w val="0.45013888888888898"/>
          <c:h val="0.750231481481481"/>
        </c:manualLayout>
      </c:layout>
      <c:pieChart>
        <c:varyColors val="1"/>
        <c:ser>
          <c:idx val="0"/>
          <c:order val="0"/>
          <c:spPr>
            <a:effectLst/>
          </c:spPr>
          <c:dPt>
            <c:idx val="0"/>
            <c:bubble3D val="0"/>
            <c:spPr>
              <a:solidFill>
                <a:srgbClr val="A5DACD"/>
              </a:solidFill>
              <a:ln>
                <a:noFill/>
              </a:ln>
              <a:effectLst/>
            </c:spPr>
            <c:extLst>
              <c:ext xmlns:c16="http://schemas.microsoft.com/office/drawing/2014/chart" uri="{C3380CC4-5D6E-409C-BE32-E72D297353CC}">
                <c16:uniqueId val="{00000001-4110-40BE-93D8-54EB3889A013}"/>
              </c:ext>
            </c:extLst>
          </c:dPt>
          <c:dPt>
            <c:idx val="1"/>
            <c:bubble3D val="0"/>
            <c:spPr>
              <a:solidFill>
                <a:srgbClr val="9DA4C2"/>
              </a:solidFill>
              <a:ln>
                <a:noFill/>
              </a:ln>
              <a:effectLst/>
            </c:spPr>
            <c:extLst>
              <c:ext xmlns:c16="http://schemas.microsoft.com/office/drawing/2014/chart" uri="{C3380CC4-5D6E-409C-BE32-E72D297353CC}">
                <c16:uniqueId val="{00000003-4110-40BE-93D8-54EB3889A013}"/>
              </c:ext>
            </c:extLst>
          </c:dPt>
          <c:dPt>
            <c:idx val="2"/>
            <c:bubble3D val="0"/>
            <c:spPr>
              <a:solidFill>
                <a:srgbClr val="56B49F"/>
              </a:solidFill>
              <a:ln>
                <a:noFill/>
              </a:ln>
              <a:effectLst/>
            </c:spPr>
            <c:extLst>
              <c:ext xmlns:c16="http://schemas.microsoft.com/office/drawing/2014/chart" uri="{C3380CC4-5D6E-409C-BE32-E72D297353CC}">
                <c16:uniqueId val="{00000005-4110-40BE-93D8-54EB3889A013}"/>
              </c:ext>
            </c:extLst>
          </c:dPt>
          <c:dPt>
            <c:idx val="3"/>
            <c:bubble3D val="0"/>
            <c:spPr>
              <a:solidFill>
                <a:srgbClr val="EA7065"/>
              </a:solidFill>
              <a:ln>
                <a:noFill/>
              </a:ln>
              <a:effectLst/>
            </c:spPr>
            <c:extLst>
              <c:ext xmlns:c16="http://schemas.microsoft.com/office/drawing/2014/chart" uri="{C3380CC4-5D6E-409C-BE32-E72D297353CC}">
                <c16:uniqueId val="{00000007-4110-40BE-93D8-54EB3889A013}"/>
              </c:ext>
            </c:extLst>
          </c:dPt>
          <c:dPt>
            <c:idx val="4"/>
            <c:bubble3D val="0"/>
            <c:spPr>
              <a:solidFill>
                <a:srgbClr val="78C7DD"/>
              </a:solidFill>
              <a:ln>
                <a:noFill/>
              </a:ln>
              <a:effectLst/>
            </c:spPr>
            <c:extLst>
              <c:ext xmlns:c16="http://schemas.microsoft.com/office/drawing/2014/chart" uri="{C3380CC4-5D6E-409C-BE32-E72D297353CC}">
                <c16:uniqueId val="{00000009-4110-40BE-93D8-54EB3889A013}"/>
              </c:ext>
            </c:extLst>
          </c:dPt>
          <c:dPt>
            <c:idx val="5"/>
            <c:bubble3D val="0"/>
            <c:spPr>
              <a:solidFill>
                <a:srgbClr val="F6AD97"/>
              </a:solidFill>
              <a:ln>
                <a:noFill/>
              </a:ln>
              <a:effectLst/>
            </c:spPr>
            <c:extLst>
              <c:ext xmlns:c16="http://schemas.microsoft.com/office/drawing/2014/chart" uri="{C3380CC4-5D6E-409C-BE32-E72D297353CC}">
                <c16:uniqueId val="{0000000B-4110-40BE-93D8-54EB3889A013}"/>
              </c:ext>
            </c:extLst>
          </c:dPt>
          <c:dLbls>
            <c:dLbl>
              <c:idx val="1"/>
              <c:layout>
                <c:manualLayout>
                  <c:x val="9.9428258967629093E-2"/>
                  <c:y val="2.7777777777777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10-40BE-93D8-54EB3889A013}"/>
                </c:ext>
              </c:extLst>
            </c:dLbl>
            <c:dLbl>
              <c:idx val="2"/>
              <c:layout>
                <c:manualLayout>
                  <c:x val="-1.9586614173228299E-3"/>
                  <c:y val="5.861402741323959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10-40BE-93D8-54EB3889A013}"/>
                </c:ext>
              </c:extLst>
            </c:dLbl>
            <c:dLbl>
              <c:idx val="3"/>
              <c:layout>
                <c:manualLayout>
                  <c:x val="1.5598692328602963E-3"/>
                  <c:y val="2.992952004245994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10-40BE-93D8-54EB3889A013}"/>
                </c:ext>
              </c:extLst>
            </c:dLbl>
            <c:dLbl>
              <c:idx val="4"/>
              <c:layout>
                <c:manualLayout>
                  <c:x val="-1.3681590269604041E-2"/>
                  <c:y val="4.495061658843779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10-40BE-93D8-54EB3889A013}"/>
                </c:ext>
              </c:extLst>
            </c:dLbl>
            <c:dLbl>
              <c:idx val="5"/>
              <c:layout>
                <c:manualLayout>
                  <c:x val="3.0554461942257201E-2"/>
                  <c:y val="-7.6108194808982201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10-40BE-93D8-54EB3889A01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lncRNADOWN_Conpoly_biotype!$T$2:$T$7</c:f>
              <c:strCache>
                <c:ptCount val="6"/>
                <c:pt idx="0">
                  <c:v>intergenic</c:v>
                </c:pt>
                <c:pt idx="1">
                  <c:v>anti-sense</c:v>
                </c:pt>
                <c:pt idx="2">
                  <c:v>sense (overlapping)</c:v>
                </c:pt>
                <c:pt idx="3">
                  <c:v>retained intron</c:v>
                </c:pt>
                <c:pt idx="4">
                  <c:v>sense (intronic)</c:v>
                </c:pt>
                <c:pt idx="5">
                  <c:v>uncharacterised</c:v>
                </c:pt>
              </c:strCache>
            </c:strRef>
          </c:cat>
          <c:val>
            <c:numRef>
              <c:f>lncRNADOWN_Conpoly_biotype!$U$2:$U$7</c:f>
              <c:numCache>
                <c:formatCode>General</c:formatCode>
                <c:ptCount val="6"/>
                <c:pt idx="0">
                  <c:v>8</c:v>
                </c:pt>
                <c:pt idx="1">
                  <c:v>2</c:v>
                </c:pt>
                <c:pt idx="2">
                  <c:v>0</c:v>
                </c:pt>
                <c:pt idx="3">
                  <c:v>1</c:v>
                </c:pt>
                <c:pt idx="4">
                  <c:v>1</c:v>
                </c:pt>
                <c:pt idx="5">
                  <c:v>0</c:v>
                </c:pt>
              </c:numCache>
            </c:numRef>
          </c:val>
          <c:extLst>
            <c:ext xmlns:c16="http://schemas.microsoft.com/office/drawing/2014/chart" uri="{C3380CC4-5D6E-409C-BE32-E72D297353CC}">
              <c16:uniqueId val="{0000000C-4110-40BE-93D8-54EB3889A01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247075983619799"/>
          <c:y val="4.4889535935290097E-2"/>
          <c:w val="0.43752908743380198"/>
          <c:h val="0.8740706697226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j-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spPr>
            <a:solidFill>
              <a:srgbClr val="A5DACD"/>
            </a:solidFill>
            <a:effectLst/>
          </c:spPr>
          <c:dPt>
            <c:idx val="0"/>
            <c:bubble3D val="0"/>
            <c:spPr>
              <a:solidFill>
                <a:srgbClr val="A5DACD"/>
              </a:solidFill>
              <a:ln>
                <a:noFill/>
              </a:ln>
              <a:effectLst/>
            </c:spPr>
            <c:extLst>
              <c:ext xmlns:c16="http://schemas.microsoft.com/office/drawing/2014/chart" uri="{C3380CC4-5D6E-409C-BE32-E72D297353CC}">
                <c16:uniqueId val="{00000001-F694-4C39-838E-B95476DA8FB7}"/>
              </c:ext>
            </c:extLst>
          </c:dPt>
          <c:dPt>
            <c:idx val="1"/>
            <c:bubble3D val="0"/>
            <c:spPr>
              <a:solidFill>
                <a:srgbClr val="9DA4C2"/>
              </a:solidFill>
              <a:ln>
                <a:noFill/>
              </a:ln>
              <a:effectLst/>
            </c:spPr>
            <c:extLst>
              <c:ext xmlns:c16="http://schemas.microsoft.com/office/drawing/2014/chart" uri="{C3380CC4-5D6E-409C-BE32-E72D297353CC}">
                <c16:uniqueId val="{00000003-F694-4C39-838E-B95476DA8FB7}"/>
              </c:ext>
            </c:extLst>
          </c:dPt>
          <c:dPt>
            <c:idx val="2"/>
            <c:bubble3D val="0"/>
            <c:spPr>
              <a:solidFill>
                <a:srgbClr val="56B49F"/>
              </a:solidFill>
              <a:ln>
                <a:noFill/>
              </a:ln>
              <a:effectLst/>
            </c:spPr>
            <c:extLst>
              <c:ext xmlns:c16="http://schemas.microsoft.com/office/drawing/2014/chart" uri="{C3380CC4-5D6E-409C-BE32-E72D297353CC}">
                <c16:uniqueId val="{00000005-F694-4C39-838E-B95476DA8FB7}"/>
              </c:ext>
            </c:extLst>
          </c:dPt>
          <c:dPt>
            <c:idx val="3"/>
            <c:bubble3D val="0"/>
            <c:spPr>
              <a:solidFill>
                <a:srgbClr val="EA7065"/>
              </a:solidFill>
              <a:ln>
                <a:noFill/>
              </a:ln>
              <a:effectLst/>
            </c:spPr>
            <c:extLst>
              <c:ext xmlns:c16="http://schemas.microsoft.com/office/drawing/2014/chart" uri="{C3380CC4-5D6E-409C-BE32-E72D297353CC}">
                <c16:uniqueId val="{00000007-F694-4C39-838E-B95476DA8FB7}"/>
              </c:ext>
            </c:extLst>
          </c:dPt>
          <c:dPt>
            <c:idx val="4"/>
            <c:bubble3D val="0"/>
            <c:spPr>
              <a:solidFill>
                <a:srgbClr val="78C7DD"/>
              </a:solidFill>
              <a:ln>
                <a:noFill/>
              </a:ln>
              <a:effectLst/>
            </c:spPr>
            <c:extLst>
              <c:ext xmlns:c16="http://schemas.microsoft.com/office/drawing/2014/chart" uri="{C3380CC4-5D6E-409C-BE32-E72D297353CC}">
                <c16:uniqueId val="{00000009-F694-4C39-838E-B95476DA8FB7}"/>
              </c:ext>
            </c:extLst>
          </c:dPt>
          <c:dPt>
            <c:idx val="5"/>
            <c:bubble3D val="0"/>
            <c:spPr>
              <a:solidFill>
                <a:srgbClr val="F6AD97"/>
              </a:solidFill>
              <a:ln>
                <a:noFill/>
              </a:ln>
              <a:effectLst/>
            </c:spPr>
            <c:extLst>
              <c:ext xmlns:c16="http://schemas.microsoft.com/office/drawing/2014/chart" uri="{C3380CC4-5D6E-409C-BE32-E72D297353CC}">
                <c16:uniqueId val="{0000000B-F694-4C39-838E-B95476DA8FB7}"/>
              </c:ext>
            </c:extLst>
          </c:dPt>
          <c:dLbls>
            <c:dLbl>
              <c:idx val="2"/>
              <c:layout>
                <c:manualLayout>
                  <c:x val="-0.14269963021490525"/>
                  <c:y val="3.1327934403745539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10142547648866636"/>
                      <c:h val="0.11908561899804879"/>
                    </c:manualLayout>
                  </c15:layout>
                </c:ext>
                <c:ext xmlns:c16="http://schemas.microsoft.com/office/drawing/2014/chart" uri="{C3380CC4-5D6E-409C-BE32-E72D297353CC}">
                  <c16:uniqueId val="{00000005-F694-4C39-838E-B95476DA8FB7}"/>
                </c:ext>
              </c:extLst>
            </c:dLbl>
            <c:dLbl>
              <c:idx val="3"/>
              <c:layout>
                <c:manualLayout>
                  <c:x val="-9.0299718074598995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94-4C39-838E-B95476DA8FB7}"/>
                </c:ext>
              </c:extLst>
            </c:dLbl>
            <c:dLbl>
              <c:idx val="4"/>
              <c:layout>
                <c:manualLayout>
                  <c:x val="4.7017239389078397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94-4C39-838E-B95476DA8FB7}"/>
                </c:ext>
              </c:extLst>
            </c:dLbl>
            <c:dLbl>
              <c:idx val="5"/>
              <c:layout>
                <c:manualLayout>
                  <c:x val="0.10706615567159999"/>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94-4C39-838E-B95476DA8FB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lncRNADOWN_RApoly_biotype!$P$12:$P$17</c:f>
              <c:strCache>
                <c:ptCount val="6"/>
                <c:pt idx="0">
                  <c:v>intergenic</c:v>
                </c:pt>
                <c:pt idx="1">
                  <c:v>anti-sense</c:v>
                </c:pt>
                <c:pt idx="2">
                  <c:v>sense (overlapping)</c:v>
                </c:pt>
                <c:pt idx="3">
                  <c:v>retained intron</c:v>
                </c:pt>
                <c:pt idx="4">
                  <c:v>sense (intronic)</c:v>
                </c:pt>
                <c:pt idx="5">
                  <c:v>uncharacterised</c:v>
                </c:pt>
              </c:strCache>
            </c:strRef>
          </c:cat>
          <c:val>
            <c:numRef>
              <c:f>lncRNADOWN_RApoly_biotype!$Q$12:$Q$17</c:f>
              <c:numCache>
                <c:formatCode>General</c:formatCode>
                <c:ptCount val="6"/>
                <c:pt idx="0">
                  <c:v>8</c:v>
                </c:pt>
                <c:pt idx="1">
                  <c:v>2</c:v>
                </c:pt>
                <c:pt idx="2">
                  <c:v>0</c:v>
                </c:pt>
                <c:pt idx="3">
                  <c:v>0</c:v>
                </c:pt>
                <c:pt idx="4">
                  <c:v>0</c:v>
                </c:pt>
                <c:pt idx="5">
                  <c:v>0</c:v>
                </c:pt>
              </c:numCache>
            </c:numRef>
          </c:val>
          <c:extLst>
            <c:ext xmlns:c16="http://schemas.microsoft.com/office/drawing/2014/chart" uri="{C3380CC4-5D6E-409C-BE32-E72D297353CC}">
              <c16:uniqueId val="{0000000C-F694-4C39-838E-B95476DA8FB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362780261967997"/>
          <c:y val="3.3743515487593398E-2"/>
          <c:w val="0.32914619057023198"/>
          <c:h val="0.927633088218969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670987824748498E-2"/>
          <c:y val="9.0407474317316799E-2"/>
          <c:w val="0.84254619304637801"/>
          <c:h val="0.73882285197219599"/>
        </c:manualLayout>
      </c:layout>
      <c:pie3DChart>
        <c:varyColors val="1"/>
        <c:ser>
          <c:idx val="0"/>
          <c:order val="0"/>
          <c:tx>
            <c:strRef>
              <c:f>graphs_pc_CDS!$F$12</c:f>
              <c:strCache>
                <c:ptCount val="1"/>
                <c:pt idx="0">
                  <c:v>CON_FP</c:v>
                </c:pt>
              </c:strCache>
            </c:strRef>
          </c:tx>
          <c:spPr>
            <a:solidFill>
              <a:srgbClr val="9DA4C2"/>
            </a:solidFill>
          </c:spPr>
          <c:dPt>
            <c:idx val="0"/>
            <c:bubble3D val="0"/>
            <c:spPr>
              <a:solidFill>
                <a:srgbClr val="A6DACE"/>
              </a:solidFill>
              <a:ln w="25400">
                <a:solidFill>
                  <a:schemeClr val="lt1"/>
                </a:solidFill>
              </a:ln>
              <a:effectLst/>
              <a:sp3d contourW="25400">
                <a:contourClr>
                  <a:schemeClr val="lt1"/>
                </a:contourClr>
              </a:sp3d>
            </c:spPr>
            <c:extLst>
              <c:ext xmlns:c16="http://schemas.microsoft.com/office/drawing/2014/chart" uri="{C3380CC4-5D6E-409C-BE32-E72D297353CC}">
                <c16:uniqueId val="{00000001-0443-1B44-8F80-AD470AE3EDE6}"/>
              </c:ext>
            </c:extLst>
          </c:dPt>
          <c:dPt>
            <c:idx val="1"/>
            <c:bubble3D val="0"/>
            <c:spPr>
              <a:solidFill>
                <a:srgbClr val="9DA4C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443-1B44-8F80-AD470AE3EDE6}"/>
              </c:ext>
            </c:extLst>
          </c:dPt>
          <c:dLbls>
            <c:delete val="1"/>
          </c:dLbls>
          <c:cat>
            <c:strRef>
              <c:f>graphs_pc_CDS!$G$11:$H$11</c:f>
              <c:strCache>
                <c:ptCount val="2"/>
                <c:pt idx="0">
                  <c:v>mapped to CDS</c:v>
                </c:pt>
                <c:pt idx="1">
                  <c:v>non mapped to CDS</c:v>
                </c:pt>
              </c:strCache>
            </c:strRef>
          </c:cat>
          <c:val>
            <c:numRef>
              <c:f>graphs_pc_CDS!$G$12:$H$12</c:f>
              <c:numCache>
                <c:formatCode>General</c:formatCode>
                <c:ptCount val="2"/>
                <c:pt idx="0">
                  <c:v>94.986794573712572</c:v>
                </c:pt>
                <c:pt idx="1">
                  <c:v>5.0132054262874277</c:v>
                </c:pt>
              </c:numCache>
            </c:numRef>
          </c:val>
          <c:extLst>
            <c:ext xmlns:c16="http://schemas.microsoft.com/office/drawing/2014/chart" uri="{C3380CC4-5D6E-409C-BE32-E72D297353CC}">
              <c16:uniqueId val="{00000004-0443-1B44-8F80-AD470AE3EDE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graphs_pc_CDS!$K$30</c:f>
              <c:strCache>
                <c:ptCount val="1"/>
                <c:pt idx="0">
                  <c:v>CON_total</c:v>
                </c:pt>
              </c:strCache>
            </c:strRef>
          </c:tx>
          <c:dPt>
            <c:idx val="0"/>
            <c:bubble3D val="0"/>
            <c:spPr>
              <a:solidFill>
                <a:srgbClr val="A6DACE"/>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32-E543-97D1-94AF735F5827}"/>
              </c:ext>
            </c:extLst>
          </c:dPt>
          <c:dPt>
            <c:idx val="1"/>
            <c:bubble3D val="0"/>
            <c:spPr>
              <a:solidFill>
                <a:srgbClr val="9DA4C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32-E543-97D1-94AF735F5827}"/>
              </c:ext>
            </c:extLst>
          </c:dPt>
          <c:dLbls>
            <c:delete val="1"/>
          </c:dLbls>
          <c:cat>
            <c:strRef>
              <c:f>graphs_pc_CDS!$L$29:$M$29</c:f>
              <c:strCache>
                <c:ptCount val="2"/>
                <c:pt idx="0">
                  <c:v>mapped to CDS</c:v>
                </c:pt>
                <c:pt idx="1">
                  <c:v>non mapped to CDS</c:v>
                </c:pt>
              </c:strCache>
            </c:strRef>
          </c:cat>
          <c:val>
            <c:numRef>
              <c:f>graphs_pc_CDS!$L$30:$M$30</c:f>
              <c:numCache>
                <c:formatCode>General</c:formatCode>
                <c:ptCount val="2"/>
                <c:pt idx="0">
                  <c:v>53.345021757596392</c:v>
                </c:pt>
                <c:pt idx="1">
                  <c:v>46.654978242403203</c:v>
                </c:pt>
              </c:numCache>
            </c:numRef>
          </c:val>
          <c:extLst>
            <c:ext xmlns:c16="http://schemas.microsoft.com/office/drawing/2014/chart" uri="{C3380CC4-5D6E-409C-BE32-E72D297353CC}">
              <c16:uniqueId val="{00000004-CB32-E543-97D1-94AF735F5827}"/>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0"/>
    <c:plotArea>
      <c:layout/>
      <c:barChart>
        <c:barDir val="col"/>
        <c:grouping val="clustered"/>
        <c:varyColors val="0"/>
        <c:ser>
          <c:idx val="0"/>
          <c:order val="0"/>
          <c:tx>
            <c:strRef>
              <c:f>Sheet1!$N$34</c:f>
              <c:strCache>
                <c:ptCount val="1"/>
                <c:pt idx="0">
                  <c:v>Frame 0</c:v>
                </c:pt>
              </c:strCache>
            </c:strRef>
          </c:tx>
          <c:spPr>
            <a:solidFill>
              <a:srgbClr val="310041"/>
            </a:solidFill>
          </c:spPr>
          <c:invertIfNegative val="0"/>
          <c:cat>
            <c:strRef>
              <c:f>Sheet1!$M$35:$M$36</c:f>
              <c:strCache>
                <c:ptCount val="2"/>
                <c:pt idx="0">
                  <c:v>Control</c:v>
                </c:pt>
                <c:pt idx="1">
                  <c:v>RA</c:v>
                </c:pt>
              </c:strCache>
            </c:strRef>
          </c:cat>
          <c:val>
            <c:numRef>
              <c:f>Sheet1!$N$35:$N$36</c:f>
              <c:numCache>
                <c:formatCode>General</c:formatCode>
                <c:ptCount val="2"/>
                <c:pt idx="0">
                  <c:v>17.084737548310674</c:v>
                </c:pt>
                <c:pt idx="1">
                  <c:v>12.708281117049516</c:v>
                </c:pt>
              </c:numCache>
            </c:numRef>
          </c:val>
          <c:extLst>
            <c:ext xmlns:c16="http://schemas.microsoft.com/office/drawing/2014/chart" uri="{C3380CC4-5D6E-409C-BE32-E72D297353CC}">
              <c16:uniqueId val="{00000000-6B7B-F842-BD4F-057499ED8FF6}"/>
            </c:ext>
          </c:extLst>
        </c:ser>
        <c:ser>
          <c:idx val="1"/>
          <c:order val="1"/>
          <c:tx>
            <c:strRef>
              <c:f>Sheet1!$O$34</c:f>
              <c:strCache>
                <c:ptCount val="1"/>
                <c:pt idx="0">
                  <c:v>Frame 1</c:v>
                </c:pt>
              </c:strCache>
            </c:strRef>
          </c:tx>
          <c:spPr>
            <a:solidFill>
              <a:srgbClr val="237F79"/>
            </a:solidFill>
          </c:spPr>
          <c:invertIfNegative val="0"/>
          <c:cat>
            <c:strRef>
              <c:f>Sheet1!$M$35:$M$36</c:f>
              <c:strCache>
                <c:ptCount val="2"/>
                <c:pt idx="0">
                  <c:v>Control</c:v>
                </c:pt>
                <c:pt idx="1">
                  <c:v>RA</c:v>
                </c:pt>
              </c:strCache>
            </c:strRef>
          </c:cat>
          <c:val>
            <c:numRef>
              <c:f>Sheet1!$O$35:$O$36</c:f>
              <c:numCache>
                <c:formatCode>General</c:formatCode>
                <c:ptCount val="2"/>
                <c:pt idx="0">
                  <c:v>29.749887406578363</c:v>
                </c:pt>
                <c:pt idx="1">
                  <c:v>30.248321042306664</c:v>
                </c:pt>
              </c:numCache>
            </c:numRef>
          </c:val>
          <c:extLst>
            <c:ext xmlns:c16="http://schemas.microsoft.com/office/drawing/2014/chart" uri="{C3380CC4-5D6E-409C-BE32-E72D297353CC}">
              <c16:uniqueId val="{00000001-6B7B-F842-BD4F-057499ED8FF6}"/>
            </c:ext>
          </c:extLst>
        </c:ser>
        <c:ser>
          <c:idx val="2"/>
          <c:order val="2"/>
          <c:tx>
            <c:strRef>
              <c:f>Sheet1!$P$34</c:f>
              <c:strCache>
                <c:ptCount val="1"/>
                <c:pt idx="0">
                  <c:v>Frame 2</c:v>
                </c:pt>
              </c:strCache>
            </c:strRef>
          </c:tx>
          <c:spPr>
            <a:solidFill>
              <a:srgbClr val="FBE232"/>
            </a:solidFill>
          </c:spPr>
          <c:invertIfNegative val="0"/>
          <c:cat>
            <c:strRef>
              <c:f>Sheet1!$M$35:$M$36</c:f>
              <c:strCache>
                <c:ptCount val="2"/>
                <c:pt idx="0">
                  <c:v>Control</c:v>
                </c:pt>
                <c:pt idx="1">
                  <c:v>RA</c:v>
                </c:pt>
              </c:strCache>
            </c:strRef>
          </c:cat>
          <c:val>
            <c:numRef>
              <c:f>Sheet1!$P$35:$P$36</c:f>
              <c:numCache>
                <c:formatCode>General</c:formatCode>
                <c:ptCount val="2"/>
                <c:pt idx="0">
                  <c:v>53.165375045110963</c:v>
                </c:pt>
                <c:pt idx="1">
                  <c:v>57.04339784064382</c:v>
                </c:pt>
              </c:numCache>
            </c:numRef>
          </c:val>
          <c:extLst>
            <c:ext xmlns:c16="http://schemas.microsoft.com/office/drawing/2014/chart" uri="{C3380CC4-5D6E-409C-BE32-E72D297353CC}">
              <c16:uniqueId val="{00000002-6B7B-F842-BD4F-057499ED8FF6}"/>
            </c:ext>
          </c:extLst>
        </c:ser>
        <c:dLbls>
          <c:showLegendKey val="0"/>
          <c:showVal val="0"/>
          <c:showCatName val="0"/>
          <c:showSerName val="0"/>
          <c:showPercent val="0"/>
          <c:showBubbleSize val="0"/>
        </c:dLbls>
        <c:gapWidth val="150"/>
        <c:axId val="2098065976"/>
        <c:axId val="2096816120"/>
      </c:barChart>
      <c:catAx>
        <c:axId val="2098065976"/>
        <c:scaling>
          <c:orientation val="minMax"/>
        </c:scaling>
        <c:delete val="0"/>
        <c:axPos val="b"/>
        <c:numFmt formatCode="General" sourceLinked="0"/>
        <c:majorTickMark val="out"/>
        <c:minorTickMark val="none"/>
        <c:tickLblPos val="nextTo"/>
        <c:spPr>
          <a:ln>
            <a:solidFill>
              <a:schemeClr val="tx1"/>
            </a:solidFill>
          </a:ln>
        </c:spPr>
        <c:crossAx val="2096816120"/>
        <c:crosses val="autoZero"/>
        <c:auto val="1"/>
        <c:lblAlgn val="ctr"/>
        <c:lblOffset val="100"/>
        <c:noMultiLvlLbl val="0"/>
      </c:catAx>
      <c:valAx>
        <c:axId val="2096816120"/>
        <c:scaling>
          <c:orientation val="minMax"/>
        </c:scaling>
        <c:delete val="0"/>
        <c:axPos val="l"/>
        <c:numFmt formatCode="General" sourceLinked="1"/>
        <c:majorTickMark val="out"/>
        <c:minorTickMark val="none"/>
        <c:tickLblPos val="nextTo"/>
        <c:spPr>
          <a:ln>
            <a:solidFill>
              <a:schemeClr val="tx1"/>
            </a:solidFill>
          </a:ln>
        </c:spPr>
        <c:crossAx val="2098065976"/>
        <c:crosses val="autoZero"/>
        <c:crossBetween val="between"/>
      </c:valAx>
    </c:plotArea>
    <c:legend>
      <c:legendPos val="r"/>
      <c:overlay val="0"/>
    </c:legend>
    <c:plotVisOnly val="1"/>
    <c:dispBlanksAs val="gap"/>
    <c:showDLblsOverMax val="0"/>
  </c:chart>
  <c:txPr>
    <a:bodyPr/>
    <a:lstStyle/>
    <a:p>
      <a:pPr>
        <a:defRPr>
          <a:latin typeface="+mj-lt"/>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6799162181999"/>
          <c:y val="7.4172908358495701E-2"/>
          <c:w val="0.75551657599554001"/>
          <c:h val="0.76940136569473805"/>
        </c:manualLayout>
      </c:layout>
      <c:barChart>
        <c:barDir val="col"/>
        <c:grouping val="clustered"/>
        <c:varyColors val="0"/>
        <c:ser>
          <c:idx val="0"/>
          <c:order val="0"/>
          <c:tx>
            <c:strRef>
              <c:f>E2F1!$C$23</c:f>
              <c:strCache>
                <c:ptCount val="1"/>
                <c:pt idx="0">
                  <c:v>E2F1</c:v>
                </c:pt>
              </c:strCache>
            </c:strRef>
          </c:tx>
          <c:spPr>
            <a:solidFill>
              <a:srgbClr val="4472C4"/>
            </a:solidFill>
            <a:ln>
              <a:noFill/>
            </a:ln>
          </c:spPr>
          <c:invertIfNegative val="0"/>
          <c:dPt>
            <c:idx val="0"/>
            <c:invertIfNegative val="0"/>
            <c:bubble3D val="0"/>
            <c:spPr>
              <a:solidFill>
                <a:srgbClr val="7BD5F8"/>
              </a:solidFill>
              <a:ln>
                <a:noFill/>
              </a:ln>
            </c:spPr>
            <c:extLst>
              <c:ext xmlns:c16="http://schemas.microsoft.com/office/drawing/2014/chart" uri="{C3380CC4-5D6E-409C-BE32-E72D297353CC}">
                <c16:uniqueId val="{00000001-1D4D-A445-B130-D65FF1663B09}"/>
              </c:ext>
            </c:extLst>
          </c:dPt>
          <c:dPt>
            <c:idx val="1"/>
            <c:invertIfNegative val="0"/>
            <c:bubble3D val="0"/>
            <c:spPr>
              <a:pattFill prst="dkHorz">
                <a:fgClr>
                  <a:srgbClr val="7BD5F8"/>
                </a:fgClr>
                <a:bgClr>
                  <a:schemeClr val="bg1"/>
                </a:bgClr>
              </a:pattFill>
              <a:ln>
                <a:noFill/>
              </a:ln>
            </c:spPr>
            <c:extLst>
              <c:ext xmlns:c16="http://schemas.microsoft.com/office/drawing/2014/chart" uri="{C3380CC4-5D6E-409C-BE32-E72D297353CC}">
                <c16:uniqueId val="{00000003-1D4D-A445-B130-D65FF1663B09}"/>
              </c:ext>
            </c:extLst>
          </c:dPt>
          <c:dPt>
            <c:idx val="2"/>
            <c:invertIfNegative val="0"/>
            <c:bubble3D val="0"/>
            <c:spPr>
              <a:solidFill>
                <a:srgbClr val="C14E78"/>
              </a:solidFill>
              <a:ln>
                <a:noFill/>
              </a:ln>
            </c:spPr>
            <c:extLst>
              <c:ext xmlns:c16="http://schemas.microsoft.com/office/drawing/2014/chart" uri="{C3380CC4-5D6E-409C-BE32-E72D297353CC}">
                <c16:uniqueId val="{00000005-1D4D-A445-B130-D65FF1663B09}"/>
              </c:ext>
            </c:extLst>
          </c:dPt>
          <c:dPt>
            <c:idx val="3"/>
            <c:invertIfNegative val="0"/>
            <c:bubble3D val="0"/>
            <c:spPr>
              <a:pattFill prst="dkHorz">
                <a:fgClr>
                  <a:srgbClr val="C14E78"/>
                </a:fgClr>
                <a:bgClr>
                  <a:schemeClr val="bg1"/>
                </a:bgClr>
              </a:pattFill>
              <a:ln>
                <a:noFill/>
              </a:ln>
            </c:spPr>
            <c:extLst>
              <c:ext xmlns:c16="http://schemas.microsoft.com/office/drawing/2014/chart" uri="{C3380CC4-5D6E-409C-BE32-E72D297353CC}">
                <c16:uniqueId val="{00000007-1D4D-A445-B130-D65FF1663B09}"/>
              </c:ext>
            </c:extLst>
          </c:dPt>
          <c:dLbls>
            <c:spPr>
              <a:noFill/>
              <a:ln>
                <a:noFill/>
              </a:ln>
              <a:effectLst/>
            </c:spPr>
            <c:dLblPos val="outEnd"/>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errBars>
            <c:errBarType val="both"/>
            <c:errValType val="cust"/>
            <c:noEndCap val="0"/>
            <c:plus>
              <c:numRef>
                <c:f>E2F1!$D$24:$D$27</c:f>
                <c:numCache>
                  <c:formatCode>General</c:formatCode>
                  <c:ptCount val="4"/>
                  <c:pt idx="0">
                    <c:v>3.4011410081030501E-2</c:v>
                  </c:pt>
                  <c:pt idx="1">
                    <c:v>5.8928434963163003E-2</c:v>
                  </c:pt>
                  <c:pt idx="2">
                    <c:v>1.69717192504663E-2</c:v>
                  </c:pt>
                  <c:pt idx="3">
                    <c:v>1.45405167838203E-2</c:v>
                  </c:pt>
                </c:numCache>
              </c:numRef>
            </c:plus>
            <c:minus>
              <c:numRef>
                <c:f>E2F1!$D$24:$D$27</c:f>
                <c:numCache>
                  <c:formatCode>General</c:formatCode>
                  <c:ptCount val="4"/>
                  <c:pt idx="0">
                    <c:v>3.4011410081030501E-2</c:v>
                  </c:pt>
                  <c:pt idx="1">
                    <c:v>5.8928434963163003E-2</c:v>
                  </c:pt>
                  <c:pt idx="2">
                    <c:v>1.69717192504663E-2</c:v>
                  </c:pt>
                  <c:pt idx="3">
                    <c:v>1.45405167838203E-2</c:v>
                  </c:pt>
                </c:numCache>
              </c:numRef>
            </c:minus>
          </c:errBars>
          <c:cat>
            <c:strRef>
              <c:f>E2F1!$A$24:$B$27</c:f>
              <c:strCache>
                <c:ptCount val="4"/>
                <c:pt idx="0">
                  <c:v>scr</c:v>
                </c:pt>
                <c:pt idx="1">
                  <c:v>LINC01116 </c:v>
                </c:pt>
                <c:pt idx="2">
                  <c:v>scr</c:v>
                </c:pt>
                <c:pt idx="3">
                  <c:v>LINC01116</c:v>
                </c:pt>
              </c:strCache>
            </c:strRef>
          </c:cat>
          <c:val>
            <c:numRef>
              <c:f>E2F1!$C$24:$C$27</c:f>
              <c:numCache>
                <c:formatCode>General</c:formatCode>
                <c:ptCount val="4"/>
                <c:pt idx="0">
                  <c:v>0.16590261370512999</c:v>
                </c:pt>
                <c:pt idx="1">
                  <c:v>0.200380322989864</c:v>
                </c:pt>
                <c:pt idx="2">
                  <c:v>2.7473192823644101E-2</c:v>
                </c:pt>
                <c:pt idx="3">
                  <c:v>3.2105798795372301E-2</c:v>
                </c:pt>
              </c:numCache>
            </c:numRef>
          </c:val>
          <c:extLst>
            <c:ext xmlns:c16="http://schemas.microsoft.com/office/drawing/2014/chart" uri="{C3380CC4-5D6E-409C-BE32-E72D297353CC}">
              <c16:uniqueId val="{00000008-1D4D-A445-B130-D65FF1663B09}"/>
            </c:ext>
          </c:extLst>
        </c:ser>
        <c:dLbls>
          <c:showLegendKey val="0"/>
          <c:showVal val="0"/>
          <c:showCatName val="0"/>
          <c:showSerName val="0"/>
          <c:showPercent val="0"/>
          <c:showBubbleSize val="0"/>
        </c:dLbls>
        <c:gapWidth val="150"/>
        <c:overlap val="-27"/>
        <c:axId val="2134507720"/>
        <c:axId val="2134521928"/>
      </c:barChart>
      <c:catAx>
        <c:axId val="2134507720"/>
        <c:scaling>
          <c:orientation val="minMax"/>
        </c:scaling>
        <c:delete val="0"/>
        <c:axPos val="b"/>
        <c:numFmt formatCode="General" sourceLinked="1"/>
        <c:majorTickMark val="none"/>
        <c:minorTickMark val="none"/>
        <c:tickLblPos val="nextTo"/>
        <c:spPr>
          <a:ln w="9360">
            <a:solidFill>
              <a:srgbClr val="000000"/>
            </a:solidFill>
            <a:round/>
          </a:ln>
        </c:spPr>
        <c:txPr>
          <a:bodyPr/>
          <a:lstStyle/>
          <a:p>
            <a:pPr>
              <a:defRPr sz="900" b="0" strike="noStrike" spc="-1">
                <a:solidFill>
                  <a:srgbClr val="000000"/>
                </a:solidFill>
                <a:latin typeface="+mj-lt"/>
              </a:defRPr>
            </a:pPr>
            <a:endParaRPr lang="en-US"/>
          </a:p>
        </c:txPr>
        <c:crossAx val="2134521928"/>
        <c:crosses val="autoZero"/>
        <c:auto val="1"/>
        <c:lblAlgn val="ctr"/>
        <c:lblOffset val="100"/>
        <c:noMultiLvlLbl val="1"/>
      </c:catAx>
      <c:valAx>
        <c:axId val="2134521928"/>
        <c:scaling>
          <c:orientation val="minMax"/>
          <c:max val="0.3"/>
          <c:min val="0"/>
        </c:scaling>
        <c:delete val="0"/>
        <c:axPos val="l"/>
        <c:title>
          <c:tx>
            <c:rich>
              <a:bodyPr rot="-5400000"/>
              <a:lstStyle/>
              <a:p>
                <a:pPr>
                  <a:defRPr sz="900" b="1" strike="noStrike" spc="-1">
                    <a:solidFill>
                      <a:srgbClr val="000000"/>
                    </a:solidFill>
                    <a:latin typeface="+mj-lt"/>
                  </a:defRPr>
                </a:pPr>
                <a:r>
                  <a:rPr lang="en-GB" sz="900" b="1" strike="noStrike" spc="-1">
                    <a:solidFill>
                      <a:srgbClr val="000000"/>
                    </a:solidFill>
                    <a:latin typeface="+mj-lt"/>
                  </a:rPr>
                  <a:t>E2F1 RNA levels (RT-qPCR)</a:t>
                </a:r>
              </a:p>
            </c:rich>
          </c:tx>
          <c:overlay val="0"/>
          <c:spPr>
            <a:noFill/>
            <a:ln>
              <a:noFill/>
            </a:ln>
          </c:spPr>
        </c:title>
        <c:numFmt formatCode="General" sourceLinked="0"/>
        <c:majorTickMark val="out"/>
        <c:minorTickMark val="none"/>
        <c:tickLblPos val="nextTo"/>
        <c:spPr>
          <a:ln w="6480">
            <a:solidFill>
              <a:srgbClr val="000000"/>
            </a:solidFill>
            <a:round/>
          </a:ln>
        </c:spPr>
        <c:txPr>
          <a:bodyPr/>
          <a:lstStyle/>
          <a:p>
            <a:pPr>
              <a:defRPr sz="900" b="0" strike="noStrike" spc="-1">
                <a:solidFill>
                  <a:srgbClr val="000000"/>
                </a:solidFill>
                <a:latin typeface="+mj-lt"/>
              </a:defRPr>
            </a:pPr>
            <a:endParaRPr lang="en-US"/>
          </a:p>
        </c:txPr>
        <c:crossAx val="2134507720"/>
        <c:crossesAt val="1"/>
        <c:crossBetween val="between"/>
      </c:valAx>
      <c:spPr>
        <a:noFill/>
        <a:ln>
          <a:noFill/>
        </a:ln>
      </c:spPr>
    </c:plotArea>
    <c:plotVisOnly val="1"/>
    <c:dispBlanksAs val="gap"/>
    <c:showDLblsOverMax val="1"/>
  </c:chart>
  <c:spPr>
    <a:noFill/>
    <a:ln w="9360">
      <a:noFill/>
      <a:round/>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stats!$C$18</c:f>
              <c:strCache>
                <c:ptCount val="1"/>
                <c:pt idx="0">
                  <c:v>%ki67+ cells</c:v>
                </c:pt>
              </c:strCache>
            </c:strRef>
          </c:tx>
          <c:spPr>
            <a:solidFill>
              <a:srgbClr val="4472C4"/>
            </a:solidFill>
            <a:ln>
              <a:noFill/>
            </a:ln>
          </c:spPr>
          <c:invertIfNegative val="0"/>
          <c:dPt>
            <c:idx val="0"/>
            <c:invertIfNegative val="0"/>
            <c:bubble3D val="0"/>
            <c:spPr>
              <a:solidFill>
                <a:srgbClr val="7BD5F8"/>
              </a:solidFill>
              <a:ln>
                <a:noFill/>
              </a:ln>
            </c:spPr>
            <c:extLst>
              <c:ext xmlns:c16="http://schemas.microsoft.com/office/drawing/2014/chart" uri="{C3380CC4-5D6E-409C-BE32-E72D297353CC}">
                <c16:uniqueId val="{00000001-E0C5-1D43-804E-CC446D5D8C19}"/>
              </c:ext>
            </c:extLst>
          </c:dPt>
          <c:dPt>
            <c:idx val="1"/>
            <c:invertIfNegative val="0"/>
            <c:bubble3D val="0"/>
            <c:spPr>
              <a:pattFill prst="dkHorz">
                <a:fgClr>
                  <a:srgbClr val="7BD5F8"/>
                </a:fgClr>
                <a:bgClr>
                  <a:schemeClr val="bg1"/>
                </a:bgClr>
              </a:pattFill>
              <a:ln>
                <a:noFill/>
              </a:ln>
            </c:spPr>
            <c:extLst>
              <c:ext xmlns:c16="http://schemas.microsoft.com/office/drawing/2014/chart" uri="{C3380CC4-5D6E-409C-BE32-E72D297353CC}">
                <c16:uniqueId val="{00000003-E0C5-1D43-804E-CC446D5D8C19}"/>
              </c:ext>
            </c:extLst>
          </c:dPt>
          <c:dPt>
            <c:idx val="2"/>
            <c:invertIfNegative val="0"/>
            <c:bubble3D val="0"/>
            <c:spPr>
              <a:solidFill>
                <a:srgbClr val="C14E78"/>
              </a:solidFill>
              <a:ln>
                <a:noFill/>
              </a:ln>
            </c:spPr>
            <c:extLst>
              <c:ext xmlns:c16="http://schemas.microsoft.com/office/drawing/2014/chart" uri="{C3380CC4-5D6E-409C-BE32-E72D297353CC}">
                <c16:uniqueId val="{00000005-E0C5-1D43-804E-CC446D5D8C19}"/>
              </c:ext>
            </c:extLst>
          </c:dPt>
          <c:dPt>
            <c:idx val="3"/>
            <c:invertIfNegative val="0"/>
            <c:bubble3D val="0"/>
            <c:spPr>
              <a:pattFill prst="dkHorz">
                <a:fgClr>
                  <a:srgbClr val="C14E78"/>
                </a:fgClr>
                <a:bgClr>
                  <a:schemeClr val="bg1"/>
                </a:bgClr>
              </a:pattFill>
              <a:ln>
                <a:noFill/>
              </a:ln>
            </c:spPr>
            <c:extLst>
              <c:ext xmlns:c16="http://schemas.microsoft.com/office/drawing/2014/chart" uri="{C3380CC4-5D6E-409C-BE32-E72D297353CC}">
                <c16:uniqueId val="{00000007-E0C5-1D43-804E-CC446D5D8C19}"/>
              </c:ext>
            </c:extLst>
          </c:dPt>
          <c:dLbls>
            <c:spPr>
              <a:noFill/>
              <a:ln>
                <a:noFill/>
              </a:ln>
              <a:effectLst/>
            </c:spPr>
            <c:dLblPos val="outEnd"/>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errBars>
            <c:errBarType val="both"/>
            <c:errValType val="cust"/>
            <c:noEndCap val="0"/>
            <c:plus>
              <c:numRef>
                <c:f>stats!$D$19:$D$22</c:f>
                <c:numCache>
                  <c:formatCode>General</c:formatCode>
                  <c:ptCount val="4"/>
                  <c:pt idx="0">
                    <c:v>1.63355305937003</c:v>
                  </c:pt>
                  <c:pt idx="1">
                    <c:v>4.5290934823431597</c:v>
                  </c:pt>
                  <c:pt idx="2">
                    <c:v>2.89219831839945</c:v>
                  </c:pt>
                  <c:pt idx="3">
                    <c:v>0.61915068941432105</c:v>
                  </c:pt>
                </c:numCache>
              </c:numRef>
            </c:plus>
            <c:minus>
              <c:numRef>
                <c:f>stats!$D$19:$D$22</c:f>
                <c:numCache>
                  <c:formatCode>General</c:formatCode>
                  <c:ptCount val="4"/>
                  <c:pt idx="0">
                    <c:v>1.63355305937003</c:v>
                  </c:pt>
                  <c:pt idx="1">
                    <c:v>4.5290934823431597</c:v>
                  </c:pt>
                  <c:pt idx="2">
                    <c:v>2.89219831839945</c:v>
                  </c:pt>
                  <c:pt idx="3">
                    <c:v>0.61915068941432105</c:v>
                  </c:pt>
                </c:numCache>
              </c:numRef>
            </c:minus>
          </c:errBars>
          <c:cat>
            <c:strRef>
              <c:f>stats!$A$19:$B$22</c:f>
              <c:strCache>
                <c:ptCount val="4"/>
                <c:pt idx="0">
                  <c:v>scr</c:v>
                </c:pt>
                <c:pt idx="1">
                  <c:v>LINC01116</c:v>
                </c:pt>
                <c:pt idx="2">
                  <c:v>scr</c:v>
                </c:pt>
                <c:pt idx="3">
                  <c:v>LINC01116 </c:v>
                </c:pt>
              </c:strCache>
            </c:strRef>
          </c:cat>
          <c:val>
            <c:numRef>
              <c:f>stats!$C$19:$C$22</c:f>
              <c:numCache>
                <c:formatCode>General</c:formatCode>
                <c:ptCount val="4"/>
                <c:pt idx="0">
                  <c:v>32.880841285537826</c:v>
                </c:pt>
                <c:pt idx="1">
                  <c:v>26.4569616375829</c:v>
                </c:pt>
                <c:pt idx="2">
                  <c:v>11.8446159730108</c:v>
                </c:pt>
                <c:pt idx="3">
                  <c:v>11.813325490809399</c:v>
                </c:pt>
              </c:numCache>
            </c:numRef>
          </c:val>
          <c:extLst>
            <c:ext xmlns:c16="http://schemas.microsoft.com/office/drawing/2014/chart" uri="{C3380CC4-5D6E-409C-BE32-E72D297353CC}">
              <c16:uniqueId val="{00000008-E0C5-1D43-804E-CC446D5D8C19}"/>
            </c:ext>
          </c:extLst>
        </c:ser>
        <c:dLbls>
          <c:showLegendKey val="0"/>
          <c:showVal val="0"/>
          <c:showCatName val="0"/>
          <c:showSerName val="0"/>
          <c:showPercent val="0"/>
          <c:showBubbleSize val="0"/>
        </c:dLbls>
        <c:gapWidth val="150"/>
        <c:overlap val="-27"/>
        <c:axId val="2134717288"/>
        <c:axId val="2134709656"/>
      </c:barChart>
      <c:catAx>
        <c:axId val="2134717288"/>
        <c:scaling>
          <c:orientation val="minMax"/>
        </c:scaling>
        <c:delete val="0"/>
        <c:axPos val="b"/>
        <c:numFmt formatCode="General" sourceLinked="1"/>
        <c:majorTickMark val="none"/>
        <c:minorTickMark val="none"/>
        <c:tickLblPos val="nextTo"/>
        <c:spPr>
          <a:ln w="9360">
            <a:solidFill>
              <a:srgbClr val="000000"/>
            </a:solidFill>
            <a:round/>
          </a:ln>
        </c:spPr>
        <c:txPr>
          <a:bodyPr/>
          <a:lstStyle/>
          <a:p>
            <a:pPr>
              <a:defRPr sz="900" b="0" strike="noStrike" spc="-1">
                <a:solidFill>
                  <a:srgbClr val="000000"/>
                </a:solidFill>
                <a:latin typeface="+mj-lt"/>
              </a:defRPr>
            </a:pPr>
            <a:endParaRPr lang="en-US"/>
          </a:p>
        </c:txPr>
        <c:crossAx val="2134709656"/>
        <c:crosses val="autoZero"/>
        <c:auto val="1"/>
        <c:lblAlgn val="ctr"/>
        <c:lblOffset val="100"/>
        <c:noMultiLvlLbl val="1"/>
      </c:catAx>
      <c:valAx>
        <c:axId val="2134709656"/>
        <c:scaling>
          <c:orientation val="minMax"/>
        </c:scaling>
        <c:delete val="0"/>
        <c:axPos val="l"/>
        <c:title>
          <c:tx>
            <c:rich>
              <a:bodyPr rot="-5400000"/>
              <a:lstStyle/>
              <a:p>
                <a:pPr>
                  <a:defRPr sz="1100" b="1" strike="noStrike" spc="-1">
                    <a:solidFill>
                      <a:srgbClr val="000000"/>
                    </a:solidFill>
                    <a:latin typeface="+mj-lt"/>
                  </a:defRPr>
                </a:pPr>
                <a:r>
                  <a:rPr lang="en-GB" sz="1100" b="1" strike="noStrike" spc="-1">
                    <a:solidFill>
                      <a:srgbClr val="000000"/>
                    </a:solidFill>
                    <a:latin typeface="+mj-lt"/>
                  </a:rPr>
                  <a:t>%ki67+ cells</a:t>
                </a:r>
              </a:p>
            </c:rich>
          </c:tx>
          <c:overlay val="0"/>
          <c:spPr>
            <a:noFill/>
            <a:ln>
              <a:noFill/>
            </a:ln>
          </c:spPr>
        </c:title>
        <c:numFmt formatCode="General" sourceLinked="0"/>
        <c:majorTickMark val="out"/>
        <c:minorTickMark val="none"/>
        <c:tickLblPos val="nextTo"/>
        <c:spPr>
          <a:ln w="6480">
            <a:solidFill>
              <a:srgbClr val="000000"/>
            </a:solidFill>
            <a:round/>
          </a:ln>
        </c:spPr>
        <c:txPr>
          <a:bodyPr/>
          <a:lstStyle/>
          <a:p>
            <a:pPr>
              <a:defRPr sz="900" b="0" strike="noStrike" spc="-1">
                <a:solidFill>
                  <a:srgbClr val="000000"/>
                </a:solidFill>
                <a:latin typeface="+mj-lt"/>
              </a:defRPr>
            </a:pPr>
            <a:endParaRPr lang="en-US"/>
          </a:p>
        </c:txPr>
        <c:crossAx val="2134717288"/>
        <c:crossesAt val="1"/>
        <c:crossBetween val="between"/>
      </c:valAx>
      <c:spPr>
        <a:noFill/>
        <a:ln>
          <a:noFill/>
        </a:ln>
      </c:spPr>
    </c:plotArea>
    <c:plotVisOnly val="1"/>
    <c:dispBlanksAs val="gap"/>
    <c:showDLblsOverMax val="1"/>
  </c:chart>
  <c:spPr>
    <a:noFill/>
    <a:ln w="9360">
      <a:noFill/>
      <a:round/>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1245391476401"/>
          <c:y val="9.7903143864530806E-2"/>
          <c:w val="0.73740922742343096"/>
          <c:h val="0.63399345308704202"/>
        </c:manualLayout>
      </c:layout>
      <c:barChart>
        <c:barDir val="col"/>
        <c:grouping val="clustered"/>
        <c:varyColors val="0"/>
        <c:ser>
          <c:idx val="0"/>
          <c:order val="0"/>
          <c:tx>
            <c:strRef>
              <c:f>'0'!$X$35</c:f>
              <c:strCache>
                <c:ptCount val="1"/>
                <c:pt idx="0">
                  <c:v>ΔΔCq expression</c:v>
                </c:pt>
              </c:strCache>
            </c:strRef>
          </c:tx>
          <c:spPr>
            <a:solidFill>
              <a:srgbClr val="5B9BD5"/>
            </a:solidFill>
            <a:ln>
              <a:noFill/>
            </a:ln>
          </c:spPr>
          <c:invertIfNegative val="0"/>
          <c:dPt>
            <c:idx val="0"/>
            <c:invertIfNegative val="0"/>
            <c:bubble3D val="0"/>
            <c:spPr>
              <a:solidFill>
                <a:srgbClr val="7BD5F8"/>
              </a:solidFill>
              <a:ln>
                <a:noFill/>
              </a:ln>
            </c:spPr>
            <c:extLst>
              <c:ext xmlns:c16="http://schemas.microsoft.com/office/drawing/2014/chart" uri="{C3380CC4-5D6E-409C-BE32-E72D297353CC}">
                <c16:uniqueId val="{00000001-09D2-1149-B4BF-0DE4929F6C4D}"/>
              </c:ext>
            </c:extLst>
          </c:dPt>
          <c:dPt>
            <c:idx val="1"/>
            <c:invertIfNegative val="0"/>
            <c:bubble3D val="0"/>
            <c:spPr>
              <a:pattFill prst="dkHorz">
                <a:fgClr>
                  <a:srgbClr val="7BD5F8"/>
                </a:fgClr>
                <a:bgClr>
                  <a:schemeClr val="bg1"/>
                </a:bgClr>
              </a:pattFill>
              <a:ln>
                <a:noFill/>
              </a:ln>
            </c:spPr>
            <c:extLst>
              <c:ext xmlns:c16="http://schemas.microsoft.com/office/drawing/2014/chart" uri="{C3380CC4-5D6E-409C-BE32-E72D297353CC}">
                <c16:uniqueId val="{00000003-09D2-1149-B4BF-0DE4929F6C4D}"/>
              </c:ext>
            </c:extLst>
          </c:dPt>
          <c:dPt>
            <c:idx val="2"/>
            <c:invertIfNegative val="0"/>
            <c:bubble3D val="0"/>
            <c:spPr>
              <a:solidFill>
                <a:srgbClr val="C14E78"/>
              </a:solidFill>
              <a:ln>
                <a:noFill/>
              </a:ln>
            </c:spPr>
            <c:extLst>
              <c:ext xmlns:c16="http://schemas.microsoft.com/office/drawing/2014/chart" uri="{C3380CC4-5D6E-409C-BE32-E72D297353CC}">
                <c16:uniqueId val="{00000005-09D2-1149-B4BF-0DE4929F6C4D}"/>
              </c:ext>
            </c:extLst>
          </c:dPt>
          <c:dPt>
            <c:idx val="3"/>
            <c:invertIfNegative val="0"/>
            <c:bubble3D val="0"/>
            <c:spPr>
              <a:pattFill prst="dkHorz">
                <a:fgClr>
                  <a:srgbClr val="C14E78"/>
                </a:fgClr>
                <a:bgClr>
                  <a:schemeClr val="bg1"/>
                </a:bgClr>
              </a:pattFill>
              <a:ln>
                <a:noFill/>
              </a:ln>
            </c:spPr>
            <c:extLst>
              <c:ext xmlns:c16="http://schemas.microsoft.com/office/drawing/2014/chart" uri="{C3380CC4-5D6E-409C-BE32-E72D297353CC}">
                <c16:uniqueId val="{00000007-09D2-1149-B4BF-0DE4929F6C4D}"/>
              </c:ext>
            </c:extLst>
          </c:dPt>
          <c:dLbls>
            <c:spPr>
              <a:noFill/>
              <a:ln>
                <a:noFill/>
              </a:ln>
              <a:effectLst/>
            </c:spPr>
            <c:dLblPos val="outEnd"/>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errBars>
            <c:errBarType val="both"/>
            <c:errValType val="cust"/>
            <c:noEndCap val="0"/>
            <c:plus>
              <c:numRef>
                <c:f>'0'!$Y$36:$Y$39</c:f>
                <c:numCache>
                  <c:formatCode>General</c:formatCode>
                  <c:ptCount val="4"/>
                  <c:pt idx="1">
                    <c:v>1.18774472453288E-2</c:v>
                  </c:pt>
                  <c:pt idx="3">
                    <c:v>7.8322408918745194E-3</c:v>
                  </c:pt>
                </c:numCache>
              </c:numRef>
            </c:plus>
            <c:minus>
              <c:numRef>
                <c:f>'0'!$Y$36:$Y$39</c:f>
                <c:numCache>
                  <c:formatCode>General</c:formatCode>
                  <c:ptCount val="4"/>
                  <c:pt idx="1">
                    <c:v>1.18774472453288E-2</c:v>
                  </c:pt>
                  <c:pt idx="3">
                    <c:v>7.8322408918745194E-3</c:v>
                  </c:pt>
                </c:numCache>
              </c:numRef>
            </c:minus>
          </c:errBars>
          <c:cat>
            <c:multiLvlStrRef>
              <c:f>'0'!$V$36:$W$39</c:f>
              <c:multiLvlStrCache>
                <c:ptCount val="4"/>
                <c:lvl>
                  <c:pt idx="0">
                    <c:v>scrambled siRNA</c:v>
                  </c:pt>
                  <c:pt idx="1">
                    <c:v>LINC01116 siRNA</c:v>
                  </c:pt>
                  <c:pt idx="2">
                    <c:v>scrambled siRNA</c:v>
                  </c:pt>
                  <c:pt idx="3">
                    <c:v>LINC01116 siRNA</c:v>
                  </c:pt>
                </c:lvl>
                <c:lvl>
                  <c:pt idx="0">
                    <c:v>Control</c:v>
                  </c:pt>
                  <c:pt idx="2">
                    <c:v>RA</c:v>
                  </c:pt>
                </c:lvl>
              </c:multiLvlStrCache>
            </c:multiLvlStrRef>
          </c:cat>
          <c:val>
            <c:numRef>
              <c:f>'0'!$X$36:$X$39</c:f>
              <c:numCache>
                <c:formatCode>General</c:formatCode>
                <c:ptCount val="4"/>
                <c:pt idx="0">
                  <c:v>1</c:v>
                </c:pt>
                <c:pt idx="1">
                  <c:v>0.135857658098091</c:v>
                </c:pt>
                <c:pt idx="2">
                  <c:v>1</c:v>
                </c:pt>
                <c:pt idx="3">
                  <c:v>5.8178239607861101E-2</c:v>
                </c:pt>
              </c:numCache>
            </c:numRef>
          </c:val>
          <c:extLst>
            <c:ext xmlns:c16="http://schemas.microsoft.com/office/drawing/2014/chart" uri="{C3380CC4-5D6E-409C-BE32-E72D297353CC}">
              <c16:uniqueId val="{00000008-09D2-1149-B4BF-0DE4929F6C4D}"/>
            </c:ext>
          </c:extLst>
        </c:ser>
        <c:dLbls>
          <c:showLegendKey val="0"/>
          <c:showVal val="0"/>
          <c:showCatName val="0"/>
          <c:showSerName val="0"/>
          <c:showPercent val="0"/>
          <c:showBubbleSize val="0"/>
        </c:dLbls>
        <c:gapWidth val="219"/>
        <c:overlap val="-27"/>
        <c:axId val="2111352600"/>
        <c:axId val="2116263656"/>
      </c:barChart>
      <c:catAx>
        <c:axId val="2111352600"/>
        <c:scaling>
          <c:orientation val="minMax"/>
        </c:scaling>
        <c:delete val="0"/>
        <c:axPos val="b"/>
        <c:numFmt formatCode="General" sourceLinked="1"/>
        <c:majorTickMark val="none"/>
        <c:minorTickMark val="none"/>
        <c:tickLblPos val="nextTo"/>
        <c:spPr>
          <a:ln w="9360">
            <a:solidFill>
              <a:srgbClr val="000000"/>
            </a:solidFill>
            <a:round/>
          </a:ln>
        </c:spPr>
        <c:txPr>
          <a:bodyPr/>
          <a:lstStyle/>
          <a:p>
            <a:pPr>
              <a:defRPr sz="900" b="0" strike="noStrike" spc="-1">
                <a:solidFill>
                  <a:schemeClr val="bg1"/>
                </a:solidFill>
                <a:latin typeface="Calibri"/>
              </a:defRPr>
            </a:pPr>
            <a:endParaRPr lang="en-US"/>
          </a:p>
        </c:txPr>
        <c:crossAx val="2116263656"/>
        <c:crossesAt val="0"/>
        <c:auto val="1"/>
        <c:lblAlgn val="ctr"/>
        <c:lblOffset val="100"/>
        <c:noMultiLvlLbl val="1"/>
      </c:catAx>
      <c:valAx>
        <c:axId val="2116263656"/>
        <c:scaling>
          <c:orientation val="minMax"/>
          <c:max val="1"/>
        </c:scaling>
        <c:delete val="0"/>
        <c:axPos val="l"/>
        <c:title>
          <c:tx>
            <c:rich>
              <a:bodyPr rot="-5400000"/>
              <a:lstStyle/>
              <a:p>
                <a:pPr>
                  <a:defRPr sz="900" b="1" strike="noStrike" spc="-1">
                    <a:solidFill>
                      <a:srgbClr val="000000"/>
                    </a:solidFill>
                    <a:latin typeface="+mj-lt"/>
                  </a:defRPr>
                </a:pPr>
                <a:r>
                  <a:rPr lang="en-GB" sz="900" b="1" strike="noStrike" spc="-1">
                    <a:solidFill>
                      <a:srgbClr val="000000"/>
                    </a:solidFill>
                    <a:latin typeface="+mj-lt"/>
                  </a:rPr>
                  <a:t>LINC01116 </a:t>
                </a:r>
                <a:r>
                  <a:rPr lang="el-GR" sz="900" b="1" strike="noStrike" spc="-1">
                    <a:solidFill>
                      <a:srgbClr val="000000"/>
                    </a:solidFill>
                    <a:latin typeface="+mj-lt"/>
                  </a:rPr>
                  <a:t>ΔΔ</a:t>
                </a:r>
                <a:r>
                  <a:rPr lang="en-GB" sz="900" b="1" strike="noStrike" spc="-1" err="1">
                    <a:solidFill>
                      <a:srgbClr val="000000"/>
                    </a:solidFill>
                    <a:latin typeface="+mj-lt"/>
                  </a:rPr>
                  <a:t>Cq</a:t>
                </a:r>
                <a:endParaRPr lang="en-GB" sz="900" b="1" strike="noStrike" spc="-1">
                  <a:solidFill>
                    <a:srgbClr val="000000"/>
                  </a:solidFill>
                  <a:latin typeface="+mj-lt"/>
                </a:endParaRPr>
              </a:p>
            </c:rich>
          </c:tx>
          <c:overlay val="0"/>
          <c:spPr>
            <a:noFill/>
            <a:ln>
              <a:noFill/>
            </a:ln>
          </c:spPr>
        </c:title>
        <c:numFmt formatCode="General" sourceLinked="0"/>
        <c:majorTickMark val="out"/>
        <c:minorTickMark val="none"/>
        <c:tickLblPos val="nextTo"/>
        <c:spPr>
          <a:ln w="6480">
            <a:solidFill>
              <a:srgbClr val="000000"/>
            </a:solidFill>
            <a:round/>
          </a:ln>
        </c:spPr>
        <c:txPr>
          <a:bodyPr/>
          <a:lstStyle/>
          <a:p>
            <a:pPr>
              <a:defRPr sz="900" b="0" strike="noStrike" spc="-1">
                <a:solidFill>
                  <a:srgbClr val="000000"/>
                </a:solidFill>
                <a:latin typeface="+mj-lt"/>
              </a:defRPr>
            </a:pPr>
            <a:endParaRPr lang="en-US"/>
          </a:p>
        </c:txPr>
        <c:crossAx val="2111352600"/>
        <c:crossesAt val="1"/>
        <c:crossBetween val="between"/>
      </c:valAx>
      <c:spPr>
        <a:noFill/>
        <a:ln>
          <a:noFill/>
        </a:ln>
      </c:spPr>
    </c:plotArea>
    <c:plotVisOnly val="1"/>
    <c:dispBlanksAs val="gap"/>
    <c:showDLblsOverMax val="1"/>
  </c:chart>
  <c:spPr>
    <a:solidFill>
      <a:srgbClr val="FFFFFF"/>
    </a:solidFill>
    <a:ln w="9360">
      <a:noFill/>
      <a:round/>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6662684189566"/>
          <c:y val="5.5969217738250497E-2"/>
          <c:w val="0.67391245187840165"/>
          <c:h val="0.81323434851230503"/>
        </c:manualLayout>
      </c:layout>
      <c:lineChart>
        <c:grouping val="standard"/>
        <c:varyColors val="0"/>
        <c:ser>
          <c:idx val="0"/>
          <c:order val="0"/>
          <c:tx>
            <c:strRef>
              <c:f>LINC01116_kd_!$E$70</c:f>
              <c:strCache>
                <c:ptCount val="1"/>
                <c:pt idx="0">
                  <c:v>LINC01116-siRNA</c:v>
                </c:pt>
              </c:strCache>
            </c:strRef>
          </c:tx>
          <c:spPr>
            <a:ln w="28800">
              <a:solidFill>
                <a:srgbClr val="004586"/>
              </a:solidFill>
              <a:round/>
            </a:ln>
          </c:spPr>
          <c:marker>
            <c:symbol val="square"/>
            <c:size val="8"/>
            <c:spPr>
              <a:solidFill>
                <a:srgbClr val="004586"/>
              </a:solidFill>
              <a:ln>
                <a:noFill/>
              </a:ln>
            </c:spPr>
          </c:marker>
          <c:dLbls>
            <c:spPr>
              <a:noFill/>
              <a:ln>
                <a:noFill/>
              </a:ln>
              <a:effectLst/>
            </c:sp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LINC01116_kd_!$D$71:$D$73</c:f>
              <c:strCache>
                <c:ptCount val="3"/>
                <c:pt idx="0">
                  <c:v>Day1 </c:v>
                </c:pt>
                <c:pt idx="1">
                  <c:v>Day2</c:v>
                </c:pt>
                <c:pt idx="2">
                  <c:v>Day3</c:v>
                </c:pt>
              </c:strCache>
            </c:strRef>
          </c:cat>
          <c:val>
            <c:numRef>
              <c:f>LINC01116_kd_!$E$71:$E$73</c:f>
              <c:numCache>
                <c:formatCode>General</c:formatCode>
                <c:ptCount val="3"/>
                <c:pt idx="0">
                  <c:v>168333.33333333299</c:v>
                </c:pt>
                <c:pt idx="1">
                  <c:v>260000</c:v>
                </c:pt>
                <c:pt idx="2">
                  <c:v>398333.33333333302</c:v>
                </c:pt>
              </c:numCache>
            </c:numRef>
          </c:val>
          <c:smooth val="0"/>
          <c:extLst>
            <c:ext xmlns:c16="http://schemas.microsoft.com/office/drawing/2014/chart" uri="{C3380CC4-5D6E-409C-BE32-E72D297353CC}">
              <c16:uniqueId val="{00000000-41B6-8E4C-9D2F-FCBD3FFC6380}"/>
            </c:ext>
          </c:extLst>
        </c:ser>
        <c:ser>
          <c:idx val="1"/>
          <c:order val="1"/>
          <c:tx>
            <c:strRef>
              <c:f>LINC01116_kd_!$F$70</c:f>
              <c:strCache>
                <c:ptCount val="1"/>
                <c:pt idx="0">
                  <c:v>scrambled</c:v>
                </c:pt>
              </c:strCache>
            </c:strRef>
          </c:tx>
          <c:spPr>
            <a:ln w="28800">
              <a:solidFill>
                <a:srgbClr val="7F7F7F"/>
              </a:solidFill>
              <a:round/>
            </a:ln>
          </c:spPr>
          <c:marker>
            <c:symbol val="square"/>
            <c:size val="8"/>
            <c:spPr>
              <a:solidFill>
                <a:srgbClr val="7F7F7F"/>
              </a:solidFill>
              <a:ln>
                <a:noFill/>
              </a:ln>
            </c:spPr>
          </c:marker>
          <c:dLbls>
            <c:spPr>
              <a:noFill/>
              <a:ln>
                <a:noFill/>
              </a:ln>
              <a:effectLst/>
            </c:sp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LINC01116_kd_!$D$71:$D$73</c:f>
              <c:strCache>
                <c:ptCount val="3"/>
                <c:pt idx="0">
                  <c:v>Day1 </c:v>
                </c:pt>
                <c:pt idx="1">
                  <c:v>Day2</c:v>
                </c:pt>
                <c:pt idx="2">
                  <c:v>Day3</c:v>
                </c:pt>
              </c:strCache>
            </c:strRef>
          </c:cat>
          <c:val>
            <c:numRef>
              <c:f>LINC01116_kd_!$F$71:$F$73</c:f>
              <c:numCache>
                <c:formatCode>General</c:formatCode>
                <c:ptCount val="3"/>
                <c:pt idx="0">
                  <c:v>126666.66666666701</c:v>
                </c:pt>
                <c:pt idx="1">
                  <c:v>256666.66666666701</c:v>
                </c:pt>
                <c:pt idx="2">
                  <c:v>373333.33333333302</c:v>
                </c:pt>
              </c:numCache>
            </c:numRef>
          </c:val>
          <c:smooth val="0"/>
          <c:extLst>
            <c:ext xmlns:c16="http://schemas.microsoft.com/office/drawing/2014/chart" uri="{C3380CC4-5D6E-409C-BE32-E72D297353CC}">
              <c16:uniqueId val="{00000001-41B6-8E4C-9D2F-FCBD3FFC6380}"/>
            </c:ext>
          </c:extLst>
        </c:ser>
        <c:dLbls>
          <c:showLegendKey val="0"/>
          <c:showVal val="0"/>
          <c:showCatName val="0"/>
          <c:showSerName val="0"/>
          <c:showPercent val="0"/>
          <c:showBubbleSize val="0"/>
        </c:dLbls>
        <c:hiLowLines>
          <c:spPr>
            <a:ln>
              <a:noFill/>
            </a:ln>
          </c:spPr>
        </c:hiLowLines>
        <c:marker val="1"/>
        <c:smooth val="0"/>
        <c:axId val="2120483320"/>
        <c:axId val="2110592120"/>
      </c:lineChart>
      <c:catAx>
        <c:axId val="2120483320"/>
        <c:scaling>
          <c:orientation val="minMax"/>
        </c:scaling>
        <c:delete val="0"/>
        <c:axPos val="b"/>
        <c:numFmt formatCode="General" sourceLinked="1"/>
        <c:majorTickMark val="out"/>
        <c:minorTickMark val="none"/>
        <c:tickLblPos val="nextTo"/>
        <c:spPr>
          <a:ln>
            <a:solidFill>
              <a:srgbClr val="000000"/>
            </a:solidFill>
          </a:ln>
        </c:spPr>
        <c:crossAx val="2110592120"/>
        <c:crosses val="autoZero"/>
        <c:auto val="1"/>
        <c:lblAlgn val="ctr"/>
        <c:lblOffset val="100"/>
        <c:noMultiLvlLbl val="1"/>
      </c:catAx>
      <c:valAx>
        <c:axId val="2110592120"/>
        <c:scaling>
          <c:orientation val="minMax"/>
        </c:scaling>
        <c:delete val="0"/>
        <c:axPos val="l"/>
        <c:title>
          <c:tx>
            <c:rich>
              <a:bodyPr rot="-5400000"/>
              <a:lstStyle/>
              <a:p>
                <a:pPr>
                  <a:defRPr>
                    <a:latin typeface="+mj-lt"/>
                  </a:defRPr>
                </a:pPr>
                <a:r>
                  <a:rPr lang="en-GB">
                    <a:latin typeface="+mj-lt"/>
                  </a:rPr>
                  <a:t>Number of viable cells/mL</a:t>
                </a:r>
              </a:p>
            </c:rich>
          </c:tx>
          <c:overlay val="0"/>
          <c:spPr>
            <a:noFill/>
            <a:ln>
              <a:noFill/>
            </a:ln>
          </c:spPr>
        </c:title>
        <c:numFmt formatCode="General" sourceLinked="0"/>
        <c:majorTickMark val="out"/>
        <c:minorTickMark val="none"/>
        <c:tickLblPos val="nextTo"/>
        <c:spPr>
          <a:ln>
            <a:solidFill>
              <a:srgbClr val="000000"/>
            </a:solidFill>
          </a:ln>
        </c:spPr>
        <c:crossAx val="2120483320"/>
        <c:crossesAt val="1"/>
        <c:crossBetween val="midCat"/>
      </c:valAx>
      <c:spPr>
        <a:noFill/>
        <a:ln>
          <a:noFill/>
        </a:ln>
      </c:spPr>
    </c:plotArea>
    <c:legend>
      <c:legendPos val="r"/>
      <c:layout>
        <c:manualLayout>
          <c:xMode val="edge"/>
          <c:yMode val="edge"/>
          <c:x val="0.604965462008209"/>
          <c:y val="0.53002078527087704"/>
          <c:w val="0.39503451254810562"/>
          <c:h val="0.23218652133694401"/>
        </c:manualLayout>
      </c:layout>
      <c:overlay val="1"/>
      <c:spPr>
        <a:noFill/>
        <a:ln>
          <a:noFill/>
        </a:ln>
      </c:spPr>
    </c:legend>
    <c:plotVisOnly val="1"/>
    <c:dispBlanksAs val="gap"/>
    <c:showDLblsOverMax val="1"/>
  </c:chart>
  <c:spPr>
    <a:solidFill>
      <a:srgbClr val="FFFFFF"/>
    </a:solidFill>
    <a:ln>
      <a:noFill/>
    </a:ln>
  </c:spPr>
  <c:txPr>
    <a:bodyPr/>
    <a:lstStyle/>
    <a:p>
      <a:pPr>
        <a:defRPr>
          <a:latin typeface="+mj-lt"/>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52350972494199"/>
          <c:y val="7.2068650924129299E-2"/>
          <c:w val="0.61978082951865732"/>
          <c:h val="0.71150926612658971"/>
        </c:manualLayout>
      </c:layout>
      <c:lineChart>
        <c:grouping val="stacked"/>
        <c:varyColors val="0"/>
        <c:ser>
          <c:idx val="0"/>
          <c:order val="0"/>
          <c:tx>
            <c:strRef>
              <c:f>'0'!$AX$14</c:f>
              <c:strCache>
                <c:ptCount val="1"/>
                <c:pt idx="0">
                  <c:v>Control</c:v>
                </c:pt>
              </c:strCache>
            </c:strRef>
          </c:tx>
          <c:spPr>
            <a:ln w="28800">
              <a:solidFill>
                <a:srgbClr val="7BD5F8"/>
              </a:solidFill>
              <a:round/>
            </a:ln>
          </c:spPr>
          <c:marker>
            <c:symbol val="none"/>
          </c:marker>
          <c:errBars>
            <c:errDir val="y"/>
            <c:errBarType val="both"/>
            <c:errValType val="cust"/>
            <c:noEndCap val="0"/>
            <c:plus>
              <c:numRef>
                <c:f>'0'!$AW$10:$AW$12</c:f>
                <c:numCache>
                  <c:formatCode>General</c:formatCode>
                  <c:ptCount val="3"/>
                  <c:pt idx="0">
                    <c:v>3.6235090764105801E-3</c:v>
                  </c:pt>
                  <c:pt idx="1">
                    <c:v>1.40942492188314E-3</c:v>
                  </c:pt>
                  <c:pt idx="2">
                    <c:v>3.6558835755732101E-3</c:v>
                  </c:pt>
                </c:numCache>
              </c:numRef>
            </c:plus>
            <c:minus>
              <c:numRef>
                <c:f>'0'!$AW$10:$AW$12</c:f>
                <c:numCache>
                  <c:formatCode>General</c:formatCode>
                  <c:ptCount val="3"/>
                  <c:pt idx="0">
                    <c:v>3.6235090764105801E-3</c:v>
                  </c:pt>
                  <c:pt idx="1">
                    <c:v>1.40942492188314E-3</c:v>
                  </c:pt>
                  <c:pt idx="2">
                    <c:v>3.6558835755732101E-3</c:v>
                  </c:pt>
                </c:numCache>
              </c:numRef>
            </c:minus>
            <c:spPr>
              <a:ln>
                <a:solidFill>
                  <a:schemeClr val="tx1"/>
                </a:solidFill>
              </a:ln>
            </c:spPr>
          </c:errBars>
          <c:cat>
            <c:strRef>
              <c:f>'0'!$AW$15:$AW$17</c:f>
              <c:strCache>
                <c:ptCount val="3"/>
                <c:pt idx="0">
                  <c:v>Day1</c:v>
                </c:pt>
                <c:pt idx="1">
                  <c:v>Day2</c:v>
                </c:pt>
                <c:pt idx="2">
                  <c:v>Day3</c:v>
                </c:pt>
              </c:strCache>
            </c:strRef>
          </c:cat>
          <c:val>
            <c:numRef>
              <c:f>'0'!$AX$15:$AX$17</c:f>
              <c:numCache>
                <c:formatCode>General</c:formatCode>
                <c:ptCount val="3"/>
                <c:pt idx="0">
                  <c:v>2.9930265700147101E-2</c:v>
                </c:pt>
                <c:pt idx="1">
                  <c:v>3.4181944378981803E-2</c:v>
                </c:pt>
                <c:pt idx="2">
                  <c:v>5.0941769212646697E-2</c:v>
                </c:pt>
              </c:numCache>
            </c:numRef>
          </c:val>
          <c:smooth val="0"/>
          <c:extLst>
            <c:ext xmlns:c16="http://schemas.microsoft.com/office/drawing/2014/chart" uri="{C3380CC4-5D6E-409C-BE32-E72D297353CC}">
              <c16:uniqueId val="{00000000-7B0D-4C49-8AAE-74E96F989711}"/>
            </c:ext>
          </c:extLst>
        </c:ser>
        <c:ser>
          <c:idx val="1"/>
          <c:order val="1"/>
          <c:tx>
            <c:strRef>
              <c:f>'0'!$AY$14</c:f>
              <c:strCache>
                <c:ptCount val="1"/>
                <c:pt idx="0">
                  <c:v>RA</c:v>
                </c:pt>
              </c:strCache>
            </c:strRef>
          </c:tx>
          <c:spPr>
            <a:ln w="28800">
              <a:solidFill>
                <a:srgbClr val="C14E78"/>
              </a:solidFill>
              <a:round/>
            </a:ln>
          </c:spPr>
          <c:marker>
            <c:symbol val="none"/>
          </c:marker>
          <c:errBars>
            <c:errDir val="y"/>
            <c:errBarType val="both"/>
            <c:errValType val="cust"/>
            <c:noEndCap val="0"/>
            <c:plus>
              <c:numRef>
                <c:f>'0'!$AY$10:$AY$12</c:f>
                <c:numCache>
                  <c:formatCode>General</c:formatCode>
                  <c:ptCount val="3"/>
                  <c:pt idx="0">
                    <c:v>1.0015460615259601E-2</c:v>
                  </c:pt>
                  <c:pt idx="1">
                    <c:v>6.9812941430537102E-3</c:v>
                  </c:pt>
                  <c:pt idx="2">
                    <c:v>4.7810575529787401E-3</c:v>
                  </c:pt>
                </c:numCache>
              </c:numRef>
            </c:plus>
            <c:minus>
              <c:numRef>
                <c:f>'0'!$AY$10:$AY$12</c:f>
                <c:numCache>
                  <c:formatCode>General</c:formatCode>
                  <c:ptCount val="3"/>
                  <c:pt idx="0">
                    <c:v>1.0015460615259601E-2</c:v>
                  </c:pt>
                  <c:pt idx="1">
                    <c:v>6.9812941430537102E-3</c:v>
                  </c:pt>
                  <c:pt idx="2">
                    <c:v>4.7810575529787401E-3</c:v>
                  </c:pt>
                </c:numCache>
              </c:numRef>
            </c:minus>
            <c:spPr>
              <a:ln>
                <a:solidFill>
                  <a:schemeClr val="tx1"/>
                </a:solidFill>
              </a:ln>
            </c:spPr>
          </c:errBars>
          <c:cat>
            <c:strRef>
              <c:f>'0'!$AW$15:$AW$17</c:f>
              <c:strCache>
                <c:ptCount val="3"/>
                <c:pt idx="0">
                  <c:v>Day1</c:v>
                </c:pt>
                <c:pt idx="1">
                  <c:v>Day2</c:v>
                </c:pt>
                <c:pt idx="2">
                  <c:v>Day3</c:v>
                </c:pt>
              </c:strCache>
            </c:strRef>
          </c:cat>
          <c:val>
            <c:numRef>
              <c:f>'0'!$AY$15:$AY$17</c:f>
              <c:numCache>
                <c:formatCode>General</c:formatCode>
                <c:ptCount val="3"/>
                <c:pt idx="0">
                  <c:v>0.10119990538965</c:v>
                </c:pt>
                <c:pt idx="1">
                  <c:v>0.101165923211835</c:v>
                </c:pt>
                <c:pt idx="2">
                  <c:v>0.116412145843012</c:v>
                </c:pt>
              </c:numCache>
            </c:numRef>
          </c:val>
          <c:smooth val="0"/>
          <c:extLst>
            <c:ext xmlns:c16="http://schemas.microsoft.com/office/drawing/2014/chart" uri="{C3380CC4-5D6E-409C-BE32-E72D297353CC}">
              <c16:uniqueId val="{00000001-7B0D-4C49-8AAE-74E96F989711}"/>
            </c:ext>
          </c:extLst>
        </c:ser>
        <c:dLbls>
          <c:showLegendKey val="0"/>
          <c:showVal val="0"/>
          <c:showCatName val="0"/>
          <c:showSerName val="0"/>
          <c:showPercent val="0"/>
          <c:showBubbleSize val="0"/>
        </c:dLbls>
        <c:hiLowLines>
          <c:spPr>
            <a:ln>
              <a:noFill/>
            </a:ln>
            <a:effectLst/>
          </c:spPr>
        </c:hiLowLines>
        <c:smooth val="0"/>
        <c:axId val="2110071048"/>
        <c:axId val="2109845560"/>
      </c:lineChart>
      <c:catAx>
        <c:axId val="2110071048"/>
        <c:scaling>
          <c:orientation val="minMax"/>
        </c:scaling>
        <c:delete val="0"/>
        <c:axPos val="b"/>
        <c:numFmt formatCode="General" sourceLinked="1"/>
        <c:majorTickMark val="out"/>
        <c:minorTickMark val="none"/>
        <c:tickLblPos val="nextTo"/>
        <c:spPr>
          <a:ln>
            <a:solidFill>
              <a:srgbClr val="000000"/>
            </a:solidFill>
          </a:ln>
        </c:spPr>
        <c:txPr>
          <a:bodyPr/>
          <a:lstStyle/>
          <a:p>
            <a:pPr>
              <a:defRPr sz="900" b="0" strike="noStrike" spc="-1">
                <a:latin typeface="+mj-lt"/>
              </a:defRPr>
            </a:pPr>
            <a:endParaRPr lang="en-US"/>
          </a:p>
        </c:txPr>
        <c:crossAx val="2109845560"/>
        <c:crosses val="autoZero"/>
        <c:auto val="1"/>
        <c:lblAlgn val="ctr"/>
        <c:lblOffset val="100"/>
        <c:noMultiLvlLbl val="1"/>
      </c:catAx>
      <c:valAx>
        <c:axId val="2109845560"/>
        <c:scaling>
          <c:orientation val="minMax"/>
        </c:scaling>
        <c:delete val="0"/>
        <c:axPos val="l"/>
        <c:title>
          <c:tx>
            <c:rich>
              <a:bodyPr rot="-5400000"/>
              <a:lstStyle/>
              <a:p>
                <a:pPr>
                  <a:defRPr sz="1100" b="1" strike="noStrike" spc="-1">
                    <a:latin typeface="+mj-lt"/>
                  </a:defRPr>
                </a:pPr>
                <a:r>
                  <a:rPr lang="en-GB" sz="1100" b="1" strike="noStrike" spc="-1">
                    <a:latin typeface="+mj-lt"/>
                  </a:rPr>
                  <a:t>LINC01116 Starting quantity</a:t>
                </a:r>
              </a:p>
            </c:rich>
          </c:tx>
          <c:overlay val="0"/>
          <c:spPr>
            <a:noFill/>
            <a:ln>
              <a:noFill/>
            </a:ln>
          </c:spPr>
        </c:title>
        <c:numFmt formatCode="General" sourceLinked="0"/>
        <c:majorTickMark val="out"/>
        <c:minorTickMark val="none"/>
        <c:tickLblPos val="nextTo"/>
        <c:spPr>
          <a:ln>
            <a:solidFill>
              <a:srgbClr val="000000"/>
            </a:solidFill>
          </a:ln>
        </c:spPr>
        <c:txPr>
          <a:bodyPr/>
          <a:lstStyle/>
          <a:p>
            <a:pPr>
              <a:defRPr sz="900" b="0" strike="noStrike" spc="-1">
                <a:latin typeface="+mj-lt"/>
              </a:defRPr>
            </a:pPr>
            <a:endParaRPr lang="en-US"/>
          </a:p>
        </c:txPr>
        <c:crossAx val="2110071048"/>
        <c:crossesAt val="1"/>
        <c:crossBetween val="between"/>
        <c:majorUnit val="5.000000000000001E-2"/>
        <c:minorUnit val="2.0000000000000004E-2"/>
      </c:valAx>
      <c:spPr>
        <a:noFill/>
        <a:ln>
          <a:noFill/>
        </a:ln>
      </c:spPr>
    </c:plotArea>
    <c:legend>
      <c:legendPos val="r"/>
      <c:layout>
        <c:manualLayout>
          <c:xMode val="edge"/>
          <c:yMode val="edge"/>
          <c:x val="0.72574769492380931"/>
          <c:y val="0.30920832499634293"/>
          <c:w val="0.24591175166188459"/>
          <c:h val="0.20591301394393172"/>
        </c:manualLayout>
      </c:layout>
      <c:overlay val="1"/>
      <c:spPr>
        <a:solidFill>
          <a:schemeClr val="bg1"/>
        </a:solidFill>
        <a:ln>
          <a:noFill/>
        </a:ln>
      </c:spPr>
      <c:txPr>
        <a:bodyPr/>
        <a:lstStyle/>
        <a:p>
          <a:pPr>
            <a:defRPr sz="1100" b="0" strike="noStrike" spc="-1">
              <a:latin typeface="+mj-lt"/>
            </a:defRPr>
          </a:pPr>
          <a:endParaRPr lang="en-US"/>
        </a:p>
      </c:txPr>
    </c:legend>
    <c:plotVisOnly val="1"/>
    <c:dispBlanksAs val="gap"/>
    <c:showDLblsOverMax val="1"/>
  </c:chart>
  <c:spPr>
    <a:solidFill>
      <a:srgbClr val="FFFFFF"/>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ki67_no_siRNA!$G$1</c:f>
              <c:strCache>
                <c:ptCount val="1"/>
                <c:pt idx="0">
                  <c:v>%ki67+</c:v>
                </c:pt>
              </c:strCache>
            </c:strRef>
          </c:tx>
          <c:spPr>
            <a:solidFill>
              <a:schemeClr val="accent1"/>
            </a:solidFill>
            <a:ln>
              <a:noFill/>
            </a:ln>
            <a:effectLst/>
          </c:spPr>
          <c:invertIfNegative val="0"/>
          <c:dPt>
            <c:idx val="0"/>
            <c:invertIfNegative val="0"/>
            <c:bubble3D val="0"/>
            <c:spPr>
              <a:solidFill>
                <a:srgbClr val="00B0F0">
                  <a:alpha val="50000"/>
                </a:srgbClr>
              </a:solidFill>
              <a:ln>
                <a:noFill/>
              </a:ln>
              <a:effectLst/>
            </c:spPr>
            <c:extLst>
              <c:ext xmlns:c16="http://schemas.microsoft.com/office/drawing/2014/chart" uri="{C3380CC4-5D6E-409C-BE32-E72D297353CC}">
                <c16:uniqueId val="{00000001-D6C2-B541-A1DB-4C61F249B0BA}"/>
              </c:ext>
            </c:extLst>
          </c:dPt>
          <c:dPt>
            <c:idx val="1"/>
            <c:invertIfNegative val="0"/>
            <c:bubble3D val="0"/>
            <c:spPr>
              <a:solidFill>
                <a:srgbClr val="C04E78"/>
              </a:solidFill>
              <a:ln>
                <a:noFill/>
              </a:ln>
              <a:effectLst/>
            </c:spPr>
            <c:extLst>
              <c:ext xmlns:c16="http://schemas.microsoft.com/office/drawing/2014/chart" uri="{C3380CC4-5D6E-409C-BE32-E72D297353CC}">
                <c16:uniqueId val="{00000002-D6C2-B541-A1DB-4C61F249B0BA}"/>
              </c:ext>
            </c:extLst>
          </c:dPt>
          <c:errBars>
            <c:errBarType val="both"/>
            <c:errValType val="cust"/>
            <c:noEndCap val="0"/>
            <c:plus>
              <c:numRef>
                <c:f>ki67_no_siRNA!$F$5:$F$6</c:f>
                <c:numCache>
                  <c:formatCode>General</c:formatCode>
                  <c:ptCount val="2"/>
                  <c:pt idx="0">
                    <c:v>5.6008811056515118</c:v>
                  </c:pt>
                  <c:pt idx="1">
                    <c:v>1.2908967297589751</c:v>
                  </c:pt>
                </c:numCache>
              </c:numRef>
            </c:plus>
            <c:minus>
              <c:numRef>
                <c:f>ki67_no_siRNA!$F$5:$F$6</c:f>
                <c:numCache>
                  <c:formatCode>General</c:formatCode>
                  <c:ptCount val="2"/>
                  <c:pt idx="0">
                    <c:v>5.6008811056515118</c:v>
                  </c:pt>
                  <c:pt idx="1">
                    <c:v>1.2908967297589751</c:v>
                  </c:pt>
                </c:numCache>
              </c:numRef>
            </c:minus>
            <c:spPr>
              <a:noFill/>
              <a:ln w="9525" cap="flat" cmpd="sng" algn="ctr">
                <a:solidFill>
                  <a:schemeClr val="tx1"/>
                </a:solidFill>
                <a:round/>
              </a:ln>
              <a:effectLst/>
            </c:spPr>
          </c:errBars>
          <c:cat>
            <c:strRef>
              <c:f>ki67_no_siRNA!$F$2:$F$3</c:f>
              <c:strCache>
                <c:ptCount val="2"/>
                <c:pt idx="0">
                  <c:v>Control</c:v>
                </c:pt>
                <c:pt idx="1">
                  <c:v>RA</c:v>
                </c:pt>
              </c:strCache>
            </c:strRef>
          </c:cat>
          <c:val>
            <c:numRef>
              <c:f>ki67_no_siRNA!$G$2:$G$3</c:f>
              <c:numCache>
                <c:formatCode>General</c:formatCode>
                <c:ptCount val="2"/>
                <c:pt idx="0">
                  <c:v>40.666150271107668</c:v>
                </c:pt>
                <c:pt idx="1">
                  <c:v>15.1241728967947</c:v>
                </c:pt>
              </c:numCache>
            </c:numRef>
          </c:val>
          <c:extLst>
            <c:ext xmlns:c16="http://schemas.microsoft.com/office/drawing/2014/chart" uri="{C3380CC4-5D6E-409C-BE32-E72D297353CC}">
              <c16:uniqueId val="{00000000-D6C2-B541-A1DB-4C61F249B0BA}"/>
            </c:ext>
          </c:extLst>
        </c:ser>
        <c:dLbls>
          <c:showLegendKey val="0"/>
          <c:showVal val="0"/>
          <c:showCatName val="0"/>
          <c:showSerName val="0"/>
          <c:showPercent val="0"/>
          <c:showBubbleSize val="0"/>
        </c:dLbls>
        <c:gapWidth val="219"/>
        <c:overlap val="-27"/>
        <c:axId val="-2143451720"/>
        <c:axId val="-2143553592"/>
      </c:barChart>
      <c:catAx>
        <c:axId val="-21434517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43553592"/>
        <c:crosses val="autoZero"/>
        <c:auto val="1"/>
        <c:lblAlgn val="ctr"/>
        <c:lblOffset val="100"/>
        <c:noMultiLvlLbl val="0"/>
      </c:catAx>
      <c:valAx>
        <c:axId val="-214355359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43451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67678814261"/>
          <c:y val="9.3867045091289403E-2"/>
          <c:w val="0.81403193647794403"/>
          <c:h val="0.76709817370423194"/>
        </c:manualLayout>
      </c:layout>
      <c:lineChart>
        <c:grouping val="standard"/>
        <c:varyColors val="0"/>
        <c:ser>
          <c:idx val="0"/>
          <c:order val="0"/>
          <c:spPr>
            <a:ln w="28575" cap="rnd">
              <a:solidFill>
                <a:srgbClr val="C14E78"/>
              </a:solidFill>
              <a:round/>
            </a:ln>
            <a:effectLst/>
          </c:spPr>
          <c:marker>
            <c:symbol val="none"/>
          </c:marker>
          <c:errBars>
            <c:errDir val="y"/>
            <c:errBarType val="both"/>
            <c:errValType val="cust"/>
            <c:noEndCap val="0"/>
            <c:plus>
              <c:numRef>
                <c:f>'0'!$AY$23:$AY$26</c:f>
                <c:numCache>
                  <c:formatCode>General</c:formatCode>
                  <c:ptCount val="4"/>
                  <c:pt idx="0">
                    <c:v>1.0015460615259601E-2</c:v>
                  </c:pt>
                  <c:pt idx="1">
                    <c:v>6.9812941430537102E-3</c:v>
                  </c:pt>
                  <c:pt idx="2">
                    <c:v>4.7810575529787401E-3</c:v>
                  </c:pt>
                  <c:pt idx="3">
                    <c:v>7.4818276720128505E-4</c:v>
                  </c:pt>
                </c:numCache>
              </c:numRef>
            </c:plus>
            <c:minus>
              <c:numRef>
                <c:f>'0'!$AY$23:$AY$26</c:f>
                <c:numCache>
                  <c:formatCode>General</c:formatCode>
                  <c:ptCount val="4"/>
                  <c:pt idx="0">
                    <c:v>1.0015460615259601E-2</c:v>
                  </c:pt>
                  <c:pt idx="1">
                    <c:v>6.9812941430537102E-3</c:v>
                  </c:pt>
                  <c:pt idx="2">
                    <c:v>4.7810575529787401E-3</c:v>
                  </c:pt>
                  <c:pt idx="3">
                    <c:v>7.4818276720128505E-4</c:v>
                  </c:pt>
                </c:numCache>
              </c:numRef>
            </c:minus>
            <c:spPr>
              <a:noFill/>
              <a:ln w="9525" cap="flat" cmpd="sng" algn="ctr">
                <a:solidFill>
                  <a:schemeClr val="tx1">
                    <a:lumMod val="65000"/>
                    <a:lumOff val="35000"/>
                  </a:schemeClr>
                </a:solidFill>
                <a:round/>
              </a:ln>
              <a:effectLst/>
            </c:spPr>
          </c:errBars>
          <c:cat>
            <c:strRef>
              <c:f>'0'!$AW$23:$AW$26</c:f>
              <c:strCache>
                <c:ptCount val="4"/>
                <c:pt idx="0">
                  <c:v>Day1</c:v>
                </c:pt>
                <c:pt idx="1">
                  <c:v>Day2</c:v>
                </c:pt>
                <c:pt idx="2">
                  <c:v>Day3</c:v>
                </c:pt>
                <c:pt idx="3">
                  <c:v>Day8</c:v>
                </c:pt>
              </c:strCache>
            </c:strRef>
          </c:cat>
          <c:val>
            <c:numRef>
              <c:f>'0'!$AX$23:$AX$26</c:f>
              <c:numCache>
                <c:formatCode>General</c:formatCode>
                <c:ptCount val="4"/>
                <c:pt idx="0">
                  <c:v>0.10119990538965</c:v>
                </c:pt>
                <c:pt idx="1">
                  <c:v>0.101165923211835</c:v>
                </c:pt>
                <c:pt idx="2">
                  <c:v>0.116412145843012</c:v>
                </c:pt>
                <c:pt idx="3">
                  <c:v>1.6355765781292799E-2</c:v>
                </c:pt>
              </c:numCache>
            </c:numRef>
          </c:val>
          <c:smooth val="0"/>
          <c:extLst>
            <c:ext xmlns:c16="http://schemas.microsoft.com/office/drawing/2014/chart" uri="{C3380CC4-5D6E-409C-BE32-E72D297353CC}">
              <c16:uniqueId val="{00000000-807B-0343-B095-5D3D607DBD77}"/>
            </c:ext>
          </c:extLst>
        </c:ser>
        <c:dLbls>
          <c:showLegendKey val="0"/>
          <c:showVal val="0"/>
          <c:showCatName val="0"/>
          <c:showSerName val="0"/>
          <c:showPercent val="0"/>
          <c:showBubbleSize val="0"/>
        </c:dLbls>
        <c:smooth val="0"/>
        <c:axId val="2110550104"/>
        <c:axId val="2110689400"/>
      </c:lineChart>
      <c:catAx>
        <c:axId val="2110550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10689400"/>
        <c:crosses val="autoZero"/>
        <c:auto val="1"/>
        <c:lblAlgn val="ctr"/>
        <c:lblOffset val="100"/>
        <c:noMultiLvlLbl val="0"/>
      </c:catAx>
      <c:valAx>
        <c:axId val="211068940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10550104"/>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'c-Fos_non_siRNA'!$G$1</c:f>
              <c:strCache>
                <c:ptCount val="1"/>
                <c:pt idx="0">
                  <c:v>%c-Fos+</c:v>
                </c:pt>
              </c:strCache>
            </c:strRef>
          </c:tx>
          <c:spPr>
            <a:solidFill>
              <a:schemeClr val="accent1"/>
            </a:solidFill>
            <a:ln>
              <a:noFill/>
            </a:ln>
            <a:effectLst/>
          </c:spPr>
          <c:invertIfNegative val="0"/>
          <c:dPt>
            <c:idx val="0"/>
            <c:invertIfNegative val="0"/>
            <c:bubble3D val="0"/>
            <c:spPr>
              <a:solidFill>
                <a:srgbClr val="7BD5F8"/>
              </a:solidFill>
              <a:ln>
                <a:noFill/>
              </a:ln>
              <a:effectLst/>
            </c:spPr>
            <c:extLst>
              <c:ext xmlns:c16="http://schemas.microsoft.com/office/drawing/2014/chart" uri="{C3380CC4-5D6E-409C-BE32-E72D297353CC}">
                <c16:uniqueId val="{00000001-965C-3B4F-BB40-9E39D272B377}"/>
              </c:ext>
            </c:extLst>
          </c:dPt>
          <c:dPt>
            <c:idx val="1"/>
            <c:invertIfNegative val="0"/>
            <c:bubble3D val="0"/>
            <c:spPr>
              <a:solidFill>
                <a:srgbClr val="C14E78"/>
              </a:solidFill>
              <a:ln>
                <a:noFill/>
              </a:ln>
              <a:effectLst/>
            </c:spPr>
            <c:extLst>
              <c:ext xmlns:c16="http://schemas.microsoft.com/office/drawing/2014/chart" uri="{C3380CC4-5D6E-409C-BE32-E72D297353CC}">
                <c16:uniqueId val="{00000003-965C-3B4F-BB40-9E39D272B377}"/>
              </c:ext>
            </c:extLst>
          </c:dPt>
          <c:errBars>
            <c:errBarType val="both"/>
            <c:errValType val="cust"/>
            <c:noEndCap val="0"/>
            <c:plus>
              <c:numRef>
                <c:f>'c-Fos_non_siRNA'!$G$5:$G$6</c:f>
                <c:numCache>
                  <c:formatCode>General</c:formatCode>
                  <c:ptCount val="2"/>
                  <c:pt idx="0">
                    <c:v>4.6472059326718007</c:v>
                  </c:pt>
                  <c:pt idx="1">
                    <c:v>6.3477144606599332</c:v>
                  </c:pt>
                </c:numCache>
              </c:numRef>
            </c:plus>
            <c:minus>
              <c:numRef>
                <c:f>'c-Fos_non_siRNA'!$G$5:$G$6</c:f>
                <c:numCache>
                  <c:formatCode>General</c:formatCode>
                  <c:ptCount val="2"/>
                  <c:pt idx="0">
                    <c:v>4.6472059326718007</c:v>
                  </c:pt>
                  <c:pt idx="1">
                    <c:v>6.3477144606599332</c:v>
                  </c:pt>
                </c:numCache>
              </c:numRef>
            </c:minus>
            <c:spPr>
              <a:noFill/>
              <a:ln w="9525" cap="flat" cmpd="sng" algn="ctr">
                <a:solidFill>
                  <a:schemeClr val="tx1"/>
                </a:solidFill>
                <a:round/>
              </a:ln>
              <a:effectLst/>
            </c:spPr>
          </c:errBars>
          <c:cat>
            <c:strRef>
              <c:f>'c-Fos_non_siRNA'!$F$2:$F$3</c:f>
              <c:strCache>
                <c:ptCount val="2"/>
                <c:pt idx="0">
                  <c:v>Control</c:v>
                </c:pt>
                <c:pt idx="1">
                  <c:v>RA</c:v>
                </c:pt>
              </c:strCache>
            </c:strRef>
          </c:cat>
          <c:val>
            <c:numRef>
              <c:f>'c-Fos_non_siRNA'!$G$2:$G$3</c:f>
              <c:numCache>
                <c:formatCode>General</c:formatCode>
                <c:ptCount val="2"/>
                <c:pt idx="0">
                  <c:v>11.906400550584999</c:v>
                </c:pt>
                <c:pt idx="1">
                  <c:v>29.193037974683541</c:v>
                </c:pt>
              </c:numCache>
            </c:numRef>
          </c:val>
          <c:extLst>
            <c:ext xmlns:c16="http://schemas.microsoft.com/office/drawing/2014/chart" uri="{C3380CC4-5D6E-409C-BE32-E72D297353CC}">
              <c16:uniqueId val="{00000004-965C-3B4F-BB40-9E39D272B377}"/>
            </c:ext>
          </c:extLst>
        </c:ser>
        <c:dLbls>
          <c:showLegendKey val="0"/>
          <c:showVal val="0"/>
          <c:showCatName val="0"/>
          <c:showSerName val="0"/>
          <c:showPercent val="0"/>
          <c:showBubbleSize val="0"/>
        </c:dLbls>
        <c:gapWidth val="219"/>
        <c:overlap val="-27"/>
        <c:axId val="2136618056"/>
        <c:axId val="2136621640"/>
      </c:barChart>
      <c:catAx>
        <c:axId val="2136618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36621640"/>
        <c:crosses val="autoZero"/>
        <c:auto val="1"/>
        <c:lblAlgn val="ctr"/>
        <c:lblOffset val="100"/>
        <c:noMultiLvlLbl val="0"/>
      </c:catAx>
      <c:valAx>
        <c:axId val="2136621640"/>
        <c:scaling>
          <c:orientation val="minMax"/>
        </c:scaling>
        <c:delete val="0"/>
        <c:axPos val="l"/>
        <c:numFmt formatCode="General" sourceLinked="1"/>
        <c:majorTickMark val="out"/>
        <c:minorTickMark val="none"/>
        <c:tickLblPos val="nextTo"/>
        <c:spPr>
          <a:solidFill>
            <a:schemeClr val="bg1"/>
          </a:solid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36618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7146696922312E-2"/>
          <c:y val="0.18150780941288999"/>
          <c:w val="0.91028533030776904"/>
          <c:h val="0.51717488509452403"/>
        </c:manualLayout>
      </c:layout>
      <c:barChart>
        <c:barDir val="col"/>
        <c:grouping val="clustered"/>
        <c:varyColors val="0"/>
        <c:ser>
          <c:idx val="0"/>
          <c:order val="0"/>
          <c:tx>
            <c:strRef>
              <c:f>'RPL37'!$V$4</c:f>
              <c:strCache>
                <c:ptCount val="1"/>
                <c:pt idx="0">
                  <c:v>Control</c:v>
                </c:pt>
              </c:strCache>
            </c:strRef>
          </c:tx>
          <c:spPr>
            <a:solidFill>
              <a:srgbClr val="7BD5F8"/>
            </a:solidFill>
            <a:ln>
              <a:noFill/>
            </a:ln>
            <a:effectLst/>
          </c:spPr>
          <c:invertIfNegative val="0"/>
          <c:errBars>
            <c:errBarType val="both"/>
            <c:errValType val="cust"/>
            <c:noEndCap val="0"/>
            <c:plus>
              <c:numRef>
                <c:f>'RPL37'!$S$6:$S$8</c:f>
                <c:numCache>
                  <c:formatCode>General</c:formatCode>
                  <c:ptCount val="3"/>
                  <c:pt idx="0">
                    <c:v>4.9534474194833598</c:v>
                  </c:pt>
                  <c:pt idx="1">
                    <c:v>3.548708986290372</c:v>
                  </c:pt>
                  <c:pt idx="2">
                    <c:v>8.4989112812208631</c:v>
                  </c:pt>
                </c:numCache>
              </c:numRef>
            </c:plus>
            <c:minus>
              <c:numRef>
                <c:f>'RPL37'!$S$6:$S$8</c:f>
                <c:numCache>
                  <c:formatCode>General</c:formatCode>
                  <c:ptCount val="3"/>
                  <c:pt idx="0">
                    <c:v>4.9534474194833598</c:v>
                  </c:pt>
                  <c:pt idx="1">
                    <c:v>3.548708986290372</c:v>
                  </c:pt>
                  <c:pt idx="2">
                    <c:v>8.4989112812208631</c:v>
                  </c:pt>
                </c:numCache>
              </c:numRef>
            </c:minus>
            <c:spPr>
              <a:noFill/>
              <a:ln w="9525" cap="flat" cmpd="sng" algn="ctr">
                <a:solidFill>
                  <a:schemeClr val="tx1"/>
                </a:solidFill>
                <a:round/>
              </a:ln>
              <a:effectLst/>
            </c:spPr>
          </c:errBars>
          <c:cat>
            <c:strRef>
              <c:f>'RPL37'!$W$3:$Y$3</c:f>
              <c:strCache>
                <c:ptCount val="3"/>
                <c:pt idx="0">
                  <c:v>RNPs + 40S + 60S</c:v>
                </c:pt>
                <c:pt idx="1">
                  <c:v>80S</c:v>
                </c:pt>
                <c:pt idx="2">
                  <c:v>polysomes</c:v>
                </c:pt>
              </c:strCache>
            </c:strRef>
          </c:cat>
          <c:val>
            <c:numRef>
              <c:f>'RPL37'!$W$4:$Y$4</c:f>
              <c:numCache>
                <c:formatCode>General</c:formatCode>
                <c:ptCount val="3"/>
                <c:pt idx="0">
                  <c:v>22.35837528205343</c:v>
                </c:pt>
                <c:pt idx="1">
                  <c:v>30.24114989980766</c:v>
                </c:pt>
                <c:pt idx="2">
                  <c:v>47.40047481813891</c:v>
                </c:pt>
              </c:numCache>
            </c:numRef>
          </c:val>
          <c:extLst>
            <c:ext xmlns:c16="http://schemas.microsoft.com/office/drawing/2014/chart" uri="{C3380CC4-5D6E-409C-BE32-E72D297353CC}">
              <c16:uniqueId val="{00000000-F8CC-A643-8A51-E2BED13B6597}"/>
            </c:ext>
          </c:extLst>
        </c:ser>
        <c:ser>
          <c:idx val="1"/>
          <c:order val="1"/>
          <c:tx>
            <c:strRef>
              <c:f>'RPL37'!$V$5</c:f>
              <c:strCache>
                <c:ptCount val="1"/>
                <c:pt idx="0">
                  <c:v>RA</c:v>
                </c:pt>
              </c:strCache>
            </c:strRef>
          </c:tx>
          <c:spPr>
            <a:solidFill>
              <a:srgbClr val="C14E78"/>
            </a:solidFill>
            <a:ln>
              <a:noFill/>
            </a:ln>
            <a:effectLst/>
          </c:spPr>
          <c:invertIfNegative val="0"/>
          <c:errBars>
            <c:errBarType val="both"/>
            <c:errValType val="cust"/>
            <c:noEndCap val="0"/>
            <c:plus>
              <c:numRef>
                <c:f>'RPL37'!$S$24:$S$26</c:f>
                <c:numCache>
                  <c:formatCode>General</c:formatCode>
                  <c:ptCount val="3"/>
                  <c:pt idx="0">
                    <c:v>6.41120100483315</c:v>
                  </c:pt>
                  <c:pt idx="1">
                    <c:v>5.172667939657118</c:v>
                  </c:pt>
                  <c:pt idx="2">
                    <c:v>2.5832956260123852</c:v>
                  </c:pt>
                </c:numCache>
              </c:numRef>
            </c:plus>
            <c:minus>
              <c:numRef>
                <c:f>'RPL37'!$S$24:$S$26</c:f>
                <c:numCache>
                  <c:formatCode>General</c:formatCode>
                  <c:ptCount val="3"/>
                  <c:pt idx="0">
                    <c:v>6.41120100483315</c:v>
                  </c:pt>
                  <c:pt idx="1">
                    <c:v>5.172667939657118</c:v>
                  </c:pt>
                  <c:pt idx="2">
                    <c:v>2.5832956260123852</c:v>
                  </c:pt>
                </c:numCache>
              </c:numRef>
            </c:minus>
            <c:spPr>
              <a:noFill/>
              <a:ln w="9525" cap="flat" cmpd="sng" algn="ctr">
                <a:solidFill>
                  <a:schemeClr val="tx1"/>
                </a:solidFill>
                <a:round/>
              </a:ln>
              <a:effectLst/>
            </c:spPr>
          </c:errBars>
          <c:cat>
            <c:strRef>
              <c:f>'RPL37'!$W$3:$Y$3</c:f>
              <c:strCache>
                <c:ptCount val="3"/>
                <c:pt idx="0">
                  <c:v>RNPs + 40S + 60S</c:v>
                </c:pt>
                <c:pt idx="1">
                  <c:v>80S</c:v>
                </c:pt>
                <c:pt idx="2">
                  <c:v>polysomes</c:v>
                </c:pt>
              </c:strCache>
            </c:strRef>
          </c:cat>
          <c:val>
            <c:numRef>
              <c:f>'RPL37'!$W$5:$Y$5</c:f>
              <c:numCache>
                <c:formatCode>General</c:formatCode>
                <c:ptCount val="3"/>
                <c:pt idx="0">
                  <c:v>41.542411749487883</c:v>
                </c:pt>
                <c:pt idx="1">
                  <c:v>35.773957675717341</c:v>
                </c:pt>
                <c:pt idx="2">
                  <c:v>22.683630574794719</c:v>
                </c:pt>
              </c:numCache>
            </c:numRef>
          </c:val>
          <c:extLst>
            <c:ext xmlns:c16="http://schemas.microsoft.com/office/drawing/2014/chart" uri="{C3380CC4-5D6E-409C-BE32-E72D297353CC}">
              <c16:uniqueId val="{00000001-F8CC-A643-8A51-E2BED13B6597}"/>
            </c:ext>
          </c:extLst>
        </c:ser>
        <c:dLbls>
          <c:showLegendKey val="0"/>
          <c:showVal val="0"/>
          <c:showCatName val="0"/>
          <c:showSerName val="0"/>
          <c:showPercent val="0"/>
          <c:showBubbleSize val="0"/>
        </c:dLbls>
        <c:gapWidth val="219"/>
        <c:overlap val="-27"/>
        <c:axId val="2136014456"/>
        <c:axId val="2136407560"/>
      </c:barChart>
      <c:catAx>
        <c:axId val="2136014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2136407560"/>
        <c:crosses val="autoZero"/>
        <c:auto val="1"/>
        <c:lblAlgn val="ctr"/>
        <c:lblOffset val="100"/>
        <c:noMultiLvlLbl val="0"/>
      </c:catAx>
      <c:valAx>
        <c:axId val="213640756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vert="horz"/>
          <a:lstStyle/>
          <a:p>
            <a:pPr>
              <a:defRPr/>
            </a:pPr>
            <a:endParaRPr lang="en-US"/>
          </a:p>
        </c:txPr>
        <c:crossAx val="2136014456"/>
        <c:crosses val="autoZero"/>
        <c:crossBetween val="between"/>
      </c:valAx>
      <c:spPr>
        <a:noFill/>
        <a:ln>
          <a:noFill/>
        </a:ln>
        <a:effectLst/>
      </c:spPr>
    </c:plotArea>
    <c:legend>
      <c:legendPos val="b"/>
      <c:layout>
        <c:manualLayout>
          <c:xMode val="edge"/>
          <c:yMode val="edge"/>
          <c:x val="0.35212491032444099"/>
          <c:y val="0.826361915853836"/>
          <c:w val="0.32413309901597098"/>
          <c:h val="8.9117567539462997E-2"/>
        </c:manualLayout>
      </c:layout>
      <c:overlay val="0"/>
      <c:spPr>
        <a:no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900" b="0">
          <a:latin typeface="+mj-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0341652064799"/>
          <c:y val="6.5797902003044501E-2"/>
          <c:w val="0.86861692666720502"/>
          <c:h val="0.59300818399674404"/>
        </c:manualLayout>
      </c:layout>
      <c:barChart>
        <c:barDir val="col"/>
        <c:grouping val="clustered"/>
        <c:varyColors val="0"/>
        <c:ser>
          <c:idx val="0"/>
          <c:order val="0"/>
          <c:tx>
            <c:strRef>
              <c:f>'RPS28'!$W$3</c:f>
              <c:strCache>
                <c:ptCount val="1"/>
                <c:pt idx="0">
                  <c:v>Control</c:v>
                </c:pt>
              </c:strCache>
            </c:strRef>
          </c:tx>
          <c:spPr>
            <a:solidFill>
              <a:srgbClr val="7BD5F8"/>
            </a:solidFill>
            <a:ln>
              <a:noFill/>
            </a:ln>
            <a:effectLst/>
          </c:spPr>
          <c:invertIfNegative val="0"/>
          <c:errBars>
            <c:errBarType val="both"/>
            <c:errValType val="cust"/>
            <c:noEndCap val="0"/>
            <c:plus>
              <c:numRef>
                <c:f>'RPS28'!$T$6:$T$8</c:f>
                <c:numCache>
                  <c:formatCode>General</c:formatCode>
                  <c:ptCount val="3"/>
                  <c:pt idx="0">
                    <c:v>3.7437181768991352</c:v>
                  </c:pt>
                  <c:pt idx="1">
                    <c:v>1.660055897675812</c:v>
                  </c:pt>
                  <c:pt idx="2">
                    <c:v>5.0429879225162484</c:v>
                  </c:pt>
                </c:numCache>
              </c:numRef>
            </c:plus>
            <c:minus>
              <c:numRef>
                <c:f>'RPS28'!$T$6:$T$8</c:f>
                <c:numCache>
                  <c:formatCode>General</c:formatCode>
                  <c:ptCount val="3"/>
                  <c:pt idx="0">
                    <c:v>3.7437181768991352</c:v>
                  </c:pt>
                  <c:pt idx="1">
                    <c:v>1.660055897675812</c:v>
                  </c:pt>
                  <c:pt idx="2">
                    <c:v>5.0429879225162484</c:v>
                  </c:pt>
                </c:numCache>
              </c:numRef>
            </c:minus>
            <c:spPr>
              <a:noFill/>
              <a:ln w="9525" cap="flat" cmpd="sng" algn="ctr">
                <a:solidFill>
                  <a:schemeClr val="tx1"/>
                </a:solidFill>
                <a:round/>
              </a:ln>
              <a:effectLst/>
            </c:spPr>
          </c:errBars>
          <c:cat>
            <c:strRef>
              <c:f>'RPS28'!$X$2:$Z$2</c:f>
              <c:strCache>
                <c:ptCount val="3"/>
                <c:pt idx="0">
                  <c:v>RNPs + 40S + 60S</c:v>
                </c:pt>
                <c:pt idx="1">
                  <c:v>80S</c:v>
                </c:pt>
                <c:pt idx="2">
                  <c:v>polysomes</c:v>
                </c:pt>
              </c:strCache>
            </c:strRef>
          </c:cat>
          <c:val>
            <c:numRef>
              <c:f>'RPS28'!$X$3:$Z$3</c:f>
              <c:numCache>
                <c:formatCode>General</c:formatCode>
                <c:ptCount val="3"/>
                <c:pt idx="0">
                  <c:v>14.89982144829915</c:v>
                </c:pt>
                <c:pt idx="1">
                  <c:v>23.330122076263081</c:v>
                </c:pt>
                <c:pt idx="2">
                  <c:v>61.770056475437762</c:v>
                </c:pt>
              </c:numCache>
            </c:numRef>
          </c:val>
          <c:extLst>
            <c:ext xmlns:c16="http://schemas.microsoft.com/office/drawing/2014/chart" uri="{C3380CC4-5D6E-409C-BE32-E72D297353CC}">
              <c16:uniqueId val="{00000000-4CA0-1444-8192-AF53682E69A8}"/>
            </c:ext>
          </c:extLst>
        </c:ser>
        <c:ser>
          <c:idx val="1"/>
          <c:order val="1"/>
          <c:tx>
            <c:strRef>
              <c:f>'RPS28'!$W$4</c:f>
              <c:strCache>
                <c:ptCount val="1"/>
                <c:pt idx="0">
                  <c:v>RA</c:v>
                </c:pt>
              </c:strCache>
            </c:strRef>
          </c:tx>
          <c:spPr>
            <a:solidFill>
              <a:srgbClr val="C14E78"/>
            </a:solidFill>
            <a:ln>
              <a:noFill/>
            </a:ln>
            <a:effectLst/>
          </c:spPr>
          <c:invertIfNegative val="0"/>
          <c:errBars>
            <c:errBarType val="both"/>
            <c:errValType val="cust"/>
            <c:noEndCap val="0"/>
            <c:plus>
              <c:numRef>
                <c:f>'RPS28'!$T$24:$T$26</c:f>
                <c:numCache>
                  <c:formatCode>General</c:formatCode>
                  <c:ptCount val="3"/>
                  <c:pt idx="0">
                    <c:v>2.844807214863164</c:v>
                  </c:pt>
                  <c:pt idx="1">
                    <c:v>5.7914359200863776</c:v>
                  </c:pt>
                  <c:pt idx="2">
                    <c:v>8.5973675966974987</c:v>
                  </c:pt>
                </c:numCache>
              </c:numRef>
            </c:plus>
            <c:minus>
              <c:numRef>
                <c:f>'RPS28'!$T$24:$T$26</c:f>
                <c:numCache>
                  <c:formatCode>General</c:formatCode>
                  <c:ptCount val="3"/>
                  <c:pt idx="0">
                    <c:v>2.844807214863164</c:v>
                  </c:pt>
                  <c:pt idx="1">
                    <c:v>5.7914359200863776</c:v>
                  </c:pt>
                  <c:pt idx="2">
                    <c:v>8.5973675966974987</c:v>
                  </c:pt>
                </c:numCache>
              </c:numRef>
            </c:minus>
            <c:spPr>
              <a:noFill/>
              <a:ln w="9525" cap="flat" cmpd="sng" algn="ctr">
                <a:solidFill>
                  <a:schemeClr val="tx1">
                    <a:lumMod val="95000"/>
                    <a:lumOff val="5000"/>
                  </a:schemeClr>
                </a:solidFill>
                <a:round/>
              </a:ln>
              <a:effectLst/>
            </c:spPr>
          </c:errBars>
          <c:cat>
            <c:strRef>
              <c:f>'RPS28'!$X$2:$Z$2</c:f>
              <c:strCache>
                <c:ptCount val="3"/>
                <c:pt idx="0">
                  <c:v>RNPs + 40S + 60S</c:v>
                </c:pt>
                <c:pt idx="1">
                  <c:v>80S</c:v>
                </c:pt>
                <c:pt idx="2">
                  <c:v>polysomes</c:v>
                </c:pt>
              </c:strCache>
            </c:strRef>
          </c:cat>
          <c:val>
            <c:numRef>
              <c:f>'RPS28'!$X$4:$Z$4</c:f>
              <c:numCache>
                <c:formatCode>General</c:formatCode>
                <c:ptCount val="3"/>
                <c:pt idx="0">
                  <c:v>23.704278032607458</c:v>
                </c:pt>
                <c:pt idx="1">
                  <c:v>25.768744149598501</c:v>
                </c:pt>
                <c:pt idx="2">
                  <c:v>50.526977817794062</c:v>
                </c:pt>
              </c:numCache>
            </c:numRef>
          </c:val>
          <c:extLst>
            <c:ext xmlns:c16="http://schemas.microsoft.com/office/drawing/2014/chart" uri="{C3380CC4-5D6E-409C-BE32-E72D297353CC}">
              <c16:uniqueId val="{00000001-4CA0-1444-8192-AF53682E69A8}"/>
            </c:ext>
          </c:extLst>
        </c:ser>
        <c:dLbls>
          <c:showLegendKey val="0"/>
          <c:showVal val="0"/>
          <c:showCatName val="0"/>
          <c:showSerName val="0"/>
          <c:showPercent val="0"/>
          <c:showBubbleSize val="0"/>
        </c:dLbls>
        <c:gapWidth val="219"/>
        <c:overlap val="-27"/>
        <c:axId val="2133237720"/>
        <c:axId val="2113839624"/>
      </c:barChart>
      <c:catAx>
        <c:axId val="21332377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13839624"/>
        <c:crosses val="autoZero"/>
        <c:auto val="1"/>
        <c:lblAlgn val="ctr"/>
        <c:lblOffset val="100"/>
        <c:noMultiLvlLbl val="0"/>
      </c:catAx>
      <c:valAx>
        <c:axId val="21138396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33237720"/>
        <c:crosses val="autoZero"/>
        <c:crossBetween val="between"/>
      </c:valAx>
      <c:spPr>
        <a:noFill/>
        <a:ln>
          <a:noFill/>
        </a:ln>
        <a:effectLst/>
      </c:spPr>
    </c:plotArea>
    <c:legend>
      <c:legendPos val="b"/>
      <c:layout>
        <c:manualLayout>
          <c:xMode val="edge"/>
          <c:yMode val="edge"/>
          <c:x val="0.35603233027076098"/>
          <c:y val="0.81258951168796001"/>
          <c:w val="0.325997396345518"/>
          <c:h val="0.1058464748883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j-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836356313203404E-2"/>
          <c:y val="4.2264335429964599E-2"/>
          <c:w val="0.89325828448487199"/>
          <c:h val="0.86716374083414705"/>
        </c:manualLayout>
      </c:layout>
      <c:scatterChart>
        <c:scatterStyle val="smoothMarker"/>
        <c:varyColors val="0"/>
        <c:ser>
          <c:idx val="1"/>
          <c:order val="1"/>
          <c:tx>
            <c:strRef>
              <c:f>all_samples!$G$33</c:f>
              <c:strCache>
                <c:ptCount val="1"/>
                <c:pt idx="0">
                  <c:v>CONTROL2</c:v>
                </c:pt>
              </c:strCache>
            </c:strRef>
          </c:tx>
          <c:spPr>
            <a:ln w="19050" cap="rnd">
              <a:solidFill>
                <a:srgbClr val="00B0F0">
                  <a:alpha val="50000"/>
                </a:srgbClr>
              </a:solidFill>
              <a:round/>
            </a:ln>
            <a:effectLst/>
          </c:spPr>
          <c:marker>
            <c:symbol val="circle"/>
            <c:size val="2"/>
            <c:spPr>
              <a:solidFill>
                <a:srgbClr val="00B0F0">
                  <a:alpha val="49000"/>
                </a:srgbClr>
              </a:solidFill>
              <a:ln w="9525">
                <a:solidFill>
                  <a:srgbClr val="00B0F0">
                    <a:alpha val="49000"/>
                  </a:srgbClr>
                </a:solidFill>
              </a:ln>
              <a:effectLst/>
            </c:spPr>
          </c:marker>
          <c:dPt>
            <c:idx val="1750"/>
            <c:bubble3D val="0"/>
            <c:spPr>
              <a:ln w="19050" cap="rnd">
                <a:solidFill>
                  <a:srgbClr val="00B0F0">
                    <a:alpha val="0"/>
                  </a:srgbClr>
                </a:solidFill>
                <a:round/>
              </a:ln>
              <a:effectLst/>
            </c:spPr>
            <c:extLst>
              <c:ext xmlns:c16="http://schemas.microsoft.com/office/drawing/2014/chart" uri="{C3380CC4-5D6E-409C-BE32-E72D297353CC}">
                <c16:uniqueId val="{00000001-0C9D-3743-B81A-DF8B10AF799A}"/>
              </c:ext>
            </c:extLst>
          </c:dPt>
          <c:xVal>
            <c:numRef>
              <c:f>all_samples!$A$34:$A$2626</c:f>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4.1099999999999994</c:v>
                </c:pt>
                <c:pt idx="139">
                  <c:v>4.1399999999999997</c:v>
                </c:pt>
                <c:pt idx="140">
                  <c:v>4.17</c:v>
                </c:pt>
                <c:pt idx="141">
                  <c:v>4.2</c:v>
                </c:pt>
                <c:pt idx="142">
                  <c:v>4.2300000000000004</c:v>
                </c:pt>
                <c:pt idx="143">
                  <c:v>4.26</c:v>
                </c:pt>
                <c:pt idx="144">
                  <c:v>4.29</c:v>
                </c:pt>
                <c:pt idx="145">
                  <c:v>4.3199999999999976</c:v>
                </c:pt>
                <c:pt idx="146">
                  <c:v>4.3499999999999996</c:v>
                </c:pt>
                <c:pt idx="147">
                  <c:v>4.38</c:v>
                </c:pt>
                <c:pt idx="148">
                  <c:v>4.41</c:v>
                </c:pt>
                <c:pt idx="149">
                  <c:v>4.4400000000000004</c:v>
                </c:pt>
                <c:pt idx="150">
                  <c:v>4.47</c:v>
                </c:pt>
                <c:pt idx="151">
                  <c:v>4.5</c:v>
                </c:pt>
                <c:pt idx="152">
                  <c:v>4.53</c:v>
                </c:pt>
                <c:pt idx="153">
                  <c:v>4.5599999999999996</c:v>
                </c:pt>
                <c:pt idx="154">
                  <c:v>4.59</c:v>
                </c:pt>
                <c:pt idx="155">
                  <c:v>4.6199999999999957</c:v>
                </c:pt>
                <c:pt idx="156">
                  <c:v>4.6499999999999977</c:v>
                </c:pt>
                <c:pt idx="157">
                  <c:v>4.68</c:v>
                </c:pt>
                <c:pt idx="158">
                  <c:v>4.71</c:v>
                </c:pt>
                <c:pt idx="159">
                  <c:v>4.74</c:v>
                </c:pt>
                <c:pt idx="160">
                  <c:v>4.7699999999999987</c:v>
                </c:pt>
                <c:pt idx="161">
                  <c:v>4.8</c:v>
                </c:pt>
                <c:pt idx="162">
                  <c:v>4.83</c:v>
                </c:pt>
                <c:pt idx="163">
                  <c:v>4.8599999999999977</c:v>
                </c:pt>
                <c:pt idx="164">
                  <c:v>4.8899999999999997</c:v>
                </c:pt>
                <c:pt idx="165">
                  <c:v>4.92</c:v>
                </c:pt>
                <c:pt idx="166">
                  <c:v>4.95</c:v>
                </c:pt>
                <c:pt idx="167">
                  <c:v>4.9800000000000004</c:v>
                </c:pt>
                <c:pt idx="168">
                  <c:v>5.01</c:v>
                </c:pt>
                <c:pt idx="169">
                  <c:v>5.04</c:v>
                </c:pt>
                <c:pt idx="170">
                  <c:v>5.07</c:v>
                </c:pt>
                <c:pt idx="171">
                  <c:v>5.0999999999999996</c:v>
                </c:pt>
                <c:pt idx="172">
                  <c:v>5.13</c:v>
                </c:pt>
                <c:pt idx="173">
                  <c:v>5.1599999999999966</c:v>
                </c:pt>
                <c:pt idx="174">
                  <c:v>5.1899999999999986</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5.6099999999999977</c:v>
                </c:pt>
                <c:pt idx="189">
                  <c:v>5.64</c:v>
                </c:pt>
                <c:pt idx="190">
                  <c:v>5.67</c:v>
                </c:pt>
                <c:pt idx="191">
                  <c:v>5.7</c:v>
                </c:pt>
                <c:pt idx="192">
                  <c:v>5.73</c:v>
                </c:pt>
                <c:pt idx="193">
                  <c:v>5.76</c:v>
                </c:pt>
                <c:pt idx="194">
                  <c:v>5.79</c:v>
                </c:pt>
                <c:pt idx="195">
                  <c:v>5.8199999999999976</c:v>
                </c:pt>
                <c:pt idx="196">
                  <c:v>5.85</c:v>
                </c:pt>
                <c:pt idx="197">
                  <c:v>5.88</c:v>
                </c:pt>
                <c:pt idx="198">
                  <c:v>5.91</c:v>
                </c:pt>
                <c:pt idx="199">
                  <c:v>5.94</c:v>
                </c:pt>
                <c:pt idx="200">
                  <c:v>5.97</c:v>
                </c:pt>
                <c:pt idx="201">
                  <c:v>6</c:v>
                </c:pt>
                <c:pt idx="202">
                  <c:v>6.03</c:v>
                </c:pt>
                <c:pt idx="203">
                  <c:v>6.06</c:v>
                </c:pt>
                <c:pt idx="204">
                  <c:v>6.09</c:v>
                </c:pt>
                <c:pt idx="205">
                  <c:v>6.1199999999999974</c:v>
                </c:pt>
                <c:pt idx="206">
                  <c:v>6.1499999999999986</c:v>
                </c:pt>
                <c:pt idx="207">
                  <c:v>6.18</c:v>
                </c:pt>
                <c:pt idx="208">
                  <c:v>6.21</c:v>
                </c:pt>
                <c:pt idx="209">
                  <c:v>6.24</c:v>
                </c:pt>
                <c:pt idx="210">
                  <c:v>6.27</c:v>
                </c:pt>
                <c:pt idx="211">
                  <c:v>6.3</c:v>
                </c:pt>
                <c:pt idx="212">
                  <c:v>6.33</c:v>
                </c:pt>
                <c:pt idx="213">
                  <c:v>6.3599999999999977</c:v>
                </c:pt>
                <c:pt idx="214">
                  <c:v>6.39</c:v>
                </c:pt>
                <c:pt idx="215">
                  <c:v>6.42</c:v>
                </c:pt>
                <c:pt idx="216">
                  <c:v>6.45</c:v>
                </c:pt>
                <c:pt idx="217">
                  <c:v>6.48</c:v>
                </c:pt>
                <c:pt idx="218">
                  <c:v>6.51</c:v>
                </c:pt>
                <c:pt idx="219">
                  <c:v>6.54</c:v>
                </c:pt>
                <c:pt idx="220">
                  <c:v>6.57</c:v>
                </c:pt>
                <c:pt idx="221">
                  <c:v>6.6</c:v>
                </c:pt>
                <c:pt idx="222">
                  <c:v>6.63</c:v>
                </c:pt>
                <c:pt idx="223">
                  <c:v>6.6599999999999957</c:v>
                </c:pt>
                <c:pt idx="224">
                  <c:v>6.6899999999999986</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7.1099999999999994</c:v>
                </c:pt>
                <c:pt idx="240">
                  <c:v>7.14</c:v>
                </c:pt>
                <c:pt idx="241">
                  <c:v>7.17</c:v>
                </c:pt>
                <c:pt idx="242">
                  <c:v>7.2</c:v>
                </c:pt>
                <c:pt idx="243">
                  <c:v>7.23</c:v>
                </c:pt>
                <c:pt idx="244">
                  <c:v>7.26</c:v>
                </c:pt>
                <c:pt idx="245">
                  <c:v>7.29</c:v>
                </c:pt>
                <c:pt idx="246">
                  <c:v>7.3199999999999976</c:v>
                </c:pt>
                <c:pt idx="247">
                  <c:v>7.35</c:v>
                </c:pt>
                <c:pt idx="248">
                  <c:v>7.38</c:v>
                </c:pt>
                <c:pt idx="249">
                  <c:v>7.41</c:v>
                </c:pt>
                <c:pt idx="250">
                  <c:v>7.44</c:v>
                </c:pt>
                <c:pt idx="251">
                  <c:v>7.47</c:v>
                </c:pt>
                <c:pt idx="252">
                  <c:v>7.5</c:v>
                </c:pt>
                <c:pt idx="253">
                  <c:v>7.53</c:v>
                </c:pt>
                <c:pt idx="254">
                  <c:v>7.56</c:v>
                </c:pt>
                <c:pt idx="255">
                  <c:v>7.59</c:v>
                </c:pt>
                <c:pt idx="256">
                  <c:v>7.6199999999999957</c:v>
                </c:pt>
                <c:pt idx="257">
                  <c:v>7.6499999999999977</c:v>
                </c:pt>
                <c:pt idx="258">
                  <c:v>7.68</c:v>
                </c:pt>
                <c:pt idx="259">
                  <c:v>7.71</c:v>
                </c:pt>
                <c:pt idx="260">
                  <c:v>7.74</c:v>
                </c:pt>
                <c:pt idx="261">
                  <c:v>7.77</c:v>
                </c:pt>
                <c:pt idx="262">
                  <c:v>7.8</c:v>
                </c:pt>
                <c:pt idx="263">
                  <c:v>7.83</c:v>
                </c:pt>
                <c:pt idx="264">
                  <c:v>7.8599999999999977</c:v>
                </c:pt>
                <c:pt idx="265">
                  <c:v>7.89</c:v>
                </c:pt>
                <c:pt idx="266">
                  <c:v>7.92</c:v>
                </c:pt>
                <c:pt idx="267">
                  <c:v>7.95</c:v>
                </c:pt>
                <c:pt idx="268">
                  <c:v>7.98</c:v>
                </c:pt>
                <c:pt idx="269">
                  <c:v>8.01</c:v>
                </c:pt>
                <c:pt idx="270">
                  <c:v>8.0400000000000009</c:v>
                </c:pt>
                <c:pt idx="271">
                  <c:v>8.07</c:v>
                </c:pt>
                <c:pt idx="272">
                  <c:v>8.1</c:v>
                </c:pt>
                <c:pt idx="273">
                  <c:v>8.1299999999999972</c:v>
                </c:pt>
                <c:pt idx="274">
                  <c:v>8.16</c:v>
                </c:pt>
                <c:pt idx="275">
                  <c:v>8.19</c:v>
                </c:pt>
                <c:pt idx="276">
                  <c:v>8.2199999999999989</c:v>
                </c:pt>
                <c:pt idx="277">
                  <c:v>8.25</c:v>
                </c:pt>
                <c:pt idx="278">
                  <c:v>8.2800000000000011</c:v>
                </c:pt>
                <c:pt idx="279">
                  <c:v>8.31</c:v>
                </c:pt>
                <c:pt idx="280">
                  <c:v>8.34</c:v>
                </c:pt>
                <c:pt idx="281">
                  <c:v>8.3700000000000028</c:v>
                </c:pt>
                <c:pt idx="282">
                  <c:v>8.4</c:v>
                </c:pt>
                <c:pt idx="283">
                  <c:v>8.43</c:v>
                </c:pt>
                <c:pt idx="284">
                  <c:v>8.4600000000000026</c:v>
                </c:pt>
                <c:pt idx="285">
                  <c:v>8.49</c:v>
                </c:pt>
                <c:pt idx="286">
                  <c:v>8.52</c:v>
                </c:pt>
                <c:pt idx="287">
                  <c:v>8.5500000000000007</c:v>
                </c:pt>
                <c:pt idx="288">
                  <c:v>8.58</c:v>
                </c:pt>
                <c:pt idx="289">
                  <c:v>8.61</c:v>
                </c:pt>
                <c:pt idx="290">
                  <c:v>8.6399999999999988</c:v>
                </c:pt>
                <c:pt idx="291">
                  <c:v>8.67</c:v>
                </c:pt>
                <c:pt idx="292">
                  <c:v>8.7000000000000011</c:v>
                </c:pt>
                <c:pt idx="293">
                  <c:v>8.7299999999999986</c:v>
                </c:pt>
                <c:pt idx="294">
                  <c:v>8.76</c:v>
                </c:pt>
                <c:pt idx="295">
                  <c:v>8.7900000000000009</c:v>
                </c:pt>
                <c:pt idx="296">
                  <c:v>8.82</c:v>
                </c:pt>
                <c:pt idx="297">
                  <c:v>8.85</c:v>
                </c:pt>
                <c:pt idx="298">
                  <c:v>8.8800000000000008</c:v>
                </c:pt>
                <c:pt idx="299">
                  <c:v>8.91</c:v>
                </c:pt>
                <c:pt idx="300">
                  <c:v>8.94</c:v>
                </c:pt>
                <c:pt idx="301">
                  <c:v>8.9700000000000006</c:v>
                </c:pt>
                <c:pt idx="302">
                  <c:v>9</c:v>
                </c:pt>
                <c:pt idx="303">
                  <c:v>9.0300000000000011</c:v>
                </c:pt>
                <c:pt idx="304">
                  <c:v>9.06</c:v>
                </c:pt>
                <c:pt idx="305">
                  <c:v>9.09</c:v>
                </c:pt>
                <c:pt idx="306">
                  <c:v>9.120000000000001</c:v>
                </c:pt>
                <c:pt idx="307">
                  <c:v>9.15</c:v>
                </c:pt>
                <c:pt idx="308">
                  <c:v>9.18</c:v>
                </c:pt>
                <c:pt idx="309">
                  <c:v>9.2100000000000009</c:v>
                </c:pt>
                <c:pt idx="310">
                  <c:v>9.2399999999999984</c:v>
                </c:pt>
                <c:pt idx="311">
                  <c:v>9.27</c:v>
                </c:pt>
                <c:pt idx="312">
                  <c:v>9.3000000000000007</c:v>
                </c:pt>
                <c:pt idx="313">
                  <c:v>9.33</c:v>
                </c:pt>
                <c:pt idx="314">
                  <c:v>9.36</c:v>
                </c:pt>
                <c:pt idx="315">
                  <c:v>9.39</c:v>
                </c:pt>
                <c:pt idx="316">
                  <c:v>9.42</c:v>
                </c:pt>
                <c:pt idx="317">
                  <c:v>9.4499999999999993</c:v>
                </c:pt>
                <c:pt idx="318">
                  <c:v>9.48</c:v>
                </c:pt>
                <c:pt idx="319">
                  <c:v>9.51</c:v>
                </c:pt>
                <c:pt idx="320">
                  <c:v>9.5400000000000009</c:v>
                </c:pt>
                <c:pt idx="321">
                  <c:v>9.57</c:v>
                </c:pt>
                <c:pt idx="322">
                  <c:v>9.6</c:v>
                </c:pt>
                <c:pt idx="323">
                  <c:v>9.6299999999999972</c:v>
                </c:pt>
                <c:pt idx="324">
                  <c:v>9.66</c:v>
                </c:pt>
                <c:pt idx="325">
                  <c:v>9.69</c:v>
                </c:pt>
                <c:pt idx="326">
                  <c:v>9.7199999999999989</c:v>
                </c:pt>
                <c:pt idx="327">
                  <c:v>9.75</c:v>
                </c:pt>
                <c:pt idx="328">
                  <c:v>9.7800000000000011</c:v>
                </c:pt>
                <c:pt idx="329">
                  <c:v>9.81</c:v>
                </c:pt>
                <c:pt idx="330">
                  <c:v>9.84</c:v>
                </c:pt>
                <c:pt idx="331">
                  <c:v>9.8700000000000028</c:v>
                </c:pt>
                <c:pt idx="332">
                  <c:v>9.9</c:v>
                </c:pt>
                <c:pt idx="333">
                  <c:v>9.93</c:v>
                </c:pt>
                <c:pt idx="334">
                  <c:v>9.9600000000000026</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16.079999999999991</c:v>
                </c:pt>
                <c:pt idx="540">
                  <c:v>16.11</c:v>
                </c:pt>
                <c:pt idx="541">
                  <c:v>16.14</c:v>
                </c:pt>
                <c:pt idx="542">
                  <c:v>16.170000000000009</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16.739999999999991</c:v>
                </c:pt>
                <c:pt idx="562">
                  <c:v>16.77</c:v>
                </c:pt>
                <c:pt idx="563">
                  <c:v>16.8</c:v>
                </c:pt>
                <c:pt idx="564">
                  <c:v>16.829999999999991</c:v>
                </c:pt>
                <c:pt idx="565">
                  <c:v>16.86</c:v>
                </c:pt>
                <c:pt idx="566">
                  <c:v>16.89</c:v>
                </c:pt>
                <c:pt idx="567">
                  <c:v>16.920000000000002</c:v>
                </c:pt>
                <c:pt idx="568">
                  <c:v>16.95</c:v>
                </c:pt>
                <c:pt idx="569">
                  <c:v>16.98</c:v>
                </c:pt>
                <c:pt idx="570">
                  <c:v>17.010000000000009</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17.489999999999981</c:v>
                </c:pt>
                <c:pt idx="587">
                  <c:v>17.52</c:v>
                </c:pt>
                <c:pt idx="588">
                  <c:v>17.55</c:v>
                </c:pt>
                <c:pt idx="589">
                  <c:v>17.579999999999991</c:v>
                </c:pt>
                <c:pt idx="590">
                  <c:v>17.61</c:v>
                </c:pt>
                <c:pt idx="591">
                  <c:v>17.64</c:v>
                </c:pt>
                <c:pt idx="592">
                  <c:v>17.670000000000009</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18.239999999999991</c:v>
                </c:pt>
                <c:pt idx="613">
                  <c:v>18.27</c:v>
                </c:pt>
                <c:pt idx="614">
                  <c:v>18.3</c:v>
                </c:pt>
                <c:pt idx="615">
                  <c:v>18.329999999999991</c:v>
                </c:pt>
                <c:pt idx="616">
                  <c:v>18.36</c:v>
                </c:pt>
                <c:pt idx="617">
                  <c:v>18.39</c:v>
                </c:pt>
                <c:pt idx="618">
                  <c:v>18.420000000000002</c:v>
                </c:pt>
                <c:pt idx="619">
                  <c:v>18.45</c:v>
                </c:pt>
                <c:pt idx="620">
                  <c:v>18.48</c:v>
                </c:pt>
                <c:pt idx="621">
                  <c:v>18.510000000000009</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18.989999999999981</c:v>
                </c:pt>
                <c:pt idx="638">
                  <c:v>19.02</c:v>
                </c:pt>
                <c:pt idx="639">
                  <c:v>19.05</c:v>
                </c:pt>
                <c:pt idx="640">
                  <c:v>19.079999999999991</c:v>
                </c:pt>
                <c:pt idx="641">
                  <c:v>19.11</c:v>
                </c:pt>
                <c:pt idx="642">
                  <c:v>19.14</c:v>
                </c:pt>
                <c:pt idx="643">
                  <c:v>19.170000000000009</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19.739999999999991</c:v>
                </c:pt>
                <c:pt idx="663">
                  <c:v>19.77</c:v>
                </c:pt>
                <c:pt idx="664">
                  <c:v>19.8</c:v>
                </c:pt>
                <c:pt idx="665">
                  <c:v>19.829999999999991</c:v>
                </c:pt>
                <c:pt idx="666">
                  <c:v>19.86</c:v>
                </c:pt>
                <c:pt idx="667">
                  <c:v>19.89</c:v>
                </c:pt>
                <c:pt idx="668">
                  <c:v>19.920000000000002</c:v>
                </c:pt>
                <c:pt idx="669">
                  <c:v>19.95</c:v>
                </c:pt>
                <c:pt idx="670">
                  <c:v>19.98</c:v>
                </c:pt>
                <c:pt idx="671">
                  <c:v>20.010000000000009</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32.730000000000011</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33.300000000000011</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34.230000000000011</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34.800000000000011</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35.730000000000011</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36.300000000000011</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37.230000000000011</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37.800000000000011</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38.730000000000011</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39.300000000000011</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40.230000000000011</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40.800000000000011</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64.169999999999973</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64.679999999999978</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65.669999999999973</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66.179999999999978</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67.169999999999973</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67.679999999999978</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68.669999999999973</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69.179999999999978</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70.169999999999973</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70.679999999999978</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71.669999999999973</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72.179999999999978</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73.169999999999973</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73.679999999999978</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74.669999999999973</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75.179999999999978</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76.169999999999973</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76.679999999999978</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f>all_samples!$G$34:$G$2626</c:f>
              <c:numCache>
                <c:formatCode>General</c:formatCode>
                <c:ptCount val="2593"/>
                <c:pt idx="19">
                  <c:v>0.50512400000000002</c:v>
                </c:pt>
                <c:pt idx="20">
                  <c:v>0.50537900000000002</c:v>
                </c:pt>
                <c:pt idx="21">
                  <c:v>0.50553400000000004</c:v>
                </c:pt>
                <c:pt idx="22">
                  <c:v>0.505629</c:v>
                </c:pt>
                <c:pt idx="23">
                  <c:v>0.50572799999999996</c:v>
                </c:pt>
                <c:pt idx="24">
                  <c:v>0.50579200000000002</c:v>
                </c:pt>
                <c:pt idx="25">
                  <c:v>0.50585500000000005</c:v>
                </c:pt>
                <c:pt idx="26">
                  <c:v>0.50590500000000005</c:v>
                </c:pt>
                <c:pt idx="27">
                  <c:v>0.50594399999999995</c:v>
                </c:pt>
                <c:pt idx="28">
                  <c:v>0.50597499999999995</c:v>
                </c:pt>
                <c:pt idx="29">
                  <c:v>0.50599300000000003</c:v>
                </c:pt>
                <c:pt idx="30">
                  <c:v>0.50602000000000003</c:v>
                </c:pt>
                <c:pt idx="31">
                  <c:v>0.50604300000000002</c:v>
                </c:pt>
                <c:pt idx="32">
                  <c:v>0.50605</c:v>
                </c:pt>
                <c:pt idx="33">
                  <c:v>0.50604300000000002</c:v>
                </c:pt>
                <c:pt idx="34">
                  <c:v>0.50605199999999995</c:v>
                </c:pt>
                <c:pt idx="35">
                  <c:v>0.50608699999999995</c:v>
                </c:pt>
                <c:pt idx="36">
                  <c:v>0.50612299999999999</c:v>
                </c:pt>
                <c:pt idx="37">
                  <c:v>0.50616000000000005</c:v>
                </c:pt>
                <c:pt idx="38">
                  <c:v>0.50617699999999999</c:v>
                </c:pt>
                <c:pt idx="39">
                  <c:v>0.50618399999999997</c:v>
                </c:pt>
                <c:pt idx="40">
                  <c:v>0.50618799999999997</c:v>
                </c:pt>
                <c:pt idx="41">
                  <c:v>0.50619999999999998</c:v>
                </c:pt>
                <c:pt idx="42">
                  <c:v>0.50622299999999998</c:v>
                </c:pt>
                <c:pt idx="43">
                  <c:v>0.50623600000000002</c:v>
                </c:pt>
                <c:pt idx="44">
                  <c:v>0.50623799999999997</c:v>
                </c:pt>
                <c:pt idx="45">
                  <c:v>0.50623399999999996</c:v>
                </c:pt>
                <c:pt idx="46">
                  <c:v>0.50624199999999997</c:v>
                </c:pt>
                <c:pt idx="47">
                  <c:v>0.50626099999999996</c:v>
                </c:pt>
                <c:pt idx="48">
                  <c:v>0.50627599999999995</c:v>
                </c:pt>
                <c:pt idx="49">
                  <c:v>0.50627999999999995</c:v>
                </c:pt>
                <c:pt idx="50">
                  <c:v>0.50627500000000003</c:v>
                </c:pt>
                <c:pt idx="51">
                  <c:v>0.50627599999999995</c:v>
                </c:pt>
                <c:pt idx="52">
                  <c:v>0.50628799999999996</c:v>
                </c:pt>
                <c:pt idx="53">
                  <c:v>0.50629900000000005</c:v>
                </c:pt>
                <c:pt idx="54">
                  <c:v>0.50630600000000003</c:v>
                </c:pt>
                <c:pt idx="55">
                  <c:v>0.50630799999999998</c:v>
                </c:pt>
                <c:pt idx="56">
                  <c:v>0.50631000000000004</c:v>
                </c:pt>
                <c:pt idx="57">
                  <c:v>0.50631499999999996</c:v>
                </c:pt>
                <c:pt idx="58">
                  <c:v>0.50632299999999997</c:v>
                </c:pt>
                <c:pt idx="59">
                  <c:v>0.50631099999999996</c:v>
                </c:pt>
                <c:pt idx="60">
                  <c:v>0.50628700000000004</c:v>
                </c:pt>
                <c:pt idx="61">
                  <c:v>0.50626099999999996</c:v>
                </c:pt>
                <c:pt idx="62">
                  <c:v>0.50626700000000002</c:v>
                </c:pt>
                <c:pt idx="63">
                  <c:v>0.50629199999999996</c:v>
                </c:pt>
                <c:pt idx="64">
                  <c:v>0.50631400000000004</c:v>
                </c:pt>
                <c:pt idx="65">
                  <c:v>0.506328</c:v>
                </c:pt>
                <c:pt idx="66">
                  <c:v>0.50633899999999998</c:v>
                </c:pt>
                <c:pt idx="67">
                  <c:v>0.506355</c:v>
                </c:pt>
                <c:pt idx="68">
                  <c:v>0.50636400000000004</c:v>
                </c:pt>
                <c:pt idx="69">
                  <c:v>0.506359</c:v>
                </c:pt>
                <c:pt idx="70">
                  <c:v>0.50633499999999998</c:v>
                </c:pt>
                <c:pt idx="71">
                  <c:v>0.50630399999999998</c:v>
                </c:pt>
                <c:pt idx="72">
                  <c:v>0.50629299999999999</c:v>
                </c:pt>
                <c:pt idx="73">
                  <c:v>0.50630399999999998</c:v>
                </c:pt>
                <c:pt idx="74">
                  <c:v>0.50632999999999995</c:v>
                </c:pt>
                <c:pt idx="75">
                  <c:v>0.50634100000000004</c:v>
                </c:pt>
                <c:pt idx="76">
                  <c:v>0.50635300000000005</c:v>
                </c:pt>
                <c:pt idx="77">
                  <c:v>0.50636700000000001</c:v>
                </c:pt>
                <c:pt idx="78">
                  <c:v>0.50638099999999997</c:v>
                </c:pt>
                <c:pt idx="79">
                  <c:v>0.50639500000000004</c:v>
                </c:pt>
                <c:pt idx="80">
                  <c:v>0.50639100000000004</c:v>
                </c:pt>
                <c:pt idx="81">
                  <c:v>0.50638300000000003</c:v>
                </c:pt>
                <c:pt idx="82">
                  <c:v>0.50637100000000002</c:v>
                </c:pt>
                <c:pt idx="83">
                  <c:v>0.506355</c:v>
                </c:pt>
                <c:pt idx="84">
                  <c:v>0.50633799999999995</c:v>
                </c:pt>
                <c:pt idx="85">
                  <c:v>0.50633799999999995</c:v>
                </c:pt>
                <c:pt idx="86">
                  <c:v>0.50635200000000002</c:v>
                </c:pt>
                <c:pt idx="87">
                  <c:v>0.50636599999999998</c:v>
                </c:pt>
                <c:pt idx="88">
                  <c:v>0.50639100000000004</c:v>
                </c:pt>
                <c:pt idx="89">
                  <c:v>0.50640700000000005</c:v>
                </c:pt>
                <c:pt idx="90">
                  <c:v>0.50640700000000005</c:v>
                </c:pt>
                <c:pt idx="91">
                  <c:v>0.50640499999999999</c:v>
                </c:pt>
                <c:pt idx="92">
                  <c:v>0.50639999999999996</c:v>
                </c:pt>
                <c:pt idx="93">
                  <c:v>0.50640700000000005</c:v>
                </c:pt>
                <c:pt idx="94">
                  <c:v>0.50641800000000003</c:v>
                </c:pt>
                <c:pt idx="95">
                  <c:v>0.50642200000000004</c:v>
                </c:pt>
                <c:pt idx="96">
                  <c:v>0.506413</c:v>
                </c:pt>
                <c:pt idx="97">
                  <c:v>0.506409</c:v>
                </c:pt>
                <c:pt idx="98">
                  <c:v>0.50641899999999995</c:v>
                </c:pt>
                <c:pt idx="99">
                  <c:v>0.50642399999999999</c:v>
                </c:pt>
                <c:pt idx="100">
                  <c:v>0.50642399999999999</c:v>
                </c:pt>
                <c:pt idx="101">
                  <c:v>0.50642200000000004</c:v>
                </c:pt>
                <c:pt idx="102">
                  <c:v>0.50641999999999998</c:v>
                </c:pt>
                <c:pt idx="103">
                  <c:v>0.50641800000000003</c:v>
                </c:pt>
                <c:pt idx="104">
                  <c:v>0.50641599999999998</c:v>
                </c:pt>
                <c:pt idx="105">
                  <c:v>0.506413</c:v>
                </c:pt>
                <c:pt idx="106">
                  <c:v>0.50641000000000003</c:v>
                </c:pt>
                <c:pt idx="107">
                  <c:v>0.50641599999999998</c:v>
                </c:pt>
                <c:pt idx="108">
                  <c:v>0.50642399999999999</c:v>
                </c:pt>
                <c:pt idx="109">
                  <c:v>0.50642600000000004</c:v>
                </c:pt>
                <c:pt idx="110">
                  <c:v>0.50642399999999999</c:v>
                </c:pt>
                <c:pt idx="111">
                  <c:v>0.50642200000000004</c:v>
                </c:pt>
                <c:pt idx="112">
                  <c:v>0.50642299999999996</c:v>
                </c:pt>
                <c:pt idx="113">
                  <c:v>0.50642600000000004</c:v>
                </c:pt>
                <c:pt idx="114">
                  <c:v>0.506436</c:v>
                </c:pt>
                <c:pt idx="115">
                  <c:v>0.50643300000000002</c:v>
                </c:pt>
                <c:pt idx="116">
                  <c:v>0.50642500000000001</c:v>
                </c:pt>
                <c:pt idx="117">
                  <c:v>0.50642299999999996</c:v>
                </c:pt>
                <c:pt idx="118">
                  <c:v>0.50643099999999996</c:v>
                </c:pt>
                <c:pt idx="119">
                  <c:v>0.50644299999999998</c:v>
                </c:pt>
                <c:pt idx="120">
                  <c:v>0.50644500000000003</c:v>
                </c:pt>
                <c:pt idx="121">
                  <c:v>0.50643000000000005</c:v>
                </c:pt>
                <c:pt idx="122">
                  <c:v>0.50641800000000003</c:v>
                </c:pt>
                <c:pt idx="123">
                  <c:v>0.50641899999999995</c:v>
                </c:pt>
                <c:pt idx="124">
                  <c:v>0.50643000000000005</c:v>
                </c:pt>
                <c:pt idx="125">
                  <c:v>0.50644400000000001</c:v>
                </c:pt>
                <c:pt idx="126">
                  <c:v>0.50644199999999995</c:v>
                </c:pt>
                <c:pt idx="127">
                  <c:v>0.50643300000000002</c:v>
                </c:pt>
                <c:pt idx="128">
                  <c:v>0.50643300000000002</c:v>
                </c:pt>
                <c:pt idx="129">
                  <c:v>0.50644500000000003</c:v>
                </c:pt>
                <c:pt idx="130">
                  <c:v>0.50644599999999995</c:v>
                </c:pt>
                <c:pt idx="131">
                  <c:v>0.50645399999999996</c:v>
                </c:pt>
                <c:pt idx="132">
                  <c:v>0.50644400000000001</c:v>
                </c:pt>
                <c:pt idx="133">
                  <c:v>0.50642699999999996</c:v>
                </c:pt>
                <c:pt idx="134">
                  <c:v>0.50642200000000004</c:v>
                </c:pt>
                <c:pt idx="135">
                  <c:v>0.50642299999999996</c:v>
                </c:pt>
                <c:pt idx="136">
                  <c:v>0.50641000000000003</c:v>
                </c:pt>
                <c:pt idx="137">
                  <c:v>0.50638399999999995</c:v>
                </c:pt>
                <c:pt idx="138">
                  <c:v>0.50638499999999997</c:v>
                </c:pt>
                <c:pt idx="139">
                  <c:v>0.50640200000000002</c:v>
                </c:pt>
                <c:pt idx="140">
                  <c:v>0.50642200000000004</c:v>
                </c:pt>
                <c:pt idx="141">
                  <c:v>0.50644299999999998</c:v>
                </c:pt>
                <c:pt idx="142">
                  <c:v>0.50645200000000001</c:v>
                </c:pt>
                <c:pt idx="143">
                  <c:v>0.50644699999999998</c:v>
                </c:pt>
                <c:pt idx="144">
                  <c:v>0.50644</c:v>
                </c:pt>
                <c:pt idx="145">
                  <c:v>0.50644400000000001</c:v>
                </c:pt>
                <c:pt idx="146">
                  <c:v>0.50645600000000002</c:v>
                </c:pt>
                <c:pt idx="147">
                  <c:v>0.50645600000000002</c:v>
                </c:pt>
                <c:pt idx="148">
                  <c:v>0.50645300000000004</c:v>
                </c:pt>
                <c:pt idx="149">
                  <c:v>0.50644900000000004</c:v>
                </c:pt>
                <c:pt idx="150">
                  <c:v>0.50644800000000001</c:v>
                </c:pt>
                <c:pt idx="151">
                  <c:v>0.50645499999999999</c:v>
                </c:pt>
                <c:pt idx="152">
                  <c:v>0.506463</c:v>
                </c:pt>
                <c:pt idx="153">
                  <c:v>0.50646000000000002</c:v>
                </c:pt>
                <c:pt idx="154">
                  <c:v>0.50645799999999996</c:v>
                </c:pt>
                <c:pt idx="155">
                  <c:v>0.50646599999999997</c:v>
                </c:pt>
                <c:pt idx="156">
                  <c:v>0.50646999999999998</c:v>
                </c:pt>
                <c:pt idx="157">
                  <c:v>0.506467</c:v>
                </c:pt>
                <c:pt idx="158">
                  <c:v>0.50645700000000005</c:v>
                </c:pt>
                <c:pt idx="159">
                  <c:v>0.50645700000000005</c:v>
                </c:pt>
                <c:pt idx="160">
                  <c:v>0.50646599999999997</c:v>
                </c:pt>
                <c:pt idx="161">
                  <c:v>0.50647200000000003</c:v>
                </c:pt>
                <c:pt idx="162">
                  <c:v>0.50647200000000003</c:v>
                </c:pt>
                <c:pt idx="163">
                  <c:v>0.50646000000000002</c:v>
                </c:pt>
                <c:pt idx="164">
                  <c:v>0.50645399999999996</c:v>
                </c:pt>
                <c:pt idx="165">
                  <c:v>0.50646000000000002</c:v>
                </c:pt>
                <c:pt idx="166">
                  <c:v>0.50647200000000003</c:v>
                </c:pt>
                <c:pt idx="167">
                  <c:v>0.50647900000000001</c:v>
                </c:pt>
                <c:pt idx="168">
                  <c:v>0.50647200000000003</c:v>
                </c:pt>
                <c:pt idx="169">
                  <c:v>0.50646500000000005</c:v>
                </c:pt>
                <c:pt idx="170">
                  <c:v>0.50646999999999998</c:v>
                </c:pt>
                <c:pt idx="171">
                  <c:v>0.50648099999999996</c:v>
                </c:pt>
                <c:pt idx="172">
                  <c:v>0.50648599999999999</c:v>
                </c:pt>
                <c:pt idx="173">
                  <c:v>0.50647600000000004</c:v>
                </c:pt>
                <c:pt idx="174">
                  <c:v>0.50646400000000003</c:v>
                </c:pt>
                <c:pt idx="175">
                  <c:v>0.50646100000000005</c:v>
                </c:pt>
                <c:pt idx="176">
                  <c:v>0.50647200000000003</c:v>
                </c:pt>
                <c:pt idx="177">
                  <c:v>0.50648300000000002</c:v>
                </c:pt>
                <c:pt idx="178">
                  <c:v>0.50648000000000004</c:v>
                </c:pt>
                <c:pt idx="179">
                  <c:v>0.50646999999999998</c:v>
                </c:pt>
                <c:pt idx="180">
                  <c:v>0.506467</c:v>
                </c:pt>
                <c:pt idx="181">
                  <c:v>0.50647399999999998</c:v>
                </c:pt>
                <c:pt idx="182">
                  <c:v>0.50648599999999999</c:v>
                </c:pt>
                <c:pt idx="183">
                  <c:v>0.50648700000000002</c:v>
                </c:pt>
                <c:pt idx="184">
                  <c:v>0.50648099999999996</c:v>
                </c:pt>
                <c:pt idx="185">
                  <c:v>0.50647200000000003</c:v>
                </c:pt>
                <c:pt idx="186">
                  <c:v>0.50646800000000003</c:v>
                </c:pt>
                <c:pt idx="187">
                  <c:v>0.50644699999999998</c:v>
                </c:pt>
                <c:pt idx="188">
                  <c:v>0.50642600000000004</c:v>
                </c:pt>
                <c:pt idx="189">
                  <c:v>0.50642200000000004</c:v>
                </c:pt>
                <c:pt idx="190">
                  <c:v>0.50643000000000005</c:v>
                </c:pt>
                <c:pt idx="191">
                  <c:v>0.50644900000000004</c:v>
                </c:pt>
                <c:pt idx="192">
                  <c:v>0.50645399999999996</c:v>
                </c:pt>
                <c:pt idx="193">
                  <c:v>0.50644999999999996</c:v>
                </c:pt>
                <c:pt idx="194">
                  <c:v>0.50645300000000004</c:v>
                </c:pt>
                <c:pt idx="195">
                  <c:v>0.50646100000000005</c:v>
                </c:pt>
                <c:pt idx="196">
                  <c:v>0.50646800000000003</c:v>
                </c:pt>
                <c:pt idx="197">
                  <c:v>0.50647699999999996</c:v>
                </c:pt>
                <c:pt idx="198">
                  <c:v>0.50648700000000002</c:v>
                </c:pt>
                <c:pt idx="199">
                  <c:v>0.50648300000000002</c:v>
                </c:pt>
                <c:pt idx="200">
                  <c:v>0.506463</c:v>
                </c:pt>
                <c:pt idx="201">
                  <c:v>0.50642600000000004</c:v>
                </c:pt>
                <c:pt idx="202">
                  <c:v>0.50639900000000004</c:v>
                </c:pt>
                <c:pt idx="203">
                  <c:v>0.50640799999999997</c:v>
                </c:pt>
                <c:pt idx="204">
                  <c:v>0.50643300000000002</c:v>
                </c:pt>
                <c:pt idx="205">
                  <c:v>0.50644800000000001</c:v>
                </c:pt>
                <c:pt idx="206">
                  <c:v>0.50646400000000003</c:v>
                </c:pt>
                <c:pt idx="207">
                  <c:v>0.50648300000000002</c:v>
                </c:pt>
                <c:pt idx="208">
                  <c:v>0.50648700000000002</c:v>
                </c:pt>
                <c:pt idx="209">
                  <c:v>0.50648300000000002</c:v>
                </c:pt>
                <c:pt idx="210">
                  <c:v>0.50647600000000004</c:v>
                </c:pt>
                <c:pt idx="211">
                  <c:v>0.50647600000000004</c:v>
                </c:pt>
                <c:pt idx="212">
                  <c:v>0.50648199999999999</c:v>
                </c:pt>
                <c:pt idx="213">
                  <c:v>0.50648700000000002</c:v>
                </c:pt>
                <c:pt idx="214">
                  <c:v>0.50647799999999998</c:v>
                </c:pt>
                <c:pt idx="215">
                  <c:v>0.506471</c:v>
                </c:pt>
                <c:pt idx="216">
                  <c:v>0.50647600000000004</c:v>
                </c:pt>
                <c:pt idx="217">
                  <c:v>0.50648300000000002</c:v>
                </c:pt>
                <c:pt idx="218">
                  <c:v>0.50648700000000002</c:v>
                </c:pt>
                <c:pt idx="219">
                  <c:v>0.50648300000000002</c:v>
                </c:pt>
                <c:pt idx="220">
                  <c:v>0.50646999999999998</c:v>
                </c:pt>
                <c:pt idx="221">
                  <c:v>0.50646000000000002</c:v>
                </c:pt>
                <c:pt idx="222">
                  <c:v>0.50646800000000003</c:v>
                </c:pt>
                <c:pt idx="223">
                  <c:v>0.50648300000000002</c:v>
                </c:pt>
                <c:pt idx="224">
                  <c:v>0.50648700000000002</c:v>
                </c:pt>
                <c:pt idx="225">
                  <c:v>0.50648199999999999</c:v>
                </c:pt>
                <c:pt idx="226">
                  <c:v>0.50647900000000001</c:v>
                </c:pt>
                <c:pt idx="227">
                  <c:v>0.50648300000000002</c:v>
                </c:pt>
                <c:pt idx="228">
                  <c:v>0.50648499999999996</c:v>
                </c:pt>
                <c:pt idx="229">
                  <c:v>0.50648599999999999</c:v>
                </c:pt>
                <c:pt idx="230">
                  <c:v>0.50648499999999996</c:v>
                </c:pt>
                <c:pt idx="231">
                  <c:v>0.50647600000000004</c:v>
                </c:pt>
                <c:pt idx="232">
                  <c:v>0.50647900000000001</c:v>
                </c:pt>
                <c:pt idx="233">
                  <c:v>0.506494</c:v>
                </c:pt>
                <c:pt idx="234">
                  <c:v>0.50650099999999998</c:v>
                </c:pt>
                <c:pt idx="235">
                  <c:v>0.50649500000000003</c:v>
                </c:pt>
                <c:pt idx="236">
                  <c:v>0.50648300000000002</c:v>
                </c:pt>
                <c:pt idx="237">
                  <c:v>0.50647900000000001</c:v>
                </c:pt>
                <c:pt idx="238">
                  <c:v>0.50646100000000005</c:v>
                </c:pt>
                <c:pt idx="239">
                  <c:v>0.50643800000000005</c:v>
                </c:pt>
                <c:pt idx="240">
                  <c:v>0.50642299999999996</c:v>
                </c:pt>
                <c:pt idx="241">
                  <c:v>0.50642900000000002</c:v>
                </c:pt>
                <c:pt idx="242">
                  <c:v>0.50644699999999998</c:v>
                </c:pt>
                <c:pt idx="243">
                  <c:v>0.50646899999999995</c:v>
                </c:pt>
                <c:pt idx="244">
                  <c:v>0.50648300000000002</c:v>
                </c:pt>
                <c:pt idx="245">
                  <c:v>0.50648700000000002</c:v>
                </c:pt>
                <c:pt idx="246">
                  <c:v>0.50648700000000002</c:v>
                </c:pt>
                <c:pt idx="247">
                  <c:v>0.50648700000000002</c:v>
                </c:pt>
                <c:pt idx="248">
                  <c:v>0.50648800000000005</c:v>
                </c:pt>
                <c:pt idx="249">
                  <c:v>0.50649500000000003</c:v>
                </c:pt>
                <c:pt idx="250">
                  <c:v>0.50649599999999995</c:v>
                </c:pt>
                <c:pt idx="251">
                  <c:v>0.50648899999999997</c:v>
                </c:pt>
                <c:pt idx="252">
                  <c:v>0.50648899999999997</c:v>
                </c:pt>
                <c:pt idx="253">
                  <c:v>0.506494</c:v>
                </c:pt>
                <c:pt idx="254">
                  <c:v>0.50649999999999995</c:v>
                </c:pt>
                <c:pt idx="255">
                  <c:v>0.50650200000000001</c:v>
                </c:pt>
                <c:pt idx="256">
                  <c:v>0.50649900000000003</c:v>
                </c:pt>
                <c:pt idx="257">
                  <c:v>0.50649900000000003</c:v>
                </c:pt>
                <c:pt idx="258">
                  <c:v>0.50650200000000001</c:v>
                </c:pt>
                <c:pt idx="259">
                  <c:v>0.50649900000000003</c:v>
                </c:pt>
                <c:pt idx="260">
                  <c:v>0.50648899999999997</c:v>
                </c:pt>
                <c:pt idx="261">
                  <c:v>0.50648700000000002</c:v>
                </c:pt>
                <c:pt idx="262">
                  <c:v>0.50648700000000002</c:v>
                </c:pt>
                <c:pt idx="263">
                  <c:v>0.50649699999999998</c:v>
                </c:pt>
                <c:pt idx="264">
                  <c:v>0.50650200000000001</c:v>
                </c:pt>
                <c:pt idx="265">
                  <c:v>0.50649200000000005</c:v>
                </c:pt>
                <c:pt idx="266">
                  <c:v>0.50648400000000005</c:v>
                </c:pt>
                <c:pt idx="267">
                  <c:v>0.50648599999999999</c:v>
                </c:pt>
                <c:pt idx="268">
                  <c:v>0.50649699999999998</c:v>
                </c:pt>
                <c:pt idx="269">
                  <c:v>0.50651000000000002</c:v>
                </c:pt>
                <c:pt idx="270">
                  <c:v>0.50650899999999999</c:v>
                </c:pt>
                <c:pt idx="271">
                  <c:v>0.50649200000000005</c:v>
                </c:pt>
                <c:pt idx="272">
                  <c:v>0.50648700000000002</c:v>
                </c:pt>
                <c:pt idx="273">
                  <c:v>0.50649699999999998</c:v>
                </c:pt>
                <c:pt idx="274">
                  <c:v>0.50650600000000001</c:v>
                </c:pt>
                <c:pt idx="275">
                  <c:v>0.50651400000000002</c:v>
                </c:pt>
                <c:pt idx="276">
                  <c:v>0.50650600000000001</c:v>
                </c:pt>
                <c:pt idx="277">
                  <c:v>0.50649100000000002</c:v>
                </c:pt>
                <c:pt idx="278">
                  <c:v>0.50649500000000003</c:v>
                </c:pt>
                <c:pt idx="279">
                  <c:v>0.50650700000000004</c:v>
                </c:pt>
                <c:pt idx="280">
                  <c:v>0.50651000000000002</c:v>
                </c:pt>
                <c:pt idx="281">
                  <c:v>0.50650399999999995</c:v>
                </c:pt>
                <c:pt idx="282">
                  <c:v>0.50649200000000005</c:v>
                </c:pt>
                <c:pt idx="283">
                  <c:v>0.50648899999999997</c:v>
                </c:pt>
                <c:pt idx="284">
                  <c:v>0.50649900000000003</c:v>
                </c:pt>
                <c:pt idx="285">
                  <c:v>0.50650899999999999</c:v>
                </c:pt>
                <c:pt idx="286">
                  <c:v>0.50650899999999999</c:v>
                </c:pt>
                <c:pt idx="287">
                  <c:v>0.50650399999999995</c:v>
                </c:pt>
                <c:pt idx="288">
                  <c:v>0.50649299999999997</c:v>
                </c:pt>
                <c:pt idx="289">
                  <c:v>0.50648599999999999</c:v>
                </c:pt>
                <c:pt idx="290">
                  <c:v>0.50648599999999999</c:v>
                </c:pt>
                <c:pt idx="291">
                  <c:v>0.50647500000000001</c:v>
                </c:pt>
                <c:pt idx="292">
                  <c:v>0.50643800000000005</c:v>
                </c:pt>
                <c:pt idx="293">
                  <c:v>0.50642200000000004</c:v>
                </c:pt>
                <c:pt idx="294">
                  <c:v>0.50644299999999998</c:v>
                </c:pt>
                <c:pt idx="295">
                  <c:v>0.50646999999999998</c:v>
                </c:pt>
                <c:pt idx="296">
                  <c:v>0.50645899999999999</c:v>
                </c:pt>
                <c:pt idx="297">
                  <c:v>0.506436</c:v>
                </c:pt>
                <c:pt idx="298">
                  <c:v>0.50644599999999995</c:v>
                </c:pt>
                <c:pt idx="299">
                  <c:v>0.50646800000000003</c:v>
                </c:pt>
                <c:pt idx="300">
                  <c:v>0.50648499999999996</c:v>
                </c:pt>
                <c:pt idx="301">
                  <c:v>0.50649500000000003</c:v>
                </c:pt>
                <c:pt idx="302">
                  <c:v>0.50649699999999998</c:v>
                </c:pt>
                <c:pt idx="303">
                  <c:v>0.50650099999999998</c:v>
                </c:pt>
                <c:pt idx="304">
                  <c:v>0.50651000000000002</c:v>
                </c:pt>
                <c:pt idx="305">
                  <c:v>0.50651000000000002</c:v>
                </c:pt>
                <c:pt idx="306">
                  <c:v>0.50650499999999998</c:v>
                </c:pt>
                <c:pt idx="307">
                  <c:v>0.50650300000000004</c:v>
                </c:pt>
                <c:pt idx="308">
                  <c:v>0.50650600000000001</c:v>
                </c:pt>
                <c:pt idx="309">
                  <c:v>0.50651599999999997</c:v>
                </c:pt>
                <c:pt idx="310">
                  <c:v>0.506517</c:v>
                </c:pt>
                <c:pt idx="311">
                  <c:v>0.50649900000000003</c:v>
                </c:pt>
                <c:pt idx="312">
                  <c:v>0.50648800000000005</c:v>
                </c:pt>
                <c:pt idx="313">
                  <c:v>0.50649</c:v>
                </c:pt>
                <c:pt idx="314">
                  <c:v>0.50650399999999995</c:v>
                </c:pt>
                <c:pt idx="315">
                  <c:v>0.50651800000000002</c:v>
                </c:pt>
                <c:pt idx="316">
                  <c:v>0.50648499999999996</c:v>
                </c:pt>
                <c:pt idx="317">
                  <c:v>0.50646899999999995</c:v>
                </c:pt>
                <c:pt idx="318">
                  <c:v>0.50632200000000005</c:v>
                </c:pt>
                <c:pt idx="319">
                  <c:v>0.50602100000000005</c:v>
                </c:pt>
                <c:pt idx="320">
                  <c:v>0.50528600000000001</c:v>
                </c:pt>
                <c:pt idx="321">
                  <c:v>0.50433899999999998</c:v>
                </c:pt>
                <c:pt idx="322">
                  <c:v>0.50283299999999997</c:v>
                </c:pt>
                <c:pt idx="323">
                  <c:v>0.50118300000000005</c:v>
                </c:pt>
                <c:pt idx="324">
                  <c:v>0.49918899999999999</c:v>
                </c:pt>
                <c:pt idx="325">
                  <c:v>0.49685200000000002</c:v>
                </c:pt>
                <c:pt idx="326">
                  <c:v>0.49418299999999998</c:v>
                </c:pt>
                <c:pt idx="327">
                  <c:v>0.49063600000000002</c:v>
                </c:pt>
                <c:pt idx="328">
                  <c:v>0.48722599999999999</c:v>
                </c:pt>
                <c:pt idx="329">
                  <c:v>0.48351100000000002</c:v>
                </c:pt>
                <c:pt idx="330">
                  <c:v>0.47881499999999999</c:v>
                </c:pt>
                <c:pt idx="331">
                  <c:v>0.47441499999999998</c:v>
                </c:pt>
                <c:pt idx="332">
                  <c:v>0.46948000000000001</c:v>
                </c:pt>
                <c:pt idx="333">
                  <c:v>0.46414</c:v>
                </c:pt>
                <c:pt idx="334">
                  <c:v>0.457897</c:v>
                </c:pt>
                <c:pt idx="335">
                  <c:v>0.45255299999999998</c:v>
                </c:pt>
                <c:pt idx="336">
                  <c:v>0.44713199999999997</c:v>
                </c:pt>
                <c:pt idx="337">
                  <c:v>0.44067099999999998</c:v>
                </c:pt>
                <c:pt idx="338">
                  <c:v>0.43591600000000003</c:v>
                </c:pt>
                <c:pt idx="339">
                  <c:v>0.42914000000000002</c:v>
                </c:pt>
                <c:pt idx="340">
                  <c:v>0.42337999999999998</c:v>
                </c:pt>
                <c:pt idx="341">
                  <c:v>0.41778900000000002</c:v>
                </c:pt>
                <c:pt idx="342">
                  <c:v>0.411441</c:v>
                </c:pt>
                <c:pt idx="343">
                  <c:v>0.40606799999999998</c:v>
                </c:pt>
                <c:pt idx="344">
                  <c:v>0.40074599999999999</c:v>
                </c:pt>
                <c:pt idx="345">
                  <c:v>0.395478</c:v>
                </c:pt>
                <c:pt idx="346">
                  <c:v>0.39026699999999998</c:v>
                </c:pt>
                <c:pt idx="347">
                  <c:v>0.38424000000000003</c:v>
                </c:pt>
                <c:pt idx="348">
                  <c:v>0.37912299999999999</c:v>
                </c:pt>
                <c:pt idx="349">
                  <c:v>0.37320300000000001</c:v>
                </c:pt>
                <c:pt idx="350">
                  <c:v>0.36817499999999997</c:v>
                </c:pt>
                <c:pt idx="351">
                  <c:v>0.36317899999999997</c:v>
                </c:pt>
                <c:pt idx="352">
                  <c:v>0.35821900000000001</c:v>
                </c:pt>
                <c:pt idx="353">
                  <c:v>0.35328300000000001</c:v>
                </c:pt>
                <c:pt idx="354">
                  <c:v>0.347576</c:v>
                </c:pt>
                <c:pt idx="355">
                  <c:v>0.34275899999999998</c:v>
                </c:pt>
                <c:pt idx="356">
                  <c:v>0.33726499999999998</c:v>
                </c:pt>
                <c:pt idx="357">
                  <c:v>0.33386399999999999</c:v>
                </c:pt>
                <c:pt idx="358">
                  <c:v>0.32869700000000002</c:v>
                </c:pt>
                <c:pt idx="359">
                  <c:v>0.323127</c:v>
                </c:pt>
                <c:pt idx="360">
                  <c:v>0.318388</c:v>
                </c:pt>
                <c:pt idx="361">
                  <c:v>0.31293100000000001</c:v>
                </c:pt>
                <c:pt idx="362">
                  <c:v>0.30830999999999997</c:v>
                </c:pt>
                <c:pt idx="363">
                  <c:v>0.30449799999999999</c:v>
                </c:pt>
                <c:pt idx="364">
                  <c:v>0.29925800000000002</c:v>
                </c:pt>
                <c:pt idx="365">
                  <c:v>0.294852</c:v>
                </c:pt>
                <c:pt idx="366">
                  <c:v>0.28983599999999998</c:v>
                </c:pt>
                <c:pt idx="367">
                  <c:v>0.28562900000000002</c:v>
                </c:pt>
                <c:pt idx="368">
                  <c:v>0.28148899999999999</c:v>
                </c:pt>
                <c:pt idx="369">
                  <c:v>0.27739900000000001</c:v>
                </c:pt>
                <c:pt idx="370">
                  <c:v>0.27336300000000002</c:v>
                </c:pt>
                <c:pt idx="371">
                  <c:v>0.26873599999999997</c:v>
                </c:pt>
                <c:pt idx="372">
                  <c:v>0.26486100000000001</c:v>
                </c:pt>
                <c:pt idx="373">
                  <c:v>0.26042300000000002</c:v>
                </c:pt>
                <c:pt idx="374">
                  <c:v>0.25667800000000002</c:v>
                </c:pt>
                <c:pt idx="375">
                  <c:v>0.25301000000000001</c:v>
                </c:pt>
                <c:pt idx="376">
                  <c:v>0.24942500000000001</c:v>
                </c:pt>
                <c:pt idx="377">
                  <c:v>0.245923</c:v>
                </c:pt>
                <c:pt idx="378">
                  <c:v>0.241923</c:v>
                </c:pt>
                <c:pt idx="379">
                  <c:v>0.23855000000000001</c:v>
                </c:pt>
                <c:pt idx="380">
                  <c:v>0.23522699999999999</c:v>
                </c:pt>
                <c:pt idx="381">
                  <c:v>0.23141500000000001</c:v>
                </c:pt>
                <c:pt idx="382">
                  <c:v>0.22874</c:v>
                </c:pt>
                <c:pt idx="383">
                  <c:v>0.22505700000000001</c:v>
                </c:pt>
                <c:pt idx="384">
                  <c:v>0.221939</c:v>
                </c:pt>
                <c:pt idx="385">
                  <c:v>0.21884999999999999</c:v>
                </c:pt>
                <c:pt idx="386">
                  <c:v>0.215305</c:v>
                </c:pt>
                <c:pt idx="387">
                  <c:v>0.212335</c:v>
                </c:pt>
                <c:pt idx="388">
                  <c:v>0.20941499999999999</c:v>
                </c:pt>
                <c:pt idx="389">
                  <c:v>0.20652899999999999</c:v>
                </c:pt>
                <c:pt idx="390">
                  <c:v>0.20321500000000001</c:v>
                </c:pt>
                <c:pt idx="391">
                  <c:v>0.200431</c:v>
                </c:pt>
                <c:pt idx="392">
                  <c:v>0.197737</c:v>
                </c:pt>
                <c:pt idx="393">
                  <c:v>0.194687</c:v>
                </c:pt>
                <c:pt idx="394">
                  <c:v>0.192137</c:v>
                </c:pt>
                <c:pt idx="395">
                  <c:v>0.18961900000000001</c:v>
                </c:pt>
                <c:pt idx="396">
                  <c:v>0.18715599999999999</c:v>
                </c:pt>
                <c:pt idx="397">
                  <c:v>0.18476000000000001</c:v>
                </c:pt>
                <c:pt idx="398">
                  <c:v>0.182029</c:v>
                </c:pt>
                <c:pt idx="399">
                  <c:v>0.17974399999999999</c:v>
                </c:pt>
                <c:pt idx="400">
                  <c:v>0.17715400000000001</c:v>
                </c:pt>
                <c:pt idx="401">
                  <c:v>0.175344</c:v>
                </c:pt>
                <c:pt idx="402">
                  <c:v>0.17321500000000001</c:v>
                </c:pt>
                <c:pt idx="403">
                  <c:v>0.17080600000000001</c:v>
                </c:pt>
                <c:pt idx="404">
                  <c:v>0.16880000000000001</c:v>
                </c:pt>
                <c:pt idx="405">
                  <c:v>0.166522</c:v>
                </c:pt>
                <c:pt idx="406">
                  <c:v>0.16462599999999999</c:v>
                </c:pt>
                <c:pt idx="407">
                  <c:v>0.163076</c:v>
                </c:pt>
                <c:pt idx="408">
                  <c:v>0.160936</c:v>
                </c:pt>
                <c:pt idx="409">
                  <c:v>0.15911800000000001</c:v>
                </c:pt>
                <c:pt idx="410">
                  <c:v>0.15701300000000001</c:v>
                </c:pt>
                <c:pt idx="411">
                  <c:v>0.155224</c:v>
                </c:pt>
                <c:pt idx="412">
                  <c:v>0.153168</c:v>
                </c:pt>
                <c:pt idx="413">
                  <c:v>0.151421</c:v>
                </c:pt>
                <c:pt idx="414">
                  <c:v>0.149973</c:v>
                </c:pt>
                <c:pt idx="415">
                  <c:v>0.14795</c:v>
                </c:pt>
                <c:pt idx="416">
                  <c:v>0.14623</c:v>
                </c:pt>
                <c:pt idx="417">
                  <c:v>0.14427100000000001</c:v>
                </c:pt>
                <c:pt idx="418">
                  <c:v>0.14263100000000001</c:v>
                </c:pt>
                <c:pt idx="419">
                  <c:v>0.14102500000000001</c:v>
                </c:pt>
                <c:pt idx="420">
                  <c:v>0.139435</c:v>
                </c:pt>
                <c:pt idx="421">
                  <c:v>0.13785700000000001</c:v>
                </c:pt>
                <c:pt idx="422">
                  <c:v>0.13605200000000001</c:v>
                </c:pt>
                <c:pt idx="423">
                  <c:v>0.13455500000000001</c:v>
                </c:pt>
                <c:pt idx="424">
                  <c:v>0.133102</c:v>
                </c:pt>
                <c:pt idx="425">
                  <c:v>0.131442</c:v>
                </c:pt>
                <c:pt idx="426">
                  <c:v>0.130272</c:v>
                </c:pt>
                <c:pt idx="427">
                  <c:v>0.12867999999999999</c:v>
                </c:pt>
                <c:pt idx="428">
                  <c:v>0.127363</c:v>
                </c:pt>
                <c:pt idx="429">
                  <c:v>0.12586600000000001</c:v>
                </c:pt>
                <c:pt idx="430">
                  <c:v>0.124609</c:v>
                </c:pt>
                <c:pt idx="431">
                  <c:v>0.123364</c:v>
                </c:pt>
                <c:pt idx="432">
                  <c:v>0.122141</c:v>
                </c:pt>
                <c:pt idx="433">
                  <c:v>0.12095599999999999</c:v>
                </c:pt>
                <c:pt idx="434">
                  <c:v>0.119627</c:v>
                </c:pt>
                <c:pt idx="435">
                  <c:v>0.11852500000000001</c:v>
                </c:pt>
                <c:pt idx="436">
                  <c:v>0.11744599999999999</c:v>
                </c:pt>
                <c:pt idx="437">
                  <c:v>0.116228</c:v>
                </c:pt>
                <c:pt idx="438">
                  <c:v>0.115193</c:v>
                </c:pt>
                <c:pt idx="439">
                  <c:v>0.11418399999999999</c:v>
                </c:pt>
                <c:pt idx="440">
                  <c:v>0.11323800000000001</c:v>
                </c:pt>
                <c:pt idx="441">
                  <c:v>0.112357</c:v>
                </c:pt>
                <c:pt idx="442">
                  <c:v>0.111383</c:v>
                </c:pt>
                <c:pt idx="443">
                  <c:v>0.110559</c:v>
                </c:pt>
                <c:pt idx="444">
                  <c:v>0.109609</c:v>
                </c:pt>
                <c:pt idx="445">
                  <c:v>0.108931</c:v>
                </c:pt>
                <c:pt idx="446">
                  <c:v>0.10809199999999999</c:v>
                </c:pt>
                <c:pt idx="447">
                  <c:v>0.107083</c:v>
                </c:pt>
                <c:pt idx="448">
                  <c:v>0.10623</c:v>
                </c:pt>
                <c:pt idx="449">
                  <c:v>0.105254</c:v>
                </c:pt>
                <c:pt idx="450">
                  <c:v>0.10444100000000001</c:v>
                </c:pt>
                <c:pt idx="451">
                  <c:v>0.10363</c:v>
                </c:pt>
                <c:pt idx="452">
                  <c:v>0.10281899999999999</c:v>
                </c:pt>
                <c:pt idx="453">
                  <c:v>0.102008</c:v>
                </c:pt>
                <c:pt idx="454">
                  <c:v>0.10104</c:v>
                </c:pt>
                <c:pt idx="455">
                  <c:v>0.10019500000000001</c:v>
                </c:pt>
                <c:pt idx="456">
                  <c:v>9.9229999999999999E-2</c:v>
                </c:pt>
                <c:pt idx="457">
                  <c:v>9.8417000000000004E-2</c:v>
                </c:pt>
                <c:pt idx="458">
                  <c:v>9.7726999999999994E-2</c:v>
                </c:pt>
                <c:pt idx="459">
                  <c:v>9.6726999999999994E-2</c:v>
                </c:pt>
                <c:pt idx="460">
                  <c:v>9.5846000000000001E-2</c:v>
                </c:pt>
                <c:pt idx="461">
                  <c:v>9.4803999999999999E-2</c:v>
                </c:pt>
                <c:pt idx="462">
                  <c:v>9.3942999999999999E-2</c:v>
                </c:pt>
                <c:pt idx="463">
                  <c:v>9.3139E-2</c:v>
                </c:pt>
                <c:pt idx="464">
                  <c:v>9.2379000000000003E-2</c:v>
                </c:pt>
                <c:pt idx="465">
                  <c:v>9.1644000000000003E-2</c:v>
                </c:pt>
                <c:pt idx="466">
                  <c:v>9.0804999999999997E-2</c:v>
                </c:pt>
                <c:pt idx="467">
                  <c:v>9.0092000000000005E-2</c:v>
                </c:pt>
                <c:pt idx="468">
                  <c:v>8.9292999999999997E-2</c:v>
                </c:pt>
                <c:pt idx="469">
                  <c:v>8.8634000000000004E-2</c:v>
                </c:pt>
                <c:pt idx="470">
                  <c:v>8.8096999999999995E-2</c:v>
                </c:pt>
                <c:pt idx="471">
                  <c:v>8.7364999999999998E-2</c:v>
                </c:pt>
                <c:pt idx="472">
                  <c:v>8.6736999999999995E-2</c:v>
                </c:pt>
                <c:pt idx="473">
                  <c:v>8.6004999999999998E-2</c:v>
                </c:pt>
                <c:pt idx="474">
                  <c:v>8.5411000000000001E-2</c:v>
                </c:pt>
                <c:pt idx="475">
                  <c:v>8.4863999999999995E-2</c:v>
                </c:pt>
                <c:pt idx="476">
                  <c:v>8.4334999999999993E-2</c:v>
                </c:pt>
                <c:pt idx="477">
                  <c:v>8.3798999999999998E-2</c:v>
                </c:pt>
                <c:pt idx="478">
                  <c:v>8.3156999999999995E-2</c:v>
                </c:pt>
                <c:pt idx="479">
                  <c:v>8.2629999999999995E-2</c:v>
                </c:pt>
                <c:pt idx="480">
                  <c:v>8.2123000000000002E-2</c:v>
                </c:pt>
                <c:pt idx="481">
                  <c:v>8.1534999999999996E-2</c:v>
                </c:pt>
                <c:pt idx="482">
                  <c:v>8.1042000000000003E-2</c:v>
                </c:pt>
                <c:pt idx="483">
                  <c:v>8.0561999999999995E-2</c:v>
                </c:pt>
                <c:pt idx="484">
                  <c:v>8.0091999999999997E-2</c:v>
                </c:pt>
                <c:pt idx="485">
                  <c:v>7.9639000000000001E-2</c:v>
                </c:pt>
                <c:pt idx="486">
                  <c:v>7.9124E-2</c:v>
                </c:pt>
                <c:pt idx="487">
                  <c:v>7.8700000000000006E-2</c:v>
                </c:pt>
                <c:pt idx="488">
                  <c:v>7.8226000000000004E-2</c:v>
                </c:pt>
                <c:pt idx="489">
                  <c:v>7.7897999999999995E-2</c:v>
                </c:pt>
                <c:pt idx="490">
                  <c:v>7.7456999999999998E-2</c:v>
                </c:pt>
                <c:pt idx="491">
                  <c:v>7.7092999999999995E-2</c:v>
                </c:pt>
                <c:pt idx="492">
                  <c:v>7.6743000000000006E-2</c:v>
                </c:pt>
                <c:pt idx="493">
                  <c:v>7.6364000000000001E-2</c:v>
                </c:pt>
                <c:pt idx="494">
                  <c:v>7.6073000000000002E-2</c:v>
                </c:pt>
                <c:pt idx="495">
                  <c:v>7.5812000000000004E-2</c:v>
                </c:pt>
                <c:pt idx="496">
                  <c:v>7.5551999999999994E-2</c:v>
                </c:pt>
                <c:pt idx="497">
                  <c:v>7.5300000000000006E-2</c:v>
                </c:pt>
                <c:pt idx="498">
                  <c:v>7.5075000000000003E-2</c:v>
                </c:pt>
                <c:pt idx="499">
                  <c:v>7.4963000000000002E-2</c:v>
                </c:pt>
                <c:pt idx="500">
                  <c:v>7.4899999999999994E-2</c:v>
                </c:pt>
                <c:pt idx="501">
                  <c:v>7.4873999999999996E-2</c:v>
                </c:pt>
                <c:pt idx="502">
                  <c:v>7.4845999999999996E-2</c:v>
                </c:pt>
                <c:pt idx="503">
                  <c:v>7.4844999999999995E-2</c:v>
                </c:pt>
                <c:pt idx="504">
                  <c:v>7.4876999999999999E-2</c:v>
                </c:pt>
                <c:pt idx="505">
                  <c:v>7.4977000000000002E-2</c:v>
                </c:pt>
                <c:pt idx="506">
                  <c:v>7.5163999999999995E-2</c:v>
                </c:pt>
                <c:pt idx="507">
                  <c:v>7.5368000000000004E-2</c:v>
                </c:pt>
                <c:pt idx="508">
                  <c:v>7.5648999999999994E-2</c:v>
                </c:pt>
                <c:pt idx="509">
                  <c:v>7.5884999999999994E-2</c:v>
                </c:pt>
                <c:pt idx="510">
                  <c:v>7.6244999999999993E-2</c:v>
                </c:pt>
                <c:pt idx="511">
                  <c:v>7.6776999999999998E-2</c:v>
                </c:pt>
                <c:pt idx="512">
                  <c:v>7.7283000000000004E-2</c:v>
                </c:pt>
                <c:pt idx="513">
                  <c:v>7.7911999999999995E-2</c:v>
                </c:pt>
                <c:pt idx="514">
                  <c:v>7.8504000000000004E-2</c:v>
                </c:pt>
                <c:pt idx="515">
                  <c:v>7.9034999999999994E-2</c:v>
                </c:pt>
                <c:pt idx="516">
                  <c:v>7.9852000000000006E-2</c:v>
                </c:pt>
                <c:pt idx="517">
                  <c:v>8.0615000000000006E-2</c:v>
                </c:pt>
                <c:pt idx="518">
                  <c:v>8.1581000000000001E-2</c:v>
                </c:pt>
                <c:pt idx="519">
                  <c:v>8.2468E-2</c:v>
                </c:pt>
                <c:pt idx="520">
                  <c:v>8.3400000000000002E-2</c:v>
                </c:pt>
                <c:pt idx="521">
                  <c:v>8.4371000000000002E-2</c:v>
                </c:pt>
                <c:pt idx="522">
                  <c:v>8.5391999999999996E-2</c:v>
                </c:pt>
                <c:pt idx="523">
                  <c:v>8.6625999999999995E-2</c:v>
                </c:pt>
                <c:pt idx="524">
                  <c:v>8.7720999999999993E-2</c:v>
                </c:pt>
                <c:pt idx="525">
                  <c:v>8.8856000000000004E-2</c:v>
                </c:pt>
                <c:pt idx="526">
                  <c:v>9.0233999999999995E-2</c:v>
                </c:pt>
                <c:pt idx="527">
                  <c:v>9.1436000000000003E-2</c:v>
                </c:pt>
                <c:pt idx="528">
                  <c:v>9.2646000000000006E-2</c:v>
                </c:pt>
                <c:pt idx="529">
                  <c:v>9.3867000000000006E-2</c:v>
                </c:pt>
                <c:pt idx="530">
                  <c:v>9.5321000000000003E-2</c:v>
                </c:pt>
                <c:pt idx="531">
                  <c:v>9.6603999999999995E-2</c:v>
                </c:pt>
                <c:pt idx="532">
                  <c:v>9.7906999999999994E-2</c:v>
                </c:pt>
                <c:pt idx="533">
                  <c:v>9.9446999999999994E-2</c:v>
                </c:pt>
                <c:pt idx="534">
                  <c:v>0.100554</c:v>
                </c:pt>
                <c:pt idx="535">
                  <c:v>0.10209699999999999</c:v>
                </c:pt>
                <c:pt idx="536">
                  <c:v>0.10342</c:v>
                </c:pt>
                <c:pt idx="537">
                  <c:v>0.104741</c:v>
                </c:pt>
                <c:pt idx="538">
                  <c:v>0.106249</c:v>
                </c:pt>
                <c:pt idx="539">
                  <c:v>0.10753</c:v>
                </c:pt>
                <c:pt idx="540">
                  <c:v>0.10879</c:v>
                </c:pt>
                <c:pt idx="541">
                  <c:v>0.11003499999999999</c:v>
                </c:pt>
                <c:pt idx="542">
                  <c:v>0.11126800000000001</c:v>
                </c:pt>
                <c:pt idx="543">
                  <c:v>0.11267099999999999</c:v>
                </c:pt>
                <c:pt idx="544">
                  <c:v>0.113868</c:v>
                </c:pt>
                <c:pt idx="545">
                  <c:v>0.11526599999999999</c:v>
                </c:pt>
                <c:pt idx="546">
                  <c:v>0.11625199999999999</c:v>
                </c:pt>
                <c:pt idx="547">
                  <c:v>0.11759</c:v>
                </c:pt>
                <c:pt idx="548">
                  <c:v>0.11869499999999999</c:v>
                </c:pt>
                <c:pt idx="549">
                  <c:v>0.11974700000000001</c:v>
                </c:pt>
                <c:pt idx="550">
                  <c:v>0.12096999999999999</c:v>
                </c:pt>
                <c:pt idx="551">
                  <c:v>0.122041</c:v>
                </c:pt>
                <c:pt idx="552">
                  <c:v>0.123276</c:v>
                </c:pt>
                <c:pt idx="553">
                  <c:v>0.12413200000000001</c:v>
                </c:pt>
                <c:pt idx="554">
                  <c:v>0.12509799999999999</c:v>
                </c:pt>
                <c:pt idx="555">
                  <c:v>0.12617800000000001</c:v>
                </c:pt>
                <c:pt idx="556">
                  <c:v>0.127114</c:v>
                </c:pt>
                <c:pt idx="557">
                  <c:v>0.12820200000000001</c:v>
                </c:pt>
                <c:pt idx="558">
                  <c:v>0.12911700000000001</c:v>
                </c:pt>
                <c:pt idx="559">
                  <c:v>0.12984599999999999</c:v>
                </c:pt>
                <c:pt idx="560">
                  <c:v>0.130797</c:v>
                </c:pt>
                <c:pt idx="561">
                  <c:v>0.13158800000000001</c:v>
                </c:pt>
                <c:pt idx="562">
                  <c:v>0.13251599999999999</c:v>
                </c:pt>
                <c:pt idx="563">
                  <c:v>0.13330500000000001</c:v>
                </c:pt>
                <c:pt idx="564">
                  <c:v>0.134072</c:v>
                </c:pt>
                <c:pt idx="565">
                  <c:v>0.13480900000000001</c:v>
                </c:pt>
                <c:pt idx="566">
                  <c:v>0.135522</c:v>
                </c:pt>
                <c:pt idx="567">
                  <c:v>0.13635</c:v>
                </c:pt>
                <c:pt idx="568">
                  <c:v>0.137047</c:v>
                </c:pt>
                <c:pt idx="569">
                  <c:v>0.137819</c:v>
                </c:pt>
                <c:pt idx="570">
                  <c:v>0.13844600000000001</c:v>
                </c:pt>
                <c:pt idx="571">
                  <c:v>0.13905200000000001</c:v>
                </c:pt>
                <c:pt idx="572">
                  <c:v>0.13966300000000001</c:v>
                </c:pt>
                <c:pt idx="573">
                  <c:v>0.14027300000000001</c:v>
                </c:pt>
                <c:pt idx="574">
                  <c:v>0.14096800000000001</c:v>
                </c:pt>
                <c:pt idx="575">
                  <c:v>0.141539</c:v>
                </c:pt>
                <c:pt idx="576">
                  <c:v>0.142096</c:v>
                </c:pt>
                <c:pt idx="577">
                  <c:v>0.14273</c:v>
                </c:pt>
                <c:pt idx="578">
                  <c:v>0.143183</c:v>
                </c:pt>
                <c:pt idx="579">
                  <c:v>0.14380499999999999</c:v>
                </c:pt>
                <c:pt idx="580">
                  <c:v>0.144321</c:v>
                </c:pt>
                <c:pt idx="581">
                  <c:v>0.144815</c:v>
                </c:pt>
                <c:pt idx="582">
                  <c:v>0.14535500000000001</c:v>
                </c:pt>
                <c:pt idx="583">
                  <c:v>0.145815</c:v>
                </c:pt>
                <c:pt idx="584">
                  <c:v>0.14627799999999999</c:v>
                </c:pt>
                <c:pt idx="585">
                  <c:v>0.146727</c:v>
                </c:pt>
                <c:pt idx="586">
                  <c:v>0.147226</c:v>
                </c:pt>
                <c:pt idx="587">
                  <c:v>0.14763699999999999</c:v>
                </c:pt>
                <c:pt idx="588">
                  <c:v>0.14802599999999999</c:v>
                </c:pt>
                <c:pt idx="589">
                  <c:v>0.14846899999999999</c:v>
                </c:pt>
                <c:pt idx="590">
                  <c:v>0.14877099999999999</c:v>
                </c:pt>
                <c:pt idx="591">
                  <c:v>0.14916699999999999</c:v>
                </c:pt>
                <c:pt idx="592">
                  <c:v>0.149504</c:v>
                </c:pt>
                <c:pt idx="593">
                  <c:v>0.14984600000000001</c:v>
                </c:pt>
                <c:pt idx="594">
                  <c:v>0.15022199999999999</c:v>
                </c:pt>
                <c:pt idx="595">
                  <c:v>0.15052599999999999</c:v>
                </c:pt>
                <c:pt idx="596">
                  <c:v>0.15085000000000001</c:v>
                </c:pt>
                <c:pt idx="597">
                  <c:v>0.151061</c:v>
                </c:pt>
                <c:pt idx="598">
                  <c:v>0.15130199999999999</c:v>
                </c:pt>
                <c:pt idx="599">
                  <c:v>0.151564</c:v>
                </c:pt>
                <c:pt idx="600">
                  <c:v>0.151779</c:v>
                </c:pt>
                <c:pt idx="601">
                  <c:v>0.152056</c:v>
                </c:pt>
                <c:pt idx="602">
                  <c:v>0.152311</c:v>
                </c:pt>
                <c:pt idx="603">
                  <c:v>0.15251500000000001</c:v>
                </c:pt>
                <c:pt idx="604">
                  <c:v>0.152778</c:v>
                </c:pt>
                <c:pt idx="605">
                  <c:v>0.15298600000000001</c:v>
                </c:pt>
                <c:pt idx="606">
                  <c:v>0.15318300000000001</c:v>
                </c:pt>
                <c:pt idx="607">
                  <c:v>0.153335</c:v>
                </c:pt>
                <c:pt idx="608">
                  <c:v>0.153532</c:v>
                </c:pt>
                <c:pt idx="609">
                  <c:v>0.15367700000000001</c:v>
                </c:pt>
                <c:pt idx="610">
                  <c:v>0.153835</c:v>
                </c:pt>
                <c:pt idx="611">
                  <c:v>0.15398200000000001</c:v>
                </c:pt>
                <c:pt idx="612">
                  <c:v>0.154081</c:v>
                </c:pt>
                <c:pt idx="613">
                  <c:v>0.15421000000000001</c:v>
                </c:pt>
                <c:pt idx="614">
                  <c:v>0.15432299999999999</c:v>
                </c:pt>
                <c:pt idx="615">
                  <c:v>0.154417</c:v>
                </c:pt>
                <c:pt idx="616">
                  <c:v>0.15448799999999999</c:v>
                </c:pt>
                <c:pt idx="617">
                  <c:v>0.15452299999999999</c:v>
                </c:pt>
                <c:pt idx="618">
                  <c:v>0.154553</c:v>
                </c:pt>
                <c:pt idx="619">
                  <c:v>0.15459500000000001</c:v>
                </c:pt>
                <c:pt idx="620">
                  <c:v>0.15462799999999999</c:v>
                </c:pt>
                <c:pt idx="621">
                  <c:v>0.15462799999999999</c:v>
                </c:pt>
                <c:pt idx="622">
                  <c:v>0.15460599999999999</c:v>
                </c:pt>
                <c:pt idx="623">
                  <c:v>0.154554</c:v>
                </c:pt>
                <c:pt idx="624">
                  <c:v>0.15449199999999999</c:v>
                </c:pt>
                <c:pt idx="625">
                  <c:v>0.15439900000000001</c:v>
                </c:pt>
                <c:pt idx="626">
                  <c:v>0.15428600000000001</c:v>
                </c:pt>
                <c:pt idx="627">
                  <c:v>0.15414700000000001</c:v>
                </c:pt>
                <c:pt idx="628">
                  <c:v>0.15398400000000001</c:v>
                </c:pt>
                <c:pt idx="629">
                  <c:v>0.15382899999999999</c:v>
                </c:pt>
                <c:pt idx="630">
                  <c:v>0.15365400000000001</c:v>
                </c:pt>
                <c:pt idx="631">
                  <c:v>0.153477</c:v>
                </c:pt>
                <c:pt idx="632">
                  <c:v>0.15326400000000001</c:v>
                </c:pt>
                <c:pt idx="633">
                  <c:v>0.15298200000000001</c:v>
                </c:pt>
                <c:pt idx="634">
                  <c:v>0.15271999999999999</c:v>
                </c:pt>
                <c:pt idx="635">
                  <c:v>0.152444</c:v>
                </c:pt>
                <c:pt idx="636">
                  <c:v>0.15215000000000001</c:v>
                </c:pt>
                <c:pt idx="637">
                  <c:v>0.15183199999999999</c:v>
                </c:pt>
                <c:pt idx="638">
                  <c:v>0.151418</c:v>
                </c:pt>
                <c:pt idx="639">
                  <c:v>0.15102099999999999</c:v>
                </c:pt>
                <c:pt idx="640">
                  <c:v>0.15054600000000001</c:v>
                </c:pt>
                <c:pt idx="641">
                  <c:v>0.150198</c:v>
                </c:pt>
                <c:pt idx="642">
                  <c:v>0.149752</c:v>
                </c:pt>
                <c:pt idx="643">
                  <c:v>0.14918899999999999</c:v>
                </c:pt>
                <c:pt idx="644">
                  <c:v>0.148677</c:v>
                </c:pt>
                <c:pt idx="645">
                  <c:v>0.14802799999999999</c:v>
                </c:pt>
                <c:pt idx="646">
                  <c:v>0.14743800000000001</c:v>
                </c:pt>
                <c:pt idx="647">
                  <c:v>0.14682600000000001</c:v>
                </c:pt>
                <c:pt idx="648">
                  <c:v>0.146202</c:v>
                </c:pt>
                <c:pt idx="649">
                  <c:v>0.14555999999999999</c:v>
                </c:pt>
                <c:pt idx="650">
                  <c:v>0.14474000000000001</c:v>
                </c:pt>
                <c:pt idx="651">
                  <c:v>0.14396</c:v>
                </c:pt>
                <c:pt idx="652">
                  <c:v>0.14304</c:v>
                </c:pt>
                <c:pt idx="653">
                  <c:v>0.14238400000000001</c:v>
                </c:pt>
                <c:pt idx="654">
                  <c:v>0.141573</c:v>
                </c:pt>
                <c:pt idx="655">
                  <c:v>0.14057600000000001</c:v>
                </c:pt>
                <c:pt idx="656">
                  <c:v>0.139682</c:v>
                </c:pt>
                <c:pt idx="657">
                  <c:v>0.13857900000000001</c:v>
                </c:pt>
                <c:pt idx="658">
                  <c:v>0.13760600000000001</c:v>
                </c:pt>
                <c:pt idx="659">
                  <c:v>0.13661000000000001</c:v>
                </c:pt>
                <c:pt idx="660">
                  <c:v>0.13558799999999999</c:v>
                </c:pt>
                <c:pt idx="661">
                  <c:v>0.13453799999999999</c:v>
                </c:pt>
                <c:pt idx="662">
                  <c:v>0.133274</c:v>
                </c:pt>
                <c:pt idx="663">
                  <c:v>0.13215199999999999</c:v>
                </c:pt>
                <c:pt idx="664">
                  <c:v>0.13083400000000001</c:v>
                </c:pt>
                <c:pt idx="665">
                  <c:v>0.12970200000000001</c:v>
                </c:pt>
                <c:pt idx="666">
                  <c:v>0.128746</c:v>
                </c:pt>
                <c:pt idx="667">
                  <c:v>0.12737999999999999</c:v>
                </c:pt>
                <c:pt idx="668">
                  <c:v>0.12618399999999999</c:v>
                </c:pt>
                <c:pt idx="669">
                  <c:v>0.124753</c:v>
                </c:pt>
                <c:pt idx="670">
                  <c:v>0.123514</c:v>
                </c:pt>
                <c:pt idx="671">
                  <c:v>0.122269</c:v>
                </c:pt>
                <c:pt idx="672">
                  <c:v>0.121005</c:v>
                </c:pt>
                <c:pt idx="673">
                  <c:v>0.119713</c:v>
                </c:pt>
                <c:pt idx="674">
                  <c:v>0.11818099999999999</c:v>
                </c:pt>
                <c:pt idx="675">
                  <c:v>0.11687500000000001</c:v>
                </c:pt>
                <c:pt idx="676">
                  <c:v>0.115596</c:v>
                </c:pt>
                <c:pt idx="677">
                  <c:v>0.114108</c:v>
                </c:pt>
                <c:pt idx="678">
                  <c:v>0.11282499999999999</c:v>
                </c:pt>
                <c:pt idx="679">
                  <c:v>0.111528</c:v>
                </c:pt>
                <c:pt idx="680">
                  <c:v>0.11021599999999999</c:v>
                </c:pt>
                <c:pt idx="681">
                  <c:v>0.108906</c:v>
                </c:pt>
                <c:pt idx="682">
                  <c:v>0.107391</c:v>
                </c:pt>
                <c:pt idx="683">
                  <c:v>0.106099</c:v>
                </c:pt>
                <c:pt idx="684">
                  <c:v>0.104611</c:v>
                </c:pt>
                <c:pt idx="685">
                  <c:v>0.10355399999999999</c:v>
                </c:pt>
                <c:pt idx="686">
                  <c:v>0.10208200000000001</c:v>
                </c:pt>
                <c:pt idx="687">
                  <c:v>0.100831</c:v>
                </c:pt>
                <c:pt idx="688">
                  <c:v>9.9582000000000004E-2</c:v>
                </c:pt>
                <c:pt idx="689">
                  <c:v>9.8132999999999998E-2</c:v>
                </c:pt>
                <c:pt idx="690">
                  <c:v>9.7927E-2</c:v>
                </c:pt>
                <c:pt idx="691">
                  <c:v>9.6910999999999997E-2</c:v>
                </c:pt>
                <c:pt idx="692">
                  <c:v>9.5699999999999993E-2</c:v>
                </c:pt>
                <c:pt idx="693">
                  <c:v>9.4504000000000005E-2</c:v>
                </c:pt>
                <c:pt idx="694">
                  <c:v>9.3341999999999994E-2</c:v>
                </c:pt>
                <c:pt idx="695">
                  <c:v>9.2034000000000005E-2</c:v>
                </c:pt>
                <c:pt idx="696">
                  <c:v>9.0950000000000003E-2</c:v>
                </c:pt>
                <c:pt idx="697">
                  <c:v>8.9708999999999997E-2</c:v>
                </c:pt>
                <c:pt idx="698">
                  <c:v>8.8828000000000004E-2</c:v>
                </c:pt>
                <c:pt idx="699">
                  <c:v>8.7790000000000007E-2</c:v>
                </c:pt>
                <c:pt idx="700">
                  <c:v>8.6617E-2</c:v>
                </c:pt>
                <c:pt idx="701">
                  <c:v>8.5632E-2</c:v>
                </c:pt>
                <c:pt idx="702">
                  <c:v>8.4503999999999996E-2</c:v>
                </c:pt>
                <c:pt idx="703">
                  <c:v>8.3549999999999999E-2</c:v>
                </c:pt>
                <c:pt idx="704">
                  <c:v>8.2631999999999997E-2</c:v>
                </c:pt>
                <c:pt idx="705">
                  <c:v>8.1776000000000001E-2</c:v>
                </c:pt>
                <c:pt idx="706">
                  <c:v>8.0981999999999998E-2</c:v>
                </c:pt>
                <c:pt idx="707">
                  <c:v>8.0102000000000007E-2</c:v>
                </c:pt>
                <c:pt idx="708">
                  <c:v>7.9374E-2</c:v>
                </c:pt>
                <c:pt idx="709">
                  <c:v>7.8516000000000002E-2</c:v>
                </c:pt>
                <c:pt idx="710">
                  <c:v>7.7778E-2</c:v>
                </c:pt>
                <c:pt idx="711">
                  <c:v>7.7191999999999997E-2</c:v>
                </c:pt>
                <c:pt idx="712">
                  <c:v>7.6456999999999997E-2</c:v>
                </c:pt>
                <c:pt idx="713">
                  <c:v>7.5893000000000002E-2</c:v>
                </c:pt>
                <c:pt idx="714">
                  <c:v>7.5287000000000007E-2</c:v>
                </c:pt>
                <c:pt idx="715">
                  <c:v>7.4812000000000003E-2</c:v>
                </c:pt>
                <c:pt idx="716">
                  <c:v>7.4368000000000004E-2</c:v>
                </c:pt>
                <c:pt idx="717">
                  <c:v>7.3969999999999994E-2</c:v>
                </c:pt>
                <c:pt idx="718">
                  <c:v>7.3639999999999997E-2</c:v>
                </c:pt>
                <c:pt idx="719">
                  <c:v>7.331E-2</c:v>
                </c:pt>
                <c:pt idx="720">
                  <c:v>7.3057999999999998E-2</c:v>
                </c:pt>
                <c:pt idx="721">
                  <c:v>7.2828000000000004E-2</c:v>
                </c:pt>
                <c:pt idx="722">
                  <c:v>7.2632000000000002E-2</c:v>
                </c:pt>
                <c:pt idx="723">
                  <c:v>7.2567000000000006E-2</c:v>
                </c:pt>
                <c:pt idx="724">
                  <c:v>7.2590000000000002E-2</c:v>
                </c:pt>
                <c:pt idx="725">
                  <c:v>7.2702000000000003E-2</c:v>
                </c:pt>
                <c:pt idx="726">
                  <c:v>7.2944999999999996E-2</c:v>
                </c:pt>
                <c:pt idx="727">
                  <c:v>7.3222999999999996E-2</c:v>
                </c:pt>
                <c:pt idx="728">
                  <c:v>7.3577000000000004E-2</c:v>
                </c:pt>
                <c:pt idx="729">
                  <c:v>7.4090000000000003E-2</c:v>
                </c:pt>
                <c:pt idx="730">
                  <c:v>7.4510000000000007E-2</c:v>
                </c:pt>
                <c:pt idx="731">
                  <c:v>7.5164999999999996E-2</c:v>
                </c:pt>
                <c:pt idx="732">
                  <c:v>7.5767000000000001E-2</c:v>
                </c:pt>
                <c:pt idx="733">
                  <c:v>7.6453999999999994E-2</c:v>
                </c:pt>
                <c:pt idx="734">
                  <c:v>7.7385999999999996E-2</c:v>
                </c:pt>
                <c:pt idx="735">
                  <c:v>7.8278E-2</c:v>
                </c:pt>
                <c:pt idx="736">
                  <c:v>7.9245999999999997E-2</c:v>
                </c:pt>
                <c:pt idx="737">
                  <c:v>8.0296000000000006E-2</c:v>
                </c:pt>
                <c:pt idx="738">
                  <c:v>8.1384999999999999E-2</c:v>
                </c:pt>
                <c:pt idx="739">
                  <c:v>8.2738000000000006E-2</c:v>
                </c:pt>
                <c:pt idx="740">
                  <c:v>8.3986000000000005E-2</c:v>
                </c:pt>
                <c:pt idx="741">
                  <c:v>8.5526000000000005E-2</c:v>
                </c:pt>
                <c:pt idx="742">
                  <c:v>8.6677000000000004E-2</c:v>
                </c:pt>
                <c:pt idx="743">
                  <c:v>8.8348999999999997E-2</c:v>
                </c:pt>
                <c:pt idx="744">
                  <c:v>8.9813000000000004E-2</c:v>
                </c:pt>
                <c:pt idx="745">
                  <c:v>9.1328000000000006E-2</c:v>
                </c:pt>
                <c:pt idx="746">
                  <c:v>9.3170000000000003E-2</c:v>
                </c:pt>
                <c:pt idx="747">
                  <c:v>9.4808000000000003E-2</c:v>
                </c:pt>
                <c:pt idx="748">
                  <c:v>9.6780000000000005E-2</c:v>
                </c:pt>
                <c:pt idx="749">
                  <c:v>9.8211000000000007E-2</c:v>
                </c:pt>
                <c:pt idx="750">
                  <c:v>9.9914000000000003E-2</c:v>
                </c:pt>
                <c:pt idx="751">
                  <c:v>0.101913</c:v>
                </c:pt>
                <c:pt idx="752">
                  <c:v>0.103675</c:v>
                </c:pt>
                <c:pt idx="753">
                  <c:v>0.105795</c:v>
                </c:pt>
                <c:pt idx="754">
                  <c:v>0.107664</c:v>
                </c:pt>
                <c:pt idx="755">
                  <c:v>0.10924</c:v>
                </c:pt>
                <c:pt idx="756">
                  <c:v>0.111429</c:v>
                </c:pt>
                <c:pt idx="757">
                  <c:v>0.11332399999999999</c:v>
                </c:pt>
                <c:pt idx="758">
                  <c:v>0.11555</c:v>
                </c:pt>
                <c:pt idx="759">
                  <c:v>0.117454</c:v>
                </c:pt>
                <c:pt idx="760">
                  <c:v>0.119354</c:v>
                </c:pt>
                <c:pt idx="761">
                  <c:v>0.121241</c:v>
                </c:pt>
                <c:pt idx="762">
                  <c:v>0.123099</c:v>
                </c:pt>
                <c:pt idx="763">
                  <c:v>0.125253</c:v>
                </c:pt>
                <c:pt idx="764">
                  <c:v>0.12707599999999999</c:v>
                </c:pt>
                <c:pt idx="765">
                  <c:v>0.129158</c:v>
                </c:pt>
                <c:pt idx="766">
                  <c:v>0.13089300000000001</c:v>
                </c:pt>
                <c:pt idx="767">
                  <c:v>0.13231000000000001</c:v>
                </c:pt>
                <c:pt idx="768">
                  <c:v>0.134298</c:v>
                </c:pt>
                <c:pt idx="769">
                  <c:v>0.136013</c:v>
                </c:pt>
                <c:pt idx="770">
                  <c:v>0.13795499999999999</c:v>
                </c:pt>
                <c:pt idx="771">
                  <c:v>0.13955400000000001</c:v>
                </c:pt>
                <c:pt idx="772">
                  <c:v>0.14110400000000001</c:v>
                </c:pt>
                <c:pt idx="773">
                  <c:v>0.142842</c:v>
                </c:pt>
                <c:pt idx="774">
                  <c:v>0.14406099999999999</c:v>
                </c:pt>
                <c:pt idx="775">
                  <c:v>0.14573900000000001</c:v>
                </c:pt>
                <c:pt idx="776">
                  <c:v>0.14715</c:v>
                </c:pt>
                <c:pt idx="777">
                  <c:v>0.148537</c:v>
                </c:pt>
                <c:pt idx="778">
                  <c:v>0.15010599999999999</c:v>
                </c:pt>
                <c:pt idx="779">
                  <c:v>0.15143400000000001</c:v>
                </c:pt>
                <c:pt idx="780">
                  <c:v>0.15274499999999999</c:v>
                </c:pt>
                <c:pt idx="781">
                  <c:v>0.154032</c:v>
                </c:pt>
                <c:pt idx="782">
                  <c:v>0.155501</c:v>
                </c:pt>
                <c:pt idx="783">
                  <c:v>0.15673799999999999</c:v>
                </c:pt>
                <c:pt idx="784">
                  <c:v>0.157944</c:v>
                </c:pt>
                <c:pt idx="785">
                  <c:v>0.15934400000000001</c:v>
                </c:pt>
                <c:pt idx="786">
                  <c:v>0.16033600000000001</c:v>
                </c:pt>
                <c:pt idx="787">
                  <c:v>0.16169500000000001</c:v>
                </c:pt>
                <c:pt idx="788">
                  <c:v>0.16283300000000001</c:v>
                </c:pt>
                <c:pt idx="789">
                  <c:v>0.16394</c:v>
                </c:pt>
                <c:pt idx="790">
                  <c:v>0.16517499999999999</c:v>
                </c:pt>
                <c:pt idx="791">
                  <c:v>0.166217</c:v>
                </c:pt>
                <c:pt idx="792">
                  <c:v>0.16742499999999999</c:v>
                </c:pt>
                <c:pt idx="793">
                  <c:v>0.16827700000000001</c:v>
                </c:pt>
                <c:pt idx="794">
                  <c:v>0.16927400000000001</c:v>
                </c:pt>
                <c:pt idx="795">
                  <c:v>0.170403</c:v>
                </c:pt>
                <c:pt idx="796">
                  <c:v>0.17133599999999999</c:v>
                </c:pt>
                <c:pt idx="797">
                  <c:v>0.17244000000000001</c:v>
                </c:pt>
                <c:pt idx="798">
                  <c:v>0.173405</c:v>
                </c:pt>
                <c:pt idx="799">
                  <c:v>0.17419899999999999</c:v>
                </c:pt>
                <c:pt idx="800">
                  <c:v>0.17528299999999999</c:v>
                </c:pt>
                <c:pt idx="801">
                  <c:v>0.176179</c:v>
                </c:pt>
                <c:pt idx="802">
                  <c:v>0.17716799999999999</c:v>
                </c:pt>
                <c:pt idx="803">
                  <c:v>0.17799699999999999</c:v>
                </c:pt>
                <c:pt idx="804">
                  <c:v>0.17895900000000001</c:v>
                </c:pt>
                <c:pt idx="805">
                  <c:v>0.17963399999999999</c:v>
                </c:pt>
                <c:pt idx="806">
                  <c:v>0.180427</c:v>
                </c:pt>
                <c:pt idx="807">
                  <c:v>0.18132000000000001</c:v>
                </c:pt>
                <c:pt idx="808">
                  <c:v>0.18204200000000001</c:v>
                </c:pt>
                <c:pt idx="809">
                  <c:v>0.18287</c:v>
                </c:pt>
                <c:pt idx="810">
                  <c:v>0.18357399999999999</c:v>
                </c:pt>
                <c:pt idx="811">
                  <c:v>0.18414700000000001</c:v>
                </c:pt>
                <c:pt idx="812">
                  <c:v>0.184915</c:v>
                </c:pt>
                <c:pt idx="813">
                  <c:v>0.18553500000000001</c:v>
                </c:pt>
                <c:pt idx="814">
                  <c:v>0.186199</c:v>
                </c:pt>
                <c:pt idx="815">
                  <c:v>0.18676300000000001</c:v>
                </c:pt>
                <c:pt idx="816">
                  <c:v>0.18734700000000001</c:v>
                </c:pt>
                <c:pt idx="817">
                  <c:v>0.188004</c:v>
                </c:pt>
                <c:pt idx="818">
                  <c:v>0.188442</c:v>
                </c:pt>
                <c:pt idx="819">
                  <c:v>0.18901799999999999</c:v>
                </c:pt>
                <c:pt idx="820">
                  <c:v>0.18948699999999999</c:v>
                </c:pt>
                <c:pt idx="821">
                  <c:v>0.19001199999999999</c:v>
                </c:pt>
                <c:pt idx="822">
                  <c:v>0.19043299999999999</c:v>
                </c:pt>
                <c:pt idx="823">
                  <c:v>0.19081999999999999</c:v>
                </c:pt>
                <c:pt idx="824">
                  <c:v>0.19116900000000001</c:v>
                </c:pt>
                <c:pt idx="825">
                  <c:v>0.191467</c:v>
                </c:pt>
                <c:pt idx="826">
                  <c:v>0.19179099999999999</c:v>
                </c:pt>
                <c:pt idx="827">
                  <c:v>0.192076</c:v>
                </c:pt>
                <c:pt idx="828">
                  <c:v>0.19234599999999999</c:v>
                </c:pt>
                <c:pt idx="829">
                  <c:v>0.19260099999999999</c:v>
                </c:pt>
                <c:pt idx="830">
                  <c:v>0.192743</c:v>
                </c:pt>
                <c:pt idx="831">
                  <c:v>0.192881</c:v>
                </c:pt>
                <c:pt idx="832">
                  <c:v>0.19295799999999999</c:v>
                </c:pt>
                <c:pt idx="833">
                  <c:v>0.19298399999999999</c:v>
                </c:pt>
                <c:pt idx="834">
                  <c:v>0.192965</c:v>
                </c:pt>
                <c:pt idx="835">
                  <c:v>0.192909</c:v>
                </c:pt>
                <c:pt idx="836">
                  <c:v>0.192801</c:v>
                </c:pt>
                <c:pt idx="837">
                  <c:v>0.192639</c:v>
                </c:pt>
                <c:pt idx="838">
                  <c:v>0.192436</c:v>
                </c:pt>
                <c:pt idx="839">
                  <c:v>0.19214899999999999</c:v>
                </c:pt>
                <c:pt idx="840">
                  <c:v>0.19186800000000001</c:v>
                </c:pt>
                <c:pt idx="841">
                  <c:v>0.191468</c:v>
                </c:pt>
                <c:pt idx="842">
                  <c:v>0.19101899999999999</c:v>
                </c:pt>
                <c:pt idx="843">
                  <c:v>0.19051399999999999</c:v>
                </c:pt>
                <c:pt idx="844">
                  <c:v>0.189994</c:v>
                </c:pt>
                <c:pt idx="845">
                  <c:v>0.189446</c:v>
                </c:pt>
                <c:pt idx="846">
                  <c:v>0.18874199999999999</c:v>
                </c:pt>
                <c:pt idx="847">
                  <c:v>0.18806999999999999</c:v>
                </c:pt>
                <c:pt idx="848">
                  <c:v>0.18720899999999999</c:v>
                </c:pt>
                <c:pt idx="849">
                  <c:v>0.18657499999999999</c:v>
                </c:pt>
                <c:pt idx="850">
                  <c:v>0.18578900000000001</c:v>
                </c:pt>
                <c:pt idx="851">
                  <c:v>0.18482000000000001</c:v>
                </c:pt>
                <c:pt idx="852">
                  <c:v>0.183947</c:v>
                </c:pt>
                <c:pt idx="853">
                  <c:v>0.18287100000000001</c:v>
                </c:pt>
                <c:pt idx="854">
                  <c:v>0.18190600000000001</c:v>
                </c:pt>
                <c:pt idx="855">
                  <c:v>0.18093999999999999</c:v>
                </c:pt>
                <c:pt idx="856">
                  <c:v>0.17998400000000001</c:v>
                </c:pt>
                <c:pt idx="857">
                  <c:v>0.179009</c:v>
                </c:pt>
                <c:pt idx="858">
                  <c:v>0.17784700000000001</c:v>
                </c:pt>
                <c:pt idx="859">
                  <c:v>0.176838</c:v>
                </c:pt>
                <c:pt idx="860">
                  <c:v>0.175812</c:v>
                </c:pt>
                <c:pt idx="861">
                  <c:v>0.17463500000000001</c:v>
                </c:pt>
                <c:pt idx="862">
                  <c:v>0.17382</c:v>
                </c:pt>
                <c:pt idx="863">
                  <c:v>0.17269200000000001</c:v>
                </c:pt>
                <c:pt idx="864">
                  <c:v>0.17172299999999999</c:v>
                </c:pt>
                <c:pt idx="865">
                  <c:v>0.17063600000000001</c:v>
                </c:pt>
                <c:pt idx="866">
                  <c:v>0.16977800000000001</c:v>
                </c:pt>
                <c:pt idx="867">
                  <c:v>0.16898199999999999</c:v>
                </c:pt>
                <c:pt idx="868">
                  <c:v>0.16822799999999999</c:v>
                </c:pt>
                <c:pt idx="869">
                  <c:v>0.16752300000000001</c:v>
                </c:pt>
                <c:pt idx="870">
                  <c:v>0.166795</c:v>
                </c:pt>
                <c:pt idx="871">
                  <c:v>0.16625799999999999</c:v>
                </c:pt>
                <c:pt idx="872">
                  <c:v>0.16583500000000001</c:v>
                </c:pt>
                <c:pt idx="873">
                  <c:v>0.165493</c:v>
                </c:pt>
                <c:pt idx="874">
                  <c:v>0.16534299999999999</c:v>
                </c:pt>
                <c:pt idx="875">
                  <c:v>0.165294</c:v>
                </c:pt>
                <c:pt idx="876">
                  <c:v>0.165405</c:v>
                </c:pt>
                <c:pt idx="877">
                  <c:v>0.165438</c:v>
                </c:pt>
                <c:pt idx="878">
                  <c:v>0.16569600000000001</c:v>
                </c:pt>
                <c:pt idx="879">
                  <c:v>0.16628699999999999</c:v>
                </c:pt>
                <c:pt idx="880">
                  <c:v>0.16700599999999999</c:v>
                </c:pt>
                <c:pt idx="881">
                  <c:v>0.167931</c:v>
                </c:pt>
                <c:pt idx="882">
                  <c:v>0.169067</c:v>
                </c:pt>
                <c:pt idx="883">
                  <c:v>0.17064099999999999</c:v>
                </c:pt>
                <c:pt idx="884">
                  <c:v>0.17224500000000001</c:v>
                </c:pt>
                <c:pt idx="885">
                  <c:v>0.174122</c:v>
                </c:pt>
                <c:pt idx="886">
                  <c:v>0.17666200000000001</c:v>
                </c:pt>
                <c:pt idx="887">
                  <c:v>0.179118</c:v>
                </c:pt>
                <c:pt idx="888">
                  <c:v>0.18174100000000001</c:v>
                </c:pt>
                <c:pt idx="889">
                  <c:v>0.18438499999999999</c:v>
                </c:pt>
                <c:pt idx="890">
                  <c:v>0.187059</c:v>
                </c:pt>
                <c:pt idx="891">
                  <c:v>0.19042899999999999</c:v>
                </c:pt>
                <c:pt idx="892">
                  <c:v>0.193659</c:v>
                </c:pt>
                <c:pt idx="893">
                  <c:v>0.197822</c:v>
                </c:pt>
                <c:pt idx="894">
                  <c:v>0.200956</c:v>
                </c:pt>
                <c:pt idx="895">
                  <c:v>0.204733</c:v>
                </c:pt>
                <c:pt idx="896">
                  <c:v>0.20923900000000001</c:v>
                </c:pt>
                <c:pt idx="897">
                  <c:v>0.21335499999999999</c:v>
                </c:pt>
                <c:pt idx="898">
                  <c:v>0.218559</c:v>
                </c:pt>
                <c:pt idx="899">
                  <c:v>0.22334000000000001</c:v>
                </c:pt>
                <c:pt idx="900">
                  <c:v>0.22833500000000001</c:v>
                </c:pt>
                <c:pt idx="901">
                  <c:v>0.23344699999999999</c:v>
                </c:pt>
                <c:pt idx="902">
                  <c:v>0.238675</c:v>
                </c:pt>
                <c:pt idx="903">
                  <c:v>0.244837</c:v>
                </c:pt>
                <c:pt idx="904">
                  <c:v>0.25008200000000003</c:v>
                </c:pt>
                <c:pt idx="905">
                  <c:v>0.25615399999999999</c:v>
                </c:pt>
                <c:pt idx="906">
                  <c:v>0.26143300000000003</c:v>
                </c:pt>
                <c:pt idx="907">
                  <c:v>0.265899</c:v>
                </c:pt>
                <c:pt idx="908">
                  <c:v>0.27222600000000002</c:v>
                </c:pt>
                <c:pt idx="909">
                  <c:v>0.27759200000000001</c:v>
                </c:pt>
                <c:pt idx="910">
                  <c:v>0.28364400000000001</c:v>
                </c:pt>
                <c:pt idx="911">
                  <c:v>0.288659</c:v>
                </c:pt>
                <c:pt idx="912">
                  <c:v>0.293624</c:v>
                </c:pt>
                <c:pt idx="913">
                  <c:v>0.29865599999999998</c:v>
                </c:pt>
                <c:pt idx="914">
                  <c:v>0.30364600000000003</c:v>
                </c:pt>
                <c:pt idx="915">
                  <c:v>0.30916100000000002</c:v>
                </c:pt>
                <c:pt idx="916">
                  <c:v>0.31355100000000002</c:v>
                </c:pt>
                <c:pt idx="917">
                  <c:v>0.31766100000000003</c:v>
                </c:pt>
                <c:pt idx="918">
                  <c:v>0.32213900000000001</c:v>
                </c:pt>
                <c:pt idx="919">
                  <c:v>0.32518599999999998</c:v>
                </c:pt>
                <c:pt idx="920">
                  <c:v>0.32930199999999998</c:v>
                </c:pt>
                <c:pt idx="921">
                  <c:v>0.33271099999999998</c:v>
                </c:pt>
                <c:pt idx="922">
                  <c:v>0.33657100000000001</c:v>
                </c:pt>
                <c:pt idx="923">
                  <c:v>0.33977600000000002</c:v>
                </c:pt>
                <c:pt idx="924">
                  <c:v>0.34291899999999997</c:v>
                </c:pt>
                <c:pt idx="925">
                  <c:v>0.34598600000000002</c:v>
                </c:pt>
                <c:pt idx="926">
                  <c:v>0.34895500000000002</c:v>
                </c:pt>
                <c:pt idx="927">
                  <c:v>0.35228300000000001</c:v>
                </c:pt>
                <c:pt idx="928">
                  <c:v>0.35501300000000002</c:v>
                </c:pt>
                <c:pt idx="929">
                  <c:v>0.35757100000000003</c:v>
                </c:pt>
                <c:pt idx="930">
                  <c:v>0.36037200000000003</c:v>
                </c:pt>
                <c:pt idx="931">
                  <c:v>0.36264999999999997</c:v>
                </c:pt>
                <c:pt idx="932">
                  <c:v>0.36480400000000002</c:v>
                </c:pt>
                <c:pt idx="933">
                  <c:v>0.36681399999999997</c:v>
                </c:pt>
                <c:pt idx="934">
                  <c:v>0.36868099999999998</c:v>
                </c:pt>
                <c:pt idx="935">
                  <c:v>0.37065999999999999</c:v>
                </c:pt>
                <c:pt idx="936">
                  <c:v>0.37222100000000002</c:v>
                </c:pt>
                <c:pt idx="937">
                  <c:v>0.37390800000000002</c:v>
                </c:pt>
                <c:pt idx="938">
                  <c:v>0.37501400000000001</c:v>
                </c:pt>
                <c:pt idx="939">
                  <c:v>0.37623200000000001</c:v>
                </c:pt>
                <c:pt idx="940">
                  <c:v>0.37748999999999999</c:v>
                </c:pt>
                <c:pt idx="941">
                  <c:v>0.37841000000000002</c:v>
                </c:pt>
                <c:pt idx="942">
                  <c:v>0.37933099999999997</c:v>
                </c:pt>
                <c:pt idx="943">
                  <c:v>0.37999899999999998</c:v>
                </c:pt>
                <c:pt idx="944">
                  <c:v>0.38052000000000002</c:v>
                </c:pt>
                <c:pt idx="945">
                  <c:v>0.38088899999999998</c:v>
                </c:pt>
                <c:pt idx="946">
                  <c:v>0.38111699999999998</c:v>
                </c:pt>
                <c:pt idx="947">
                  <c:v>0.38129000000000002</c:v>
                </c:pt>
                <c:pt idx="948">
                  <c:v>0.381388</c:v>
                </c:pt>
                <c:pt idx="949">
                  <c:v>0.38139000000000001</c:v>
                </c:pt>
                <c:pt idx="950">
                  <c:v>0.38125500000000001</c:v>
                </c:pt>
                <c:pt idx="951">
                  <c:v>0.38103199999999998</c:v>
                </c:pt>
                <c:pt idx="952">
                  <c:v>0.38058500000000001</c:v>
                </c:pt>
                <c:pt idx="953">
                  <c:v>0.38009900000000002</c:v>
                </c:pt>
                <c:pt idx="954">
                  <c:v>0.379382</c:v>
                </c:pt>
                <c:pt idx="955">
                  <c:v>0.37862800000000002</c:v>
                </c:pt>
                <c:pt idx="956">
                  <c:v>0.37775700000000001</c:v>
                </c:pt>
                <c:pt idx="957">
                  <c:v>0.37673899999999999</c:v>
                </c:pt>
                <c:pt idx="958">
                  <c:v>0.37560199999999999</c:v>
                </c:pt>
                <c:pt idx="959">
                  <c:v>0.37418400000000002</c:v>
                </c:pt>
                <c:pt idx="960">
                  <c:v>0.37288100000000002</c:v>
                </c:pt>
                <c:pt idx="961">
                  <c:v>0.37121399999999999</c:v>
                </c:pt>
                <c:pt idx="962">
                  <c:v>0.369641</c:v>
                </c:pt>
                <c:pt idx="963">
                  <c:v>0.36824600000000002</c:v>
                </c:pt>
                <c:pt idx="964">
                  <c:v>0.36616900000000002</c:v>
                </c:pt>
                <c:pt idx="965">
                  <c:v>0.36424899999999999</c:v>
                </c:pt>
                <c:pt idx="966">
                  <c:v>0.361819</c:v>
                </c:pt>
                <c:pt idx="967">
                  <c:v>0.35957800000000001</c:v>
                </c:pt>
                <c:pt idx="968">
                  <c:v>0.35720299999999999</c:v>
                </c:pt>
                <c:pt idx="969">
                  <c:v>0.354323</c:v>
                </c:pt>
                <c:pt idx="970">
                  <c:v>0.35222500000000001</c:v>
                </c:pt>
                <c:pt idx="971">
                  <c:v>0.34919</c:v>
                </c:pt>
                <c:pt idx="972">
                  <c:v>0.34646700000000002</c:v>
                </c:pt>
                <c:pt idx="973">
                  <c:v>0.34363199999999999</c:v>
                </c:pt>
                <c:pt idx="974">
                  <c:v>0.34019700000000003</c:v>
                </c:pt>
                <c:pt idx="975">
                  <c:v>0.33715800000000001</c:v>
                </c:pt>
                <c:pt idx="976">
                  <c:v>0.33404</c:v>
                </c:pt>
                <c:pt idx="977">
                  <c:v>0.330849</c:v>
                </c:pt>
                <c:pt idx="978">
                  <c:v>0.32756600000000002</c:v>
                </c:pt>
                <c:pt idx="979">
                  <c:v>0.32358700000000001</c:v>
                </c:pt>
                <c:pt idx="980">
                  <c:v>0.32005800000000001</c:v>
                </c:pt>
                <c:pt idx="981">
                  <c:v>0.31583</c:v>
                </c:pt>
                <c:pt idx="982">
                  <c:v>0.31276100000000001</c:v>
                </c:pt>
                <c:pt idx="983">
                  <c:v>0.30841400000000002</c:v>
                </c:pt>
                <c:pt idx="984">
                  <c:v>0.30463699999999999</c:v>
                </c:pt>
                <c:pt idx="985">
                  <c:v>0.30078899999999997</c:v>
                </c:pt>
                <c:pt idx="986">
                  <c:v>0.29623899999999997</c:v>
                </c:pt>
                <c:pt idx="987">
                  <c:v>0.29231200000000002</c:v>
                </c:pt>
                <c:pt idx="988">
                  <c:v>0.28834500000000002</c:v>
                </c:pt>
                <c:pt idx="989">
                  <c:v>0.284327</c:v>
                </c:pt>
                <c:pt idx="990">
                  <c:v>0.28025299999999997</c:v>
                </c:pt>
                <c:pt idx="991">
                  <c:v>0.27543499999999999</c:v>
                </c:pt>
                <c:pt idx="992">
                  <c:v>0.271235</c:v>
                </c:pt>
                <c:pt idx="993">
                  <c:v>0.26624700000000001</c:v>
                </c:pt>
                <c:pt idx="994">
                  <c:v>0.26192700000000002</c:v>
                </c:pt>
                <c:pt idx="995">
                  <c:v>0.25830500000000001</c:v>
                </c:pt>
                <c:pt idx="996">
                  <c:v>0.25326199999999999</c:v>
                </c:pt>
                <c:pt idx="997">
                  <c:v>0.24898300000000001</c:v>
                </c:pt>
                <c:pt idx="998">
                  <c:v>0.24410299999999999</c:v>
                </c:pt>
                <c:pt idx="999">
                  <c:v>0.24005399999999999</c:v>
                </c:pt>
                <c:pt idx="1000">
                  <c:v>0.23550099999999999</c:v>
                </c:pt>
                <c:pt idx="1001">
                  <c:v>0.23235500000000001</c:v>
                </c:pt>
                <c:pt idx="1002">
                  <c:v>0.22867399999999999</c:v>
                </c:pt>
                <c:pt idx="1003">
                  <c:v>0.22459799999999999</c:v>
                </c:pt>
                <c:pt idx="1004">
                  <c:v>0.22138099999999999</c:v>
                </c:pt>
                <c:pt idx="1005">
                  <c:v>0.21793599999999999</c:v>
                </c:pt>
                <c:pt idx="1006">
                  <c:v>0.21514900000000001</c:v>
                </c:pt>
                <c:pt idx="1007">
                  <c:v>0.21288799999999999</c:v>
                </c:pt>
                <c:pt idx="1008">
                  <c:v>0.209846</c:v>
                </c:pt>
                <c:pt idx="1009">
                  <c:v>0.207431</c:v>
                </c:pt>
                <c:pt idx="1010">
                  <c:v>0.204871</c:v>
                </c:pt>
                <c:pt idx="1011">
                  <c:v>0.20280400000000001</c:v>
                </c:pt>
                <c:pt idx="1012">
                  <c:v>0.200769</c:v>
                </c:pt>
                <c:pt idx="1013">
                  <c:v>0.198406</c:v>
                </c:pt>
                <c:pt idx="1014">
                  <c:v>0.19672300000000001</c:v>
                </c:pt>
                <c:pt idx="1015">
                  <c:v>0.19439300000000001</c:v>
                </c:pt>
                <c:pt idx="1016">
                  <c:v>0.19245300000000001</c:v>
                </c:pt>
                <c:pt idx="1017">
                  <c:v>0.19057299999999999</c:v>
                </c:pt>
                <c:pt idx="1018">
                  <c:v>0.18842400000000001</c:v>
                </c:pt>
                <c:pt idx="1019">
                  <c:v>0.18660299999999999</c:v>
                </c:pt>
                <c:pt idx="1020">
                  <c:v>0.184804</c:v>
                </c:pt>
                <c:pt idx="1021">
                  <c:v>0.18298800000000001</c:v>
                </c:pt>
                <c:pt idx="1022">
                  <c:v>0.18076600000000001</c:v>
                </c:pt>
                <c:pt idx="1023">
                  <c:v>0.17874100000000001</c:v>
                </c:pt>
                <c:pt idx="1024">
                  <c:v>0.176672</c:v>
                </c:pt>
                <c:pt idx="1025">
                  <c:v>0.174257</c:v>
                </c:pt>
                <c:pt idx="1026">
                  <c:v>0.172513</c:v>
                </c:pt>
                <c:pt idx="1027">
                  <c:v>0.170019</c:v>
                </c:pt>
                <c:pt idx="1028">
                  <c:v>0.16788400000000001</c:v>
                </c:pt>
                <c:pt idx="1029">
                  <c:v>0.16580700000000001</c:v>
                </c:pt>
                <c:pt idx="1030">
                  <c:v>0.16348699999999999</c:v>
                </c:pt>
                <c:pt idx="1031">
                  <c:v>0.16159999999999999</c:v>
                </c:pt>
                <c:pt idx="1032">
                  <c:v>0.159802</c:v>
                </c:pt>
                <c:pt idx="1033">
                  <c:v>0.15806600000000001</c:v>
                </c:pt>
                <c:pt idx="1034">
                  <c:v>0.15633900000000001</c:v>
                </c:pt>
                <c:pt idx="1035">
                  <c:v>0.15426100000000001</c:v>
                </c:pt>
                <c:pt idx="1036">
                  <c:v>0.15243799999999999</c:v>
                </c:pt>
                <c:pt idx="1037">
                  <c:v>0.15030399999999999</c:v>
                </c:pt>
                <c:pt idx="1038">
                  <c:v>0.148483</c:v>
                </c:pt>
                <c:pt idx="1039">
                  <c:v>0.146672</c:v>
                </c:pt>
                <c:pt idx="1040">
                  <c:v>0.14486399999999999</c:v>
                </c:pt>
                <c:pt idx="1041">
                  <c:v>0.14307900000000001</c:v>
                </c:pt>
                <c:pt idx="1042">
                  <c:v>0.14105799999999999</c:v>
                </c:pt>
                <c:pt idx="1043">
                  <c:v>0.139376</c:v>
                </c:pt>
                <c:pt idx="1044">
                  <c:v>0.137484</c:v>
                </c:pt>
                <c:pt idx="1045">
                  <c:v>0.13617599999999999</c:v>
                </c:pt>
                <c:pt idx="1046">
                  <c:v>0.134607</c:v>
                </c:pt>
                <c:pt idx="1047">
                  <c:v>0.132768</c:v>
                </c:pt>
                <c:pt idx="1048">
                  <c:v>0.13123599999999999</c:v>
                </c:pt>
                <c:pt idx="1049">
                  <c:v>0.12951499999999999</c:v>
                </c:pt>
                <c:pt idx="1050">
                  <c:v>0.12811700000000001</c:v>
                </c:pt>
                <c:pt idx="1051">
                  <c:v>0.127003</c:v>
                </c:pt>
                <c:pt idx="1052">
                  <c:v>0.12548300000000001</c:v>
                </c:pt>
                <c:pt idx="1053">
                  <c:v>0.124221</c:v>
                </c:pt>
                <c:pt idx="1054">
                  <c:v>0.122821</c:v>
                </c:pt>
                <c:pt idx="1055">
                  <c:v>0.121685</c:v>
                </c:pt>
                <c:pt idx="1056">
                  <c:v>0.120599</c:v>
                </c:pt>
                <c:pt idx="1057">
                  <c:v>0.119543</c:v>
                </c:pt>
                <c:pt idx="1058">
                  <c:v>0.118482</c:v>
                </c:pt>
                <c:pt idx="1059">
                  <c:v>0.11722399999999999</c:v>
                </c:pt>
                <c:pt idx="1060">
                  <c:v>0.11616700000000001</c:v>
                </c:pt>
                <c:pt idx="1061">
                  <c:v>0.114991</c:v>
                </c:pt>
                <c:pt idx="1062">
                  <c:v>0.114028</c:v>
                </c:pt>
                <c:pt idx="1063">
                  <c:v>0.113867</c:v>
                </c:pt>
                <c:pt idx="1064">
                  <c:v>0.11307399999999999</c:v>
                </c:pt>
                <c:pt idx="1065">
                  <c:v>0.11215799999999999</c:v>
                </c:pt>
                <c:pt idx="1066">
                  <c:v>0.11130900000000001</c:v>
                </c:pt>
                <c:pt idx="1067">
                  <c:v>0.11035300000000001</c:v>
                </c:pt>
                <c:pt idx="1068">
                  <c:v>0.109498</c:v>
                </c:pt>
                <c:pt idx="1069">
                  <c:v>0.10857799999999999</c:v>
                </c:pt>
                <c:pt idx="1070">
                  <c:v>0.107504</c:v>
                </c:pt>
                <c:pt idx="1071">
                  <c:v>0.10677300000000001</c:v>
                </c:pt>
                <c:pt idx="1072">
                  <c:v>0.10576000000000001</c:v>
                </c:pt>
                <c:pt idx="1073">
                  <c:v>0.10488</c:v>
                </c:pt>
                <c:pt idx="1074">
                  <c:v>0.103973</c:v>
                </c:pt>
                <c:pt idx="1075">
                  <c:v>0.10285999999999999</c:v>
                </c:pt>
                <c:pt idx="1076">
                  <c:v>0.10192900000000001</c:v>
                </c:pt>
                <c:pt idx="1077">
                  <c:v>0.101076</c:v>
                </c:pt>
                <c:pt idx="1078">
                  <c:v>0.100275</c:v>
                </c:pt>
                <c:pt idx="1079">
                  <c:v>9.9362000000000006E-2</c:v>
                </c:pt>
                <c:pt idx="1080">
                  <c:v>9.8581000000000002E-2</c:v>
                </c:pt>
                <c:pt idx="1081">
                  <c:v>9.7825999999999996E-2</c:v>
                </c:pt>
                <c:pt idx="1082">
                  <c:v>9.7015000000000004E-2</c:v>
                </c:pt>
                <c:pt idx="1083">
                  <c:v>9.6369999999999997E-2</c:v>
                </c:pt>
                <c:pt idx="1084">
                  <c:v>9.5740000000000006E-2</c:v>
                </c:pt>
                <c:pt idx="1085">
                  <c:v>9.5062999999999995E-2</c:v>
                </c:pt>
                <c:pt idx="1086">
                  <c:v>9.4367000000000006E-2</c:v>
                </c:pt>
                <c:pt idx="1087">
                  <c:v>9.3619999999999995E-2</c:v>
                </c:pt>
                <c:pt idx="1088">
                  <c:v>9.3040999999999999E-2</c:v>
                </c:pt>
                <c:pt idx="1089">
                  <c:v>9.2408000000000004E-2</c:v>
                </c:pt>
                <c:pt idx="1090">
                  <c:v>9.1952999999999993E-2</c:v>
                </c:pt>
                <c:pt idx="1091">
                  <c:v>9.1378000000000001E-2</c:v>
                </c:pt>
                <c:pt idx="1092">
                  <c:v>9.0709999999999999E-2</c:v>
                </c:pt>
                <c:pt idx="1093">
                  <c:v>9.0175000000000005E-2</c:v>
                </c:pt>
                <c:pt idx="1094">
                  <c:v>8.9569999999999997E-2</c:v>
                </c:pt>
                <c:pt idx="1095">
                  <c:v>8.9062000000000002E-2</c:v>
                </c:pt>
                <c:pt idx="1096">
                  <c:v>8.8647000000000004E-2</c:v>
                </c:pt>
                <c:pt idx="1097">
                  <c:v>8.8057999999999997E-2</c:v>
                </c:pt>
                <c:pt idx="1098">
                  <c:v>8.7570999999999996E-2</c:v>
                </c:pt>
                <c:pt idx="1099">
                  <c:v>8.7066000000000004E-2</c:v>
                </c:pt>
                <c:pt idx="1100">
                  <c:v>8.6633000000000002E-2</c:v>
                </c:pt>
                <c:pt idx="1101">
                  <c:v>8.6109000000000005E-2</c:v>
                </c:pt>
                <c:pt idx="1102">
                  <c:v>8.5743E-2</c:v>
                </c:pt>
                <c:pt idx="1103">
                  <c:v>8.5286000000000001E-2</c:v>
                </c:pt>
                <c:pt idx="1104">
                  <c:v>8.4748000000000004E-2</c:v>
                </c:pt>
                <c:pt idx="1105">
                  <c:v>8.4322999999999995E-2</c:v>
                </c:pt>
                <c:pt idx="1106">
                  <c:v>8.3832000000000004E-2</c:v>
                </c:pt>
                <c:pt idx="1107">
                  <c:v>8.3405000000000007E-2</c:v>
                </c:pt>
                <c:pt idx="1108">
                  <c:v>8.2988000000000006E-2</c:v>
                </c:pt>
                <c:pt idx="1109">
                  <c:v>8.2619999999999999E-2</c:v>
                </c:pt>
                <c:pt idx="1110">
                  <c:v>8.2294999999999993E-2</c:v>
                </c:pt>
                <c:pt idx="1111">
                  <c:v>8.1901000000000002E-2</c:v>
                </c:pt>
                <c:pt idx="1112">
                  <c:v>8.1522999999999998E-2</c:v>
                </c:pt>
                <c:pt idx="1113">
                  <c:v>8.1148999999999999E-2</c:v>
                </c:pt>
                <c:pt idx="1114">
                  <c:v>8.0751000000000003E-2</c:v>
                </c:pt>
                <c:pt idx="1115">
                  <c:v>8.0518000000000006E-2</c:v>
                </c:pt>
                <c:pt idx="1116">
                  <c:v>8.0248E-2</c:v>
                </c:pt>
                <c:pt idx="1117">
                  <c:v>8.0034999999999995E-2</c:v>
                </c:pt>
                <c:pt idx="1118">
                  <c:v>7.9783999999999994E-2</c:v>
                </c:pt>
                <c:pt idx="1119">
                  <c:v>7.9547000000000007E-2</c:v>
                </c:pt>
                <c:pt idx="1120">
                  <c:v>7.9336000000000004E-2</c:v>
                </c:pt>
                <c:pt idx="1121">
                  <c:v>7.9173999999999994E-2</c:v>
                </c:pt>
                <c:pt idx="1122">
                  <c:v>7.9038999999999998E-2</c:v>
                </c:pt>
                <c:pt idx="1123">
                  <c:v>7.8914999999999999E-2</c:v>
                </c:pt>
                <c:pt idx="1124">
                  <c:v>7.8830999999999998E-2</c:v>
                </c:pt>
                <c:pt idx="1125">
                  <c:v>7.8726000000000004E-2</c:v>
                </c:pt>
                <c:pt idx="1126">
                  <c:v>7.8623999999999999E-2</c:v>
                </c:pt>
                <c:pt idx="1127">
                  <c:v>7.8619999999999995E-2</c:v>
                </c:pt>
                <c:pt idx="1128">
                  <c:v>7.8668000000000002E-2</c:v>
                </c:pt>
                <c:pt idx="1129">
                  <c:v>7.8757999999999995E-2</c:v>
                </c:pt>
                <c:pt idx="1130">
                  <c:v>7.8868999999999995E-2</c:v>
                </c:pt>
                <c:pt idx="1131">
                  <c:v>7.8967999999999997E-2</c:v>
                </c:pt>
                <c:pt idx="1132">
                  <c:v>7.9071000000000002E-2</c:v>
                </c:pt>
                <c:pt idx="1133">
                  <c:v>7.9267000000000004E-2</c:v>
                </c:pt>
                <c:pt idx="1134">
                  <c:v>7.9439999999999997E-2</c:v>
                </c:pt>
                <c:pt idx="1135">
                  <c:v>7.9665E-2</c:v>
                </c:pt>
                <c:pt idx="1136">
                  <c:v>7.9945000000000002E-2</c:v>
                </c:pt>
                <c:pt idx="1137">
                  <c:v>8.0171000000000006E-2</c:v>
                </c:pt>
                <c:pt idx="1138">
                  <c:v>8.0496999999999999E-2</c:v>
                </c:pt>
                <c:pt idx="1139">
                  <c:v>8.0841999999999997E-2</c:v>
                </c:pt>
                <c:pt idx="1140">
                  <c:v>8.1204999999999999E-2</c:v>
                </c:pt>
                <c:pt idx="1141">
                  <c:v>8.1570000000000004E-2</c:v>
                </c:pt>
                <c:pt idx="1142">
                  <c:v>8.1918000000000005E-2</c:v>
                </c:pt>
                <c:pt idx="1143">
                  <c:v>8.2351999999999995E-2</c:v>
                </c:pt>
                <c:pt idx="1144">
                  <c:v>8.2791000000000003E-2</c:v>
                </c:pt>
                <c:pt idx="1145">
                  <c:v>8.3313999999999999E-2</c:v>
                </c:pt>
                <c:pt idx="1146">
                  <c:v>8.3736000000000005E-2</c:v>
                </c:pt>
                <c:pt idx="1147">
                  <c:v>8.4051000000000001E-2</c:v>
                </c:pt>
                <c:pt idx="1148">
                  <c:v>8.4505999999999998E-2</c:v>
                </c:pt>
                <c:pt idx="1149">
                  <c:v>8.4969000000000003E-2</c:v>
                </c:pt>
                <c:pt idx="1150">
                  <c:v>8.5550000000000001E-2</c:v>
                </c:pt>
                <c:pt idx="1151">
                  <c:v>8.6050000000000001E-2</c:v>
                </c:pt>
                <c:pt idx="1152">
                  <c:v>8.6521000000000001E-2</c:v>
                </c:pt>
                <c:pt idx="1153">
                  <c:v>8.6933999999999997E-2</c:v>
                </c:pt>
                <c:pt idx="1154">
                  <c:v>8.7333999999999995E-2</c:v>
                </c:pt>
                <c:pt idx="1155">
                  <c:v>8.7840000000000001E-2</c:v>
                </c:pt>
                <c:pt idx="1156">
                  <c:v>8.8286000000000003E-2</c:v>
                </c:pt>
                <c:pt idx="1157">
                  <c:v>8.8773000000000005E-2</c:v>
                </c:pt>
                <c:pt idx="1158">
                  <c:v>8.9135000000000006E-2</c:v>
                </c:pt>
                <c:pt idx="1159">
                  <c:v>8.9441999999999994E-2</c:v>
                </c:pt>
                <c:pt idx="1160">
                  <c:v>8.9912000000000006E-2</c:v>
                </c:pt>
                <c:pt idx="1161">
                  <c:v>9.0314000000000005E-2</c:v>
                </c:pt>
                <c:pt idx="1162">
                  <c:v>9.0728000000000003E-2</c:v>
                </c:pt>
                <c:pt idx="1163">
                  <c:v>9.1032000000000002E-2</c:v>
                </c:pt>
                <c:pt idx="1164">
                  <c:v>9.1286999999999993E-2</c:v>
                </c:pt>
                <c:pt idx="1165">
                  <c:v>9.1545000000000001E-2</c:v>
                </c:pt>
                <c:pt idx="1166">
                  <c:v>9.1840000000000005E-2</c:v>
                </c:pt>
                <c:pt idx="1167">
                  <c:v>9.2177999999999996E-2</c:v>
                </c:pt>
                <c:pt idx="1168">
                  <c:v>9.2452000000000006E-2</c:v>
                </c:pt>
                <c:pt idx="1169">
                  <c:v>9.2725000000000002E-2</c:v>
                </c:pt>
                <c:pt idx="1170">
                  <c:v>9.2995999999999995E-2</c:v>
                </c:pt>
                <c:pt idx="1171">
                  <c:v>9.3185000000000004E-2</c:v>
                </c:pt>
                <c:pt idx="1172">
                  <c:v>9.3466999999999995E-2</c:v>
                </c:pt>
                <c:pt idx="1173">
                  <c:v>9.3703999999999996E-2</c:v>
                </c:pt>
                <c:pt idx="1174">
                  <c:v>9.3937000000000007E-2</c:v>
                </c:pt>
                <c:pt idx="1175">
                  <c:v>9.4199000000000005E-2</c:v>
                </c:pt>
                <c:pt idx="1176">
                  <c:v>9.4395999999999994E-2</c:v>
                </c:pt>
                <c:pt idx="1177">
                  <c:v>9.4630000000000006E-2</c:v>
                </c:pt>
                <c:pt idx="1178">
                  <c:v>9.4799999999999995E-2</c:v>
                </c:pt>
                <c:pt idx="1179">
                  <c:v>9.5007999999999995E-2</c:v>
                </c:pt>
                <c:pt idx="1180">
                  <c:v>9.5157000000000005E-2</c:v>
                </c:pt>
                <c:pt idx="1181">
                  <c:v>9.5237000000000002E-2</c:v>
                </c:pt>
                <c:pt idx="1182">
                  <c:v>9.5301999999999998E-2</c:v>
                </c:pt>
                <c:pt idx="1183">
                  <c:v>9.5383999999999997E-2</c:v>
                </c:pt>
                <c:pt idx="1184">
                  <c:v>9.5459000000000002E-2</c:v>
                </c:pt>
                <c:pt idx="1185">
                  <c:v>9.5505000000000007E-2</c:v>
                </c:pt>
                <c:pt idx="1186">
                  <c:v>9.5481999999999997E-2</c:v>
                </c:pt>
                <c:pt idx="1187">
                  <c:v>9.5405000000000004E-2</c:v>
                </c:pt>
                <c:pt idx="1188">
                  <c:v>9.5329999999999998E-2</c:v>
                </c:pt>
                <c:pt idx="1189">
                  <c:v>9.5202999999999996E-2</c:v>
                </c:pt>
                <c:pt idx="1190">
                  <c:v>9.5058000000000004E-2</c:v>
                </c:pt>
                <c:pt idx="1191">
                  <c:v>9.4899999999999998E-2</c:v>
                </c:pt>
                <c:pt idx="1192">
                  <c:v>9.4589000000000006E-2</c:v>
                </c:pt>
                <c:pt idx="1193">
                  <c:v>9.4281000000000004E-2</c:v>
                </c:pt>
                <c:pt idx="1194">
                  <c:v>9.3917E-2</c:v>
                </c:pt>
                <c:pt idx="1195">
                  <c:v>9.3603000000000006E-2</c:v>
                </c:pt>
                <c:pt idx="1196">
                  <c:v>9.3239000000000002E-2</c:v>
                </c:pt>
                <c:pt idx="1197">
                  <c:v>9.2957999999999999E-2</c:v>
                </c:pt>
                <c:pt idx="1198">
                  <c:v>9.2547000000000004E-2</c:v>
                </c:pt>
                <c:pt idx="1199">
                  <c:v>9.2034000000000005E-2</c:v>
                </c:pt>
                <c:pt idx="1200">
                  <c:v>9.1651999999999997E-2</c:v>
                </c:pt>
                <c:pt idx="1201">
                  <c:v>9.1224E-2</c:v>
                </c:pt>
                <c:pt idx="1202">
                  <c:v>9.0829999999999994E-2</c:v>
                </c:pt>
                <c:pt idx="1203">
                  <c:v>9.0468000000000007E-2</c:v>
                </c:pt>
                <c:pt idx="1204">
                  <c:v>8.9887999999999996E-2</c:v>
                </c:pt>
                <c:pt idx="1205">
                  <c:v>8.9389999999999997E-2</c:v>
                </c:pt>
                <c:pt idx="1206">
                  <c:v>8.8862999999999998E-2</c:v>
                </c:pt>
                <c:pt idx="1207">
                  <c:v>8.8405999999999998E-2</c:v>
                </c:pt>
                <c:pt idx="1208">
                  <c:v>8.7924000000000002E-2</c:v>
                </c:pt>
                <c:pt idx="1209">
                  <c:v>8.7429000000000007E-2</c:v>
                </c:pt>
                <c:pt idx="1210">
                  <c:v>8.6893999999999999E-2</c:v>
                </c:pt>
                <c:pt idx="1211">
                  <c:v>8.6289000000000005E-2</c:v>
                </c:pt>
                <c:pt idx="1212">
                  <c:v>8.5809999999999997E-2</c:v>
                </c:pt>
                <c:pt idx="1213">
                  <c:v>8.5308999999999996E-2</c:v>
                </c:pt>
                <c:pt idx="1214">
                  <c:v>8.4694000000000005E-2</c:v>
                </c:pt>
                <c:pt idx="1215">
                  <c:v>8.4136000000000002E-2</c:v>
                </c:pt>
                <c:pt idx="1216">
                  <c:v>8.3613999999999994E-2</c:v>
                </c:pt>
                <c:pt idx="1217">
                  <c:v>8.3155000000000007E-2</c:v>
                </c:pt>
                <c:pt idx="1218">
                  <c:v>8.2629999999999995E-2</c:v>
                </c:pt>
                <c:pt idx="1219">
                  <c:v>8.2174999999999998E-2</c:v>
                </c:pt>
                <c:pt idx="1220">
                  <c:v>8.1695000000000004E-2</c:v>
                </c:pt>
                <c:pt idx="1221">
                  <c:v>8.1158999999999995E-2</c:v>
                </c:pt>
                <c:pt idx="1222">
                  <c:v>8.0810999999999994E-2</c:v>
                </c:pt>
                <c:pt idx="1223">
                  <c:v>8.0331E-2</c:v>
                </c:pt>
                <c:pt idx="1224">
                  <c:v>7.9905000000000004E-2</c:v>
                </c:pt>
                <c:pt idx="1225">
                  <c:v>7.9448000000000005E-2</c:v>
                </c:pt>
                <c:pt idx="1226">
                  <c:v>7.8917000000000001E-2</c:v>
                </c:pt>
                <c:pt idx="1227">
                  <c:v>7.8519000000000005E-2</c:v>
                </c:pt>
                <c:pt idx="1228">
                  <c:v>7.8158000000000005E-2</c:v>
                </c:pt>
                <c:pt idx="1229">
                  <c:v>7.7812000000000006E-2</c:v>
                </c:pt>
                <c:pt idx="1230">
                  <c:v>7.7466999999999994E-2</c:v>
                </c:pt>
                <c:pt idx="1231">
                  <c:v>7.7032000000000003E-2</c:v>
                </c:pt>
                <c:pt idx="1232">
                  <c:v>7.6658000000000004E-2</c:v>
                </c:pt>
                <c:pt idx="1233">
                  <c:v>7.6269000000000003E-2</c:v>
                </c:pt>
                <c:pt idx="1234">
                  <c:v>7.5963000000000003E-2</c:v>
                </c:pt>
                <c:pt idx="1235">
                  <c:v>7.5655E-2</c:v>
                </c:pt>
                <c:pt idx="1236">
                  <c:v>7.5316999999999995E-2</c:v>
                </c:pt>
                <c:pt idx="1237">
                  <c:v>7.4993000000000004E-2</c:v>
                </c:pt>
                <c:pt idx="1238">
                  <c:v>7.4676999999999993E-2</c:v>
                </c:pt>
                <c:pt idx="1239">
                  <c:v>7.4422000000000002E-2</c:v>
                </c:pt>
                <c:pt idx="1240">
                  <c:v>7.4134000000000005E-2</c:v>
                </c:pt>
                <c:pt idx="1241">
                  <c:v>7.3928999999999995E-2</c:v>
                </c:pt>
                <c:pt idx="1242">
                  <c:v>7.3651999999999995E-2</c:v>
                </c:pt>
                <c:pt idx="1243">
                  <c:v>7.3326000000000002E-2</c:v>
                </c:pt>
                <c:pt idx="1244">
                  <c:v>7.3080999999999993E-2</c:v>
                </c:pt>
                <c:pt idx="1245">
                  <c:v>7.2780999999999998E-2</c:v>
                </c:pt>
                <c:pt idx="1246">
                  <c:v>7.2509000000000004E-2</c:v>
                </c:pt>
                <c:pt idx="1247">
                  <c:v>7.2292999999999996E-2</c:v>
                </c:pt>
                <c:pt idx="1248">
                  <c:v>7.1984999999999993E-2</c:v>
                </c:pt>
                <c:pt idx="1249">
                  <c:v>7.1731000000000003E-2</c:v>
                </c:pt>
                <c:pt idx="1250">
                  <c:v>7.1693000000000007E-2</c:v>
                </c:pt>
                <c:pt idx="1251">
                  <c:v>7.1493000000000001E-2</c:v>
                </c:pt>
                <c:pt idx="1252">
                  <c:v>7.1309999999999998E-2</c:v>
                </c:pt>
                <c:pt idx="1253">
                  <c:v>7.1122000000000005E-2</c:v>
                </c:pt>
                <c:pt idx="1254">
                  <c:v>7.0937E-2</c:v>
                </c:pt>
                <c:pt idx="1255">
                  <c:v>7.0721000000000006E-2</c:v>
                </c:pt>
                <c:pt idx="1256">
                  <c:v>7.0458000000000007E-2</c:v>
                </c:pt>
                <c:pt idx="1257">
                  <c:v>7.0295999999999997E-2</c:v>
                </c:pt>
                <c:pt idx="1258">
                  <c:v>7.0139000000000007E-2</c:v>
                </c:pt>
                <c:pt idx="1259">
                  <c:v>7.0008000000000001E-2</c:v>
                </c:pt>
                <c:pt idx="1260">
                  <c:v>6.9845000000000004E-2</c:v>
                </c:pt>
                <c:pt idx="1261">
                  <c:v>6.9691000000000003E-2</c:v>
                </c:pt>
                <c:pt idx="1262">
                  <c:v>6.9601999999999997E-2</c:v>
                </c:pt>
                <c:pt idx="1263">
                  <c:v>6.9559999999999997E-2</c:v>
                </c:pt>
                <c:pt idx="1264">
                  <c:v>6.9544999999999996E-2</c:v>
                </c:pt>
                <c:pt idx="1265">
                  <c:v>6.9511000000000003E-2</c:v>
                </c:pt>
                <c:pt idx="1266">
                  <c:v>6.9495000000000001E-2</c:v>
                </c:pt>
                <c:pt idx="1267">
                  <c:v>6.9533999999999999E-2</c:v>
                </c:pt>
                <c:pt idx="1268">
                  <c:v>6.9655999999999996E-2</c:v>
                </c:pt>
                <c:pt idx="1269">
                  <c:v>6.9843000000000002E-2</c:v>
                </c:pt>
                <c:pt idx="1270">
                  <c:v>7.0075999999999999E-2</c:v>
                </c:pt>
                <c:pt idx="1271">
                  <c:v>7.0346000000000006E-2</c:v>
                </c:pt>
                <c:pt idx="1272">
                  <c:v>7.0634000000000002E-2</c:v>
                </c:pt>
                <c:pt idx="1273">
                  <c:v>7.1010000000000004E-2</c:v>
                </c:pt>
                <c:pt idx="1274">
                  <c:v>7.1442000000000005E-2</c:v>
                </c:pt>
                <c:pt idx="1275">
                  <c:v>7.1993000000000001E-2</c:v>
                </c:pt>
                <c:pt idx="1276">
                  <c:v>7.2460999999999998E-2</c:v>
                </c:pt>
                <c:pt idx="1277">
                  <c:v>7.2975999999999999E-2</c:v>
                </c:pt>
                <c:pt idx="1278">
                  <c:v>7.3701000000000003E-2</c:v>
                </c:pt>
                <c:pt idx="1279">
                  <c:v>7.4289999999999995E-2</c:v>
                </c:pt>
                <c:pt idx="1280">
                  <c:v>7.5204999999999994E-2</c:v>
                </c:pt>
                <c:pt idx="1281">
                  <c:v>7.6047000000000003E-2</c:v>
                </c:pt>
                <c:pt idx="1282">
                  <c:v>7.6891000000000001E-2</c:v>
                </c:pt>
                <c:pt idx="1283">
                  <c:v>7.7913999999999997E-2</c:v>
                </c:pt>
                <c:pt idx="1284">
                  <c:v>7.8879000000000005E-2</c:v>
                </c:pt>
                <c:pt idx="1285">
                  <c:v>8.0052999999999999E-2</c:v>
                </c:pt>
                <c:pt idx="1286">
                  <c:v>8.0893999999999994E-2</c:v>
                </c:pt>
                <c:pt idx="1287">
                  <c:v>8.1906000000000007E-2</c:v>
                </c:pt>
                <c:pt idx="1288">
                  <c:v>8.3067000000000002E-2</c:v>
                </c:pt>
                <c:pt idx="1289">
                  <c:v>8.4108000000000002E-2</c:v>
                </c:pt>
                <c:pt idx="1290">
                  <c:v>8.5400000000000004E-2</c:v>
                </c:pt>
                <c:pt idx="1291">
                  <c:v>8.6501999999999996E-2</c:v>
                </c:pt>
                <c:pt idx="1292">
                  <c:v>8.7410000000000002E-2</c:v>
                </c:pt>
                <c:pt idx="1293">
                  <c:v>8.8668999999999998E-2</c:v>
                </c:pt>
                <c:pt idx="1294">
                  <c:v>8.9688000000000004E-2</c:v>
                </c:pt>
                <c:pt idx="1295">
                  <c:v>9.0886999999999996E-2</c:v>
                </c:pt>
                <c:pt idx="1296">
                  <c:v>9.1957999999999998E-2</c:v>
                </c:pt>
                <c:pt idx="1297">
                  <c:v>9.3199000000000004E-2</c:v>
                </c:pt>
                <c:pt idx="1298">
                  <c:v>9.4062000000000007E-2</c:v>
                </c:pt>
                <c:pt idx="1299">
                  <c:v>9.5054E-2</c:v>
                </c:pt>
                <c:pt idx="1300">
                  <c:v>9.6188999999999997E-2</c:v>
                </c:pt>
                <c:pt idx="1301">
                  <c:v>9.7174999999999997E-2</c:v>
                </c:pt>
                <c:pt idx="1302">
                  <c:v>9.8303000000000001E-2</c:v>
                </c:pt>
                <c:pt idx="1303">
                  <c:v>9.9229999999999999E-2</c:v>
                </c:pt>
                <c:pt idx="1304">
                  <c:v>0.10009999999999999</c:v>
                </c:pt>
                <c:pt idx="1305">
                  <c:v>0.100939</c:v>
                </c:pt>
                <c:pt idx="1306">
                  <c:v>0.101761</c:v>
                </c:pt>
                <c:pt idx="1307">
                  <c:v>0.102662</c:v>
                </c:pt>
                <c:pt idx="1308">
                  <c:v>0.103399</c:v>
                </c:pt>
                <c:pt idx="1309">
                  <c:v>0.104117</c:v>
                </c:pt>
                <c:pt idx="1310">
                  <c:v>0.10489</c:v>
                </c:pt>
                <c:pt idx="1311">
                  <c:v>0.105405</c:v>
                </c:pt>
                <c:pt idx="1312">
                  <c:v>0.106114</c:v>
                </c:pt>
                <c:pt idx="1313">
                  <c:v>0.10668800000000001</c:v>
                </c:pt>
                <c:pt idx="1314">
                  <c:v>0.107284</c:v>
                </c:pt>
                <c:pt idx="1315">
                  <c:v>0.1077</c:v>
                </c:pt>
                <c:pt idx="1316">
                  <c:v>0.10806499999999999</c:v>
                </c:pt>
                <c:pt idx="1317">
                  <c:v>0.108392</c:v>
                </c:pt>
                <c:pt idx="1318">
                  <c:v>0.108667</c:v>
                </c:pt>
                <c:pt idx="1319">
                  <c:v>0.108949</c:v>
                </c:pt>
                <c:pt idx="1320">
                  <c:v>0.10917300000000001</c:v>
                </c:pt>
                <c:pt idx="1321">
                  <c:v>0.109333</c:v>
                </c:pt>
                <c:pt idx="1322">
                  <c:v>0.10946</c:v>
                </c:pt>
                <c:pt idx="1323">
                  <c:v>0.10954</c:v>
                </c:pt>
                <c:pt idx="1324">
                  <c:v>0.109612</c:v>
                </c:pt>
                <c:pt idx="1325">
                  <c:v>0.109624</c:v>
                </c:pt>
                <c:pt idx="1326">
                  <c:v>0.109586</c:v>
                </c:pt>
                <c:pt idx="1327">
                  <c:v>0.10943700000000001</c:v>
                </c:pt>
                <c:pt idx="1328">
                  <c:v>0.10925799999999999</c:v>
                </c:pt>
                <c:pt idx="1329">
                  <c:v>0.109046</c:v>
                </c:pt>
                <c:pt idx="1330">
                  <c:v>0.108877</c:v>
                </c:pt>
                <c:pt idx="1331">
                  <c:v>0.10863100000000001</c:v>
                </c:pt>
                <c:pt idx="1332">
                  <c:v>0.108264</c:v>
                </c:pt>
                <c:pt idx="1333">
                  <c:v>0.10786999999999999</c:v>
                </c:pt>
                <c:pt idx="1334">
                  <c:v>0.10738499999999999</c:v>
                </c:pt>
                <c:pt idx="1335">
                  <c:v>0.10699599999999999</c:v>
                </c:pt>
                <c:pt idx="1336">
                  <c:v>0.106589</c:v>
                </c:pt>
                <c:pt idx="1337">
                  <c:v>0.106125</c:v>
                </c:pt>
                <c:pt idx="1338">
                  <c:v>0.105573</c:v>
                </c:pt>
                <c:pt idx="1339">
                  <c:v>0.104908</c:v>
                </c:pt>
                <c:pt idx="1340">
                  <c:v>0.104393</c:v>
                </c:pt>
                <c:pt idx="1341">
                  <c:v>0.103786</c:v>
                </c:pt>
                <c:pt idx="1342">
                  <c:v>0.103231</c:v>
                </c:pt>
                <c:pt idx="1343">
                  <c:v>0.10272100000000001</c:v>
                </c:pt>
                <c:pt idx="1344">
                  <c:v>0.101989</c:v>
                </c:pt>
                <c:pt idx="1345">
                  <c:v>0.10140200000000001</c:v>
                </c:pt>
                <c:pt idx="1346">
                  <c:v>0.10072200000000001</c:v>
                </c:pt>
                <c:pt idx="1347">
                  <c:v>0.100117</c:v>
                </c:pt>
                <c:pt idx="1348">
                  <c:v>9.9491999999999997E-2</c:v>
                </c:pt>
                <c:pt idx="1349">
                  <c:v>9.8840999999999998E-2</c:v>
                </c:pt>
                <c:pt idx="1350">
                  <c:v>9.819E-2</c:v>
                </c:pt>
                <c:pt idx="1351">
                  <c:v>9.7476999999999994E-2</c:v>
                </c:pt>
                <c:pt idx="1352">
                  <c:v>9.6880999999999995E-2</c:v>
                </c:pt>
                <c:pt idx="1353">
                  <c:v>9.6162999999999998E-2</c:v>
                </c:pt>
                <c:pt idx="1354">
                  <c:v>9.5501000000000003E-2</c:v>
                </c:pt>
                <c:pt idx="1355">
                  <c:v>9.4957E-2</c:v>
                </c:pt>
                <c:pt idx="1356">
                  <c:v>9.4247999999999998E-2</c:v>
                </c:pt>
                <c:pt idx="1357">
                  <c:v>9.3658000000000005E-2</c:v>
                </c:pt>
                <c:pt idx="1358">
                  <c:v>9.2948000000000003E-2</c:v>
                </c:pt>
                <c:pt idx="1359">
                  <c:v>9.2325000000000004E-2</c:v>
                </c:pt>
                <c:pt idx="1360">
                  <c:v>9.1686000000000004E-2</c:v>
                </c:pt>
                <c:pt idx="1361">
                  <c:v>9.1067999999999996E-2</c:v>
                </c:pt>
                <c:pt idx="1362">
                  <c:v>9.0513999999999997E-2</c:v>
                </c:pt>
                <c:pt idx="1363">
                  <c:v>8.9884000000000006E-2</c:v>
                </c:pt>
                <c:pt idx="1364">
                  <c:v>8.9331999999999995E-2</c:v>
                </c:pt>
                <c:pt idx="1365">
                  <c:v>8.8789000000000007E-2</c:v>
                </c:pt>
                <c:pt idx="1366">
                  <c:v>8.8140999999999997E-2</c:v>
                </c:pt>
                <c:pt idx="1367">
                  <c:v>8.7695999999999996E-2</c:v>
                </c:pt>
                <c:pt idx="1368">
                  <c:v>8.7137000000000006E-2</c:v>
                </c:pt>
                <c:pt idx="1369">
                  <c:v>8.6679999999999993E-2</c:v>
                </c:pt>
                <c:pt idx="1370">
                  <c:v>8.6238999999999996E-2</c:v>
                </c:pt>
                <c:pt idx="1371">
                  <c:v>8.5764000000000007E-2</c:v>
                </c:pt>
                <c:pt idx="1372">
                  <c:v>8.5373000000000004E-2</c:v>
                </c:pt>
                <c:pt idx="1373">
                  <c:v>8.4977999999999998E-2</c:v>
                </c:pt>
                <c:pt idx="1374">
                  <c:v>8.4752999999999995E-2</c:v>
                </c:pt>
                <c:pt idx="1375">
                  <c:v>8.4496000000000002E-2</c:v>
                </c:pt>
                <c:pt idx="1376">
                  <c:v>8.4308999999999995E-2</c:v>
                </c:pt>
                <c:pt idx="1377">
                  <c:v>8.4111000000000005E-2</c:v>
                </c:pt>
                <c:pt idx="1378">
                  <c:v>8.3930000000000005E-2</c:v>
                </c:pt>
                <c:pt idx="1379">
                  <c:v>8.3886000000000002E-2</c:v>
                </c:pt>
                <c:pt idx="1380">
                  <c:v>8.3913000000000001E-2</c:v>
                </c:pt>
                <c:pt idx="1381">
                  <c:v>8.3998000000000003E-2</c:v>
                </c:pt>
                <c:pt idx="1382">
                  <c:v>8.4104999999999999E-2</c:v>
                </c:pt>
                <c:pt idx="1383">
                  <c:v>8.4301000000000001E-2</c:v>
                </c:pt>
                <c:pt idx="1384">
                  <c:v>8.4597000000000006E-2</c:v>
                </c:pt>
                <c:pt idx="1385">
                  <c:v>8.5041000000000005E-2</c:v>
                </c:pt>
                <c:pt idx="1386">
                  <c:v>8.5407999999999998E-2</c:v>
                </c:pt>
                <c:pt idx="1387">
                  <c:v>8.5906999999999997E-2</c:v>
                </c:pt>
                <c:pt idx="1388">
                  <c:v>8.6531999999999998E-2</c:v>
                </c:pt>
                <c:pt idx="1389">
                  <c:v>8.7147000000000002E-2</c:v>
                </c:pt>
                <c:pt idx="1390">
                  <c:v>8.8002999999999998E-2</c:v>
                </c:pt>
                <c:pt idx="1391">
                  <c:v>8.8817999999999994E-2</c:v>
                </c:pt>
                <c:pt idx="1392">
                  <c:v>8.9685000000000001E-2</c:v>
                </c:pt>
                <c:pt idx="1393">
                  <c:v>9.0554999999999997E-2</c:v>
                </c:pt>
                <c:pt idx="1394">
                  <c:v>9.1468999999999995E-2</c:v>
                </c:pt>
                <c:pt idx="1395">
                  <c:v>9.2666999999999999E-2</c:v>
                </c:pt>
                <c:pt idx="1396">
                  <c:v>9.3776999999999999E-2</c:v>
                </c:pt>
                <c:pt idx="1397">
                  <c:v>9.5128000000000004E-2</c:v>
                </c:pt>
                <c:pt idx="1398">
                  <c:v>9.6320000000000003E-2</c:v>
                </c:pt>
                <c:pt idx="1399">
                  <c:v>9.7290000000000001E-2</c:v>
                </c:pt>
                <c:pt idx="1400">
                  <c:v>9.8645999999999998E-2</c:v>
                </c:pt>
                <c:pt idx="1401">
                  <c:v>9.9902000000000005E-2</c:v>
                </c:pt>
                <c:pt idx="1402">
                  <c:v>0.10144</c:v>
                </c:pt>
                <c:pt idx="1403">
                  <c:v>0.10279099999999999</c:v>
                </c:pt>
                <c:pt idx="1404">
                  <c:v>0.10413500000000001</c:v>
                </c:pt>
                <c:pt idx="1405">
                  <c:v>0.105419</c:v>
                </c:pt>
                <c:pt idx="1406">
                  <c:v>0.106694</c:v>
                </c:pt>
                <c:pt idx="1407">
                  <c:v>0.108246</c:v>
                </c:pt>
                <c:pt idx="1408">
                  <c:v>0.10958</c:v>
                </c:pt>
                <c:pt idx="1409">
                  <c:v>0.11088099999999999</c:v>
                </c:pt>
                <c:pt idx="1410">
                  <c:v>0.11237</c:v>
                </c:pt>
                <c:pt idx="1411">
                  <c:v>0.113611</c:v>
                </c:pt>
                <c:pt idx="1412">
                  <c:v>0.11484999999999999</c:v>
                </c:pt>
                <c:pt idx="1413">
                  <c:v>0.116102</c:v>
                </c:pt>
                <c:pt idx="1414">
                  <c:v>0.11751499999999999</c:v>
                </c:pt>
                <c:pt idx="1415">
                  <c:v>0.118673</c:v>
                </c:pt>
                <c:pt idx="1416">
                  <c:v>0.11974799999999999</c:v>
                </c:pt>
                <c:pt idx="1417">
                  <c:v>0.120959</c:v>
                </c:pt>
                <c:pt idx="1418">
                  <c:v>0.121835</c:v>
                </c:pt>
                <c:pt idx="1419">
                  <c:v>0.123029</c:v>
                </c:pt>
                <c:pt idx="1420">
                  <c:v>0.12398199999999999</c:v>
                </c:pt>
                <c:pt idx="1421">
                  <c:v>0.124846</c:v>
                </c:pt>
                <c:pt idx="1422">
                  <c:v>0.12582599999999999</c:v>
                </c:pt>
                <c:pt idx="1423">
                  <c:v>0.12667600000000001</c:v>
                </c:pt>
                <c:pt idx="1424">
                  <c:v>0.12748799999999999</c:v>
                </c:pt>
                <c:pt idx="1425">
                  <c:v>0.12823100000000001</c:v>
                </c:pt>
                <c:pt idx="1426">
                  <c:v>0.128883</c:v>
                </c:pt>
                <c:pt idx="1427">
                  <c:v>0.12950700000000001</c:v>
                </c:pt>
                <c:pt idx="1428">
                  <c:v>0.129994</c:v>
                </c:pt>
                <c:pt idx="1429">
                  <c:v>0.13054399999999999</c:v>
                </c:pt>
                <c:pt idx="1430">
                  <c:v>0.13089100000000001</c:v>
                </c:pt>
                <c:pt idx="1431">
                  <c:v>0.131271</c:v>
                </c:pt>
                <c:pt idx="1432">
                  <c:v>0.13146099999999999</c:v>
                </c:pt>
                <c:pt idx="1433">
                  <c:v>0.13159999999999999</c:v>
                </c:pt>
                <c:pt idx="1434">
                  <c:v>0.131744</c:v>
                </c:pt>
                <c:pt idx="1435">
                  <c:v>0.131795</c:v>
                </c:pt>
                <c:pt idx="1436">
                  <c:v>0.13175799999999999</c:v>
                </c:pt>
                <c:pt idx="1437">
                  <c:v>0.131745</c:v>
                </c:pt>
                <c:pt idx="1438">
                  <c:v>0.13166900000000001</c:v>
                </c:pt>
                <c:pt idx="1439">
                  <c:v>0.13142799999999999</c:v>
                </c:pt>
                <c:pt idx="1440">
                  <c:v>0.131075</c:v>
                </c:pt>
                <c:pt idx="1441">
                  <c:v>0.130747</c:v>
                </c:pt>
                <c:pt idx="1442">
                  <c:v>0.130304</c:v>
                </c:pt>
                <c:pt idx="1443">
                  <c:v>0.129861</c:v>
                </c:pt>
                <c:pt idx="1444">
                  <c:v>0.12945000000000001</c:v>
                </c:pt>
                <c:pt idx="1445">
                  <c:v>0.128775</c:v>
                </c:pt>
                <c:pt idx="1446">
                  <c:v>0.12813099999999999</c:v>
                </c:pt>
                <c:pt idx="1447">
                  <c:v>0.12734699999999999</c:v>
                </c:pt>
                <c:pt idx="1448">
                  <c:v>0.126633</c:v>
                </c:pt>
                <c:pt idx="1449">
                  <c:v>0.125891</c:v>
                </c:pt>
                <c:pt idx="1450">
                  <c:v>0.12510099999999999</c:v>
                </c:pt>
                <c:pt idx="1451">
                  <c:v>0.124214</c:v>
                </c:pt>
                <c:pt idx="1452">
                  <c:v>0.123131</c:v>
                </c:pt>
                <c:pt idx="1453">
                  <c:v>0.12224400000000001</c:v>
                </c:pt>
                <c:pt idx="1454">
                  <c:v>0.12120400000000001</c:v>
                </c:pt>
                <c:pt idx="1455">
                  <c:v>0.120271</c:v>
                </c:pt>
                <c:pt idx="1456">
                  <c:v>0.11927599999999999</c:v>
                </c:pt>
                <c:pt idx="1457">
                  <c:v>0.118265</c:v>
                </c:pt>
                <c:pt idx="1458">
                  <c:v>0.11731800000000001</c:v>
                </c:pt>
                <c:pt idx="1459">
                  <c:v>0.116243</c:v>
                </c:pt>
                <c:pt idx="1460">
                  <c:v>0.115305</c:v>
                </c:pt>
                <c:pt idx="1461">
                  <c:v>0.11432199999999999</c:v>
                </c:pt>
                <c:pt idx="1462">
                  <c:v>0.11318499999999999</c:v>
                </c:pt>
                <c:pt idx="1463">
                  <c:v>0.112428</c:v>
                </c:pt>
                <c:pt idx="1464">
                  <c:v>0.111416</c:v>
                </c:pt>
                <c:pt idx="1465">
                  <c:v>0.110578</c:v>
                </c:pt>
                <c:pt idx="1466">
                  <c:v>0.10974299999999999</c:v>
                </c:pt>
                <c:pt idx="1467">
                  <c:v>0.108734</c:v>
                </c:pt>
                <c:pt idx="1468">
                  <c:v>0.107904</c:v>
                </c:pt>
                <c:pt idx="1469">
                  <c:v>0.107165</c:v>
                </c:pt>
                <c:pt idx="1470">
                  <c:v>0.106484</c:v>
                </c:pt>
                <c:pt idx="1471">
                  <c:v>0.105709</c:v>
                </c:pt>
                <c:pt idx="1472">
                  <c:v>0.105016</c:v>
                </c:pt>
                <c:pt idx="1473">
                  <c:v>0.104364</c:v>
                </c:pt>
                <c:pt idx="1474">
                  <c:v>0.10373599999999999</c:v>
                </c:pt>
                <c:pt idx="1475">
                  <c:v>0.103351</c:v>
                </c:pt>
                <c:pt idx="1476">
                  <c:v>0.102871</c:v>
                </c:pt>
                <c:pt idx="1477">
                  <c:v>0.10248500000000001</c:v>
                </c:pt>
                <c:pt idx="1478">
                  <c:v>0.102101</c:v>
                </c:pt>
                <c:pt idx="1479">
                  <c:v>0.101733</c:v>
                </c:pt>
                <c:pt idx="1480">
                  <c:v>0.101539</c:v>
                </c:pt>
                <c:pt idx="1481">
                  <c:v>0.1014</c:v>
                </c:pt>
                <c:pt idx="1482">
                  <c:v>0.101338</c:v>
                </c:pt>
                <c:pt idx="1483">
                  <c:v>0.1013</c:v>
                </c:pt>
                <c:pt idx="1484">
                  <c:v>0.10135</c:v>
                </c:pt>
                <c:pt idx="1485">
                  <c:v>0.10152799999999999</c:v>
                </c:pt>
                <c:pt idx="1486">
                  <c:v>0.10184</c:v>
                </c:pt>
                <c:pt idx="1487">
                  <c:v>0.102169</c:v>
                </c:pt>
                <c:pt idx="1488">
                  <c:v>0.10248400000000001</c:v>
                </c:pt>
                <c:pt idx="1489">
                  <c:v>0.10297099999999999</c:v>
                </c:pt>
                <c:pt idx="1490">
                  <c:v>0.10345699999999999</c:v>
                </c:pt>
                <c:pt idx="1491">
                  <c:v>0.104188</c:v>
                </c:pt>
                <c:pt idx="1492">
                  <c:v>0.10491300000000001</c:v>
                </c:pt>
                <c:pt idx="1493">
                  <c:v>0.105838</c:v>
                </c:pt>
                <c:pt idx="1494">
                  <c:v>0.106555</c:v>
                </c:pt>
                <c:pt idx="1495">
                  <c:v>0.10744099999999999</c:v>
                </c:pt>
                <c:pt idx="1496">
                  <c:v>0.108532</c:v>
                </c:pt>
                <c:pt idx="1497">
                  <c:v>0.109567</c:v>
                </c:pt>
                <c:pt idx="1498">
                  <c:v>0.110857</c:v>
                </c:pt>
                <c:pt idx="1499">
                  <c:v>0.111997</c:v>
                </c:pt>
                <c:pt idx="1500">
                  <c:v>0.112925</c:v>
                </c:pt>
                <c:pt idx="1501">
                  <c:v>0.114229</c:v>
                </c:pt>
                <c:pt idx="1502">
                  <c:v>0.11541800000000001</c:v>
                </c:pt>
                <c:pt idx="1503">
                  <c:v>0.11684</c:v>
                </c:pt>
                <c:pt idx="1504">
                  <c:v>0.118102</c:v>
                </c:pt>
                <c:pt idx="1505">
                  <c:v>0.11944100000000001</c:v>
                </c:pt>
                <c:pt idx="1506">
                  <c:v>0.120991</c:v>
                </c:pt>
                <c:pt idx="1507">
                  <c:v>0.122081</c:v>
                </c:pt>
                <c:pt idx="1508">
                  <c:v>0.123601</c:v>
                </c:pt>
                <c:pt idx="1509">
                  <c:v>0.12489400000000001</c:v>
                </c:pt>
                <c:pt idx="1510">
                  <c:v>0.12637300000000001</c:v>
                </c:pt>
                <c:pt idx="1511">
                  <c:v>0.12753999999999999</c:v>
                </c:pt>
                <c:pt idx="1512">
                  <c:v>0.12867899999999999</c:v>
                </c:pt>
                <c:pt idx="1513">
                  <c:v>0.129853</c:v>
                </c:pt>
                <c:pt idx="1514">
                  <c:v>0.13101599999999999</c:v>
                </c:pt>
                <c:pt idx="1515">
                  <c:v>0.132328</c:v>
                </c:pt>
                <c:pt idx="1516">
                  <c:v>0.13339999999999999</c:v>
                </c:pt>
                <c:pt idx="1517">
                  <c:v>0.13435900000000001</c:v>
                </c:pt>
                <c:pt idx="1518">
                  <c:v>0.13536899999999999</c:v>
                </c:pt>
                <c:pt idx="1519">
                  <c:v>0.13608600000000001</c:v>
                </c:pt>
                <c:pt idx="1520">
                  <c:v>0.13709299999999999</c:v>
                </c:pt>
                <c:pt idx="1521">
                  <c:v>0.13792599999999999</c:v>
                </c:pt>
                <c:pt idx="1522">
                  <c:v>0.13870499999999999</c:v>
                </c:pt>
                <c:pt idx="1523">
                  <c:v>0.13952300000000001</c:v>
                </c:pt>
                <c:pt idx="1524">
                  <c:v>0.140177</c:v>
                </c:pt>
                <c:pt idx="1525">
                  <c:v>0.14091300000000001</c:v>
                </c:pt>
                <c:pt idx="1526">
                  <c:v>0.14139699999999999</c:v>
                </c:pt>
                <c:pt idx="1527">
                  <c:v>0.14189399999999999</c:v>
                </c:pt>
                <c:pt idx="1528">
                  <c:v>0.14235900000000001</c:v>
                </c:pt>
                <c:pt idx="1529">
                  <c:v>0.14263300000000001</c:v>
                </c:pt>
                <c:pt idx="1530">
                  <c:v>0.14288300000000001</c:v>
                </c:pt>
                <c:pt idx="1531">
                  <c:v>0.143092</c:v>
                </c:pt>
                <c:pt idx="1532">
                  <c:v>0.14326800000000001</c:v>
                </c:pt>
                <c:pt idx="1533">
                  <c:v>0.14335800000000001</c:v>
                </c:pt>
                <c:pt idx="1534">
                  <c:v>0.14330799999999999</c:v>
                </c:pt>
                <c:pt idx="1535">
                  <c:v>0.14314499999999999</c:v>
                </c:pt>
                <c:pt idx="1536">
                  <c:v>0.14300599999999999</c:v>
                </c:pt>
                <c:pt idx="1537">
                  <c:v>0.14278099999999999</c:v>
                </c:pt>
                <c:pt idx="1538">
                  <c:v>0.14254900000000001</c:v>
                </c:pt>
                <c:pt idx="1539">
                  <c:v>0.14215700000000001</c:v>
                </c:pt>
                <c:pt idx="1540">
                  <c:v>0.14158499999999999</c:v>
                </c:pt>
                <c:pt idx="1541">
                  <c:v>0.14108000000000001</c:v>
                </c:pt>
                <c:pt idx="1542">
                  <c:v>0.140462</c:v>
                </c:pt>
                <c:pt idx="1543">
                  <c:v>0.139899</c:v>
                </c:pt>
                <c:pt idx="1544">
                  <c:v>0.139399</c:v>
                </c:pt>
                <c:pt idx="1545">
                  <c:v>0.13861599999999999</c:v>
                </c:pt>
                <c:pt idx="1546">
                  <c:v>0.137901</c:v>
                </c:pt>
                <c:pt idx="1547">
                  <c:v>0.137104</c:v>
                </c:pt>
                <c:pt idx="1548">
                  <c:v>0.13641900000000001</c:v>
                </c:pt>
                <c:pt idx="1549">
                  <c:v>0.135544</c:v>
                </c:pt>
                <c:pt idx="1550">
                  <c:v>0.134688</c:v>
                </c:pt>
                <c:pt idx="1551">
                  <c:v>0.13395299999999999</c:v>
                </c:pt>
                <c:pt idx="1552">
                  <c:v>0.13298299999999999</c:v>
                </c:pt>
                <c:pt idx="1553">
                  <c:v>0.13216</c:v>
                </c:pt>
                <c:pt idx="1554">
                  <c:v>0.13115199999999999</c:v>
                </c:pt>
                <c:pt idx="1555">
                  <c:v>0.13025</c:v>
                </c:pt>
                <c:pt idx="1556">
                  <c:v>0.12928400000000001</c:v>
                </c:pt>
                <c:pt idx="1557">
                  <c:v>0.12828999999999999</c:v>
                </c:pt>
                <c:pt idx="1558">
                  <c:v>0.127359</c:v>
                </c:pt>
                <c:pt idx="1559">
                  <c:v>0.126329</c:v>
                </c:pt>
                <c:pt idx="1560">
                  <c:v>0.12545999999999999</c:v>
                </c:pt>
                <c:pt idx="1561">
                  <c:v>0.12459199999999999</c:v>
                </c:pt>
                <c:pt idx="1562">
                  <c:v>0.12356200000000001</c:v>
                </c:pt>
                <c:pt idx="1563">
                  <c:v>0.12284299999999999</c:v>
                </c:pt>
                <c:pt idx="1564">
                  <c:v>0.121921</c:v>
                </c:pt>
                <c:pt idx="1565">
                  <c:v>0.121175</c:v>
                </c:pt>
                <c:pt idx="1566">
                  <c:v>0.120466</c:v>
                </c:pt>
                <c:pt idx="1567">
                  <c:v>0.1197</c:v>
                </c:pt>
                <c:pt idx="1568">
                  <c:v>0.119071</c:v>
                </c:pt>
                <c:pt idx="1569">
                  <c:v>0.118425</c:v>
                </c:pt>
                <c:pt idx="1570">
                  <c:v>0.118071</c:v>
                </c:pt>
                <c:pt idx="1571">
                  <c:v>0.117697</c:v>
                </c:pt>
                <c:pt idx="1572">
                  <c:v>0.11745</c:v>
                </c:pt>
                <c:pt idx="1573">
                  <c:v>0.117217</c:v>
                </c:pt>
                <c:pt idx="1574">
                  <c:v>0.117047</c:v>
                </c:pt>
                <c:pt idx="1575">
                  <c:v>0.117061</c:v>
                </c:pt>
                <c:pt idx="1576">
                  <c:v>0.117186</c:v>
                </c:pt>
                <c:pt idx="1577">
                  <c:v>0.117369</c:v>
                </c:pt>
                <c:pt idx="1578">
                  <c:v>0.11755599999999999</c:v>
                </c:pt>
                <c:pt idx="1579">
                  <c:v>0.117849</c:v>
                </c:pt>
                <c:pt idx="1580">
                  <c:v>0.118251</c:v>
                </c:pt>
                <c:pt idx="1581">
                  <c:v>0.118857</c:v>
                </c:pt>
                <c:pt idx="1582">
                  <c:v>0.11934599999999999</c:v>
                </c:pt>
                <c:pt idx="1583">
                  <c:v>0.11996900000000001</c:v>
                </c:pt>
                <c:pt idx="1584">
                  <c:v>0.120696</c:v>
                </c:pt>
                <c:pt idx="1585">
                  <c:v>0.121369</c:v>
                </c:pt>
                <c:pt idx="1586">
                  <c:v>0.122276</c:v>
                </c:pt>
                <c:pt idx="1587">
                  <c:v>0.123122</c:v>
                </c:pt>
                <c:pt idx="1588">
                  <c:v>0.123997</c:v>
                </c:pt>
                <c:pt idx="1589">
                  <c:v>0.124874</c:v>
                </c:pt>
                <c:pt idx="1590">
                  <c:v>0.12578900000000001</c:v>
                </c:pt>
                <c:pt idx="1591">
                  <c:v>0.126914</c:v>
                </c:pt>
                <c:pt idx="1592">
                  <c:v>0.127915</c:v>
                </c:pt>
                <c:pt idx="1593">
                  <c:v>0.12914100000000001</c:v>
                </c:pt>
                <c:pt idx="1594">
                  <c:v>0.13020599999999999</c:v>
                </c:pt>
                <c:pt idx="1595">
                  <c:v>0.13104099999999999</c:v>
                </c:pt>
                <c:pt idx="1596">
                  <c:v>0.13216800000000001</c:v>
                </c:pt>
                <c:pt idx="1597">
                  <c:v>0.133187</c:v>
                </c:pt>
                <c:pt idx="1598">
                  <c:v>0.13439999999999999</c:v>
                </c:pt>
                <c:pt idx="1599">
                  <c:v>0.13542000000000001</c:v>
                </c:pt>
                <c:pt idx="1600">
                  <c:v>0.136405</c:v>
                </c:pt>
                <c:pt idx="1601">
                  <c:v>0.13730400000000001</c:v>
                </c:pt>
                <c:pt idx="1602">
                  <c:v>0.138158</c:v>
                </c:pt>
                <c:pt idx="1603">
                  <c:v>0.139181</c:v>
                </c:pt>
                <c:pt idx="1604">
                  <c:v>0.140044</c:v>
                </c:pt>
                <c:pt idx="1605">
                  <c:v>0.14087</c:v>
                </c:pt>
                <c:pt idx="1606">
                  <c:v>0.14175399999999999</c:v>
                </c:pt>
                <c:pt idx="1607">
                  <c:v>0.142295</c:v>
                </c:pt>
                <c:pt idx="1608">
                  <c:v>0.142988</c:v>
                </c:pt>
                <c:pt idx="1609">
                  <c:v>0.14360100000000001</c:v>
                </c:pt>
                <c:pt idx="1610">
                  <c:v>0.144291</c:v>
                </c:pt>
                <c:pt idx="1611">
                  <c:v>0.144811</c:v>
                </c:pt>
                <c:pt idx="1612">
                  <c:v>0.145202</c:v>
                </c:pt>
                <c:pt idx="1613">
                  <c:v>0.145505</c:v>
                </c:pt>
                <c:pt idx="1614">
                  <c:v>0.145812</c:v>
                </c:pt>
                <c:pt idx="1615">
                  <c:v>0.14613000000000001</c:v>
                </c:pt>
                <c:pt idx="1616">
                  <c:v>0.14632800000000001</c:v>
                </c:pt>
                <c:pt idx="1617">
                  <c:v>0.14643100000000001</c:v>
                </c:pt>
                <c:pt idx="1618">
                  <c:v>0.146479</c:v>
                </c:pt>
                <c:pt idx="1619">
                  <c:v>0.14649499999999999</c:v>
                </c:pt>
                <c:pt idx="1620">
                  <c:v>0.14646400000000001</c:v>
                </c:pt>
                <c:pt idx="1621">
                  <c:v>0.146367</c:v>
                </c:pt>
                <c:pt idx="1622">
                  <c:v>0.14619099999999999</c:v>
                </c:pt>
                <c:pt idx="1623">
                  <c:v>0.14615300000000001</c:v>
                </c:pt>
                <c:pt idx="1624">
                  <c:v>0.145869</c:v>
                </c:pt>
                <c:pt idx="1625">
                  <c:v>0.14554700000000001</c:v>
                </c:pt>
                <c:pt idx="1626">
                  <c:v>0.14515400000000001</c:v>
                </c:pt>
                <c:pt idx="1627">
                  <c:v>0.14482700000000001</c:v>
                </c:pt>
                <c:pt idx="1628">
                  <c:v>0.144287</c:v>
                </c:pt>
                <c:pt idx="1629">
                  <c:v>0.14372299999999999</c:v>
                </c:pt>
                <c:pt idx="1630">
                  <c:v>0.14313000000000001</c:v>
                </c:pt>
                <c:pt idx="1631">
                  <c:v>0.14247000000000001</c:v>
                </c:pt>
                <c:pt idx="1632">
                  <c:v>0.14188899999999999</c:v>
                </c:pt>
                <c:pt idx="1633">
                  <c:v>0.141265</c:v>
                </c:pt>
                <c:pt idx="1634">
                  <c:v>0.140593</c:v>
                </c:pt>
                <c:pt idx="1635">
                  <c:v>0.13984199999999999</c:v>
                </c:pt>
                <c:pt idx="1636">
                  <c:v>0.138931</c:v>
                </c:pt>
                <c:pt idx="1637">
                  <c:v>0.13819200000000001</c:v>
                </c:pt>
                <c:pt idx="1638">
                  <c:v>0.13734499999999999</c:v>
                </c:pt>
                <c:pt idx="1639">
                  <c:v>0.13661100000000001</c:v>
                </c:pt>
                <c:pt idx="1640">
                  <c:v>0.13598399999999999</c:v>
                </c:pt>
                <c:pt idx="1641">
                  <c:v>0.13506299999999999</c:v>
                </c:pt>
                <c:pt idx="1642">
                  <c:v>0.13426199999999999</c:v>
                </c:pt>
                <c:pt idx="1643">
                  <c:v>0.13339200000000001</c:v>
                </c:pt>
                <c:pt idx="1644">
                  <c:v>0.132684</c:v>
                </c:pt>
                <c:pt idx="1645">
                  <c:v>0.13200999999999999</c:v>
                </c:pt>
                <c:pt idx="1646">
                  <c:v>0.13137299999999999</c:v>
                </c:pt>
                <c:pt idx="1647">
                  <c:v>0.130721</c:v>
                </c:pt>
                <c:pt idx="1648">
                  <c:v>0.12997300000000001</c:v>
                </c:pt>
                <c:pt idx="1649">
                  <c:v>0.12943399999999999</c:v>
                </c:pt>
                <c:pt idx="1650">
                  <c:v>0.12889700000000001</c:v>
                </c:pt>
                <c:pt idx="1651">
                  <c:v>0.12848200000000001</c:v>
                </c:pt>
                <c:pt idx="1652">
                  <c:v>0.12812999999999999</c:v>
                </c:pt>
                <c:pt idx="1653">
                  <c:v>0.12767800000000001</c:v>
                </c:pt>
                <c:pt idx="1654">
                  <c:v>0.12740199999999999</c:v>
                </c:pt>
                <c:pt idx="1655">
                  <c:v>0.12717600000000001</c:v>
                </c:pt>
                <c:pt idx="1656">
                  <c:v>0.12703700000000001</c:v>
                </c:pt>
                <c:pt idx="1657">
                  <c:v>0.12690599999999999</c:v>
                </c:pt>
                <c:pt idx="1658">
                  <c:v>0.12681200000000001</c:v>
                </c:pt>
                <c:pt idx="1659">
                  <c:v>0.126836</c:v>
                </c:pt>
                <c:pt idx="1660">
                  <c:v>0.12698899999999999</c:v>
                </c:pt>
                <c:pt idx="1661">
                  <c:v>0.12717400000000001</c:v>
                </c:pt>
                <c:pt idx="1662">
                  <c:v>0.12737499999999999</c:v>
                </c:pt>
                <c:pt idx="1663">
                  <c:v>0.127607</c:v>
                </c:pt>
                <c:pt idx="1664">
                  <c:v>0.12786700000000001</c:v>
                </c:pt>
                <c:pt idx="1665">
                  <c:v>0.12822500000000001</c:v>
                </c:pt>
                <c:pt idx="1666">
                  <c:v>0.12864700000000001</c:v>
                </c:pt>
                <c:pt idx="1667">
                  <c:v>0.12916</c:v>
                </c:pt>
                <c:pt idx="1668">
                  <c:v>0.12955</c:v>
                </c:pt>
                <c:pt idx="1669">
                  <c:v>0.12998499999999999</c:v>
                </c:pt>
                <c:pt idx="1670">
                  <c:v>0.13062299999999999</c:v>
                </c:pt>
                <c:pt idx="1671">
                  <c:v>0.131106</c:v>
                </c:pt>
                <c:pt idx="1672">
                  <c:v>0.13178300000000001</c:v>
                </c:pt>
                <c:pt idx="1673">
                  <c:v>0.13236400000000001</c:v>
                </c:pt>
                <c:pt idx="1674">
                  <c:v>0.13289300000000001</c:v>
                </c:pt>
                <c:pt idx="1675">
                  <c:v>0.13350300000000001</c:v>
                </c:pt>
                <c:pt idx="1676">
                  <c:v>0.134104</c:v>
                </c:pt>
                <c:pt idx="1677">
                  <c:v>0.13483000000000001</c:v>
                </c:pt>
                <c:pt idx="1678">
                  <c:v>0.135328</c:v>
                </c:pt>
                <c:pt idx="1679">
                  <c:v>0.13587399999999999</c:v>
                </c:pt>
                <c:pt idx="1680">
                  <c:v>0.13648399999999999</c:v>
                </c:pt>
                <c:pt idx="1681">
                  <c:v>0.13703099999999999</c:v>
                </c:pt>
                <c:pt idx="1682">
                  <c:v>0.13764899999999999</c:v>
                </c:pt>
                <c:pt idx="1683">
                  <c:v>0.13813800000000001</c:v>
                </c:pt>
                <c:pt idx="1684">
                  <c:v>0.13852300000000001</c:v>
                </c:pt>
                <c:pt idx="1685">
                  <c:v>0.13898099999999999</c:v>
                </c:pt>
                <c:pt idx="1686">
                  <c:v>0.13932600000000001</c:v>
                </c:pt>
                <c:pt idx="1687">
                  <c:v>0.13977100000000001</c:v>
                </c:pt>
                <c:pt idx="1688">
                  <c:v>0.14013100000000001</c:v>
                </c:pt>
                <c:pt idx="1689">
                  <c:v>0.14049300000000001</c:v>
                </c:pt>
                <c:pt idx="1690">
                  <c:v>0.14071600000000001</c:v>
                </c:pt>
                <c:pt idx="1691">
                  <c:v>0.14091500000000001</c:v>
                </c:pt>
                <c:pt idx="1692">
                  <c:v>0.14107500000000001</c:v>
                </c:pt>
                <c:pt idx="1693">
                  <c:v>0.141212</c:v>
                </c:pt>
                <c:pt idx="1694">
                  <c:v>0.141319</c:v>
                </c:pt>
                <c:pt idx="1695">
                  <c:v>0.14134099999999999</c:v>
                </c:pt>
                <c:pt idx="1696">
                  <c:v>0.14129900000000001</c:v>
                </c:pt>
                <c:pt idx="1697">
                  <c:v>0.14119399999999999</c:v>
                </c:pt>
                <c:pt idx="1698">
                  <c:v>0.141123</c:v>
                </c:pt>
                <c:pt idx="1699">
                  <c:v>0.14099800000000001</c:v>
                </c:pt>
                <c:pt idx="1700">
                  <c:v>0.140844</c:v>
                </c:pt>
                <c:pt idx="1701">
                  <c:v>0.14066600000000001</c:v>
                </c:pt>
                <c:pt idx="1702">
                  <c:v>0.14038800000000001</c:v>
                </c:pt>
                <c:pt idx="1703">
                  <c:v>0.140158</c:v>
                </c:pt>
                <c:pt idx="1704">
                  <c:v>0.13983599999999999</c:v>
                </c:pt>
                <c:pt idx="1705">
                  <c:v>0.139539</c:v>
                </c:pt>
                <c:pt idx="1706">
                  <c:v>0.13914699999999999</c:v>
                </c:pt>
                <c:pt idx="1707">
                  <c:v>0.13873099999999999</c:v>
                </c:pt>
                <c:pt idx="1708">
                  <c:v>0.138291</c:v>
                </c:pt>
                <c:pt idx="1709">
                  <c:v>0.137905</c:v>
                </c:pt>
                <c:pt idx="1710">
                  <c:v>0.137544</c:v>
                </c:pt>
                <c:pt idx="1711">
                  <c:v>0.137126</c:v>
                </c:pt>
                <c:pt idx="1712">
                  <c:v>0.13675100000000001</c:v>
                </c:pt>
                <c:pt idx="1713">
                  <c:v>0.13631199999999999</c:v>
                </c:pt>
                <c:pt idx="1714">
                  <c:v>0.135766</c:v>
                </c:pt>
                <c:pt idx="1715">
                  <c:v>0.13542699999999999</c:v>
                </c:pt>
                <c:pt idx="1716">
                  <c:v>0.13500200000000001</c:v>
                </c:pt>
                <c:pt idx="1717">
                  <c:v>0.13464499999999999</c:v>
                </c:pt>
                <c:pt idx="1718">
                  <c:v>0.13428499999999999</c:v>
                </c:pt>
                <c:pt idx="1719">
                  <c:v>0.13381899999999999</c:v>
                </c:pt>
                <c:pt idx="1720">
                  <c:v>0.133435</c:v>
                </c:pt>
                <c:pt idx="1721">
                  <c:v>0.13314599999999999</c:v>
                </c:pt>
                <c:pt idx="1722">
                  <c:v>0.13292100000000001</c:v>
                </c:pt>
                <c:pt idx="1723">
                  <c:v>0.132714</c:v>
                </c:pt>
                <c:pt idx="1724">
                  <c:v>0.13245799999999999</c:v>
                </c:pt>
                <c:pt idx="1725">
                  <c:v>0.13220899999999999</c:v>
                </c:pt>
                <c:pt idx="1726">
                  <c:v>0.13197500000000001</c:v>
                </c:pt>
                <c:pt idx="1727">
                  <c:v>0.13186400000000001</c:v>
                </c:pt>
                <c:pt idx="1728">
                  <c:v>0.13179299999999999</c:v>
                </c:pt>
                <c:pt idx="1729">
                  <c:v>0.13173599999999999</c:v>
                </c:pt>
                <c:pt idx="1730">
                  <c:v>0.13165399999999999</c:v>
                </c:pt>
                <c:pt idx="1731">
                  <c:v>0.131575</c:v>
                </c:pt>
                <c:pt idx="1732">
                  <c:v>0.13159799999999999</c:v>
                </c:pt>
                <c:pt idx="1733">
                  <c:v>0.131685</c:v>
                </c:pt>
                <c:pt idx="1734">
                  <c:v>0.13176599999999999</c:v>
                </c:pt>
                <c:pt idx="1735">
                  <c:v>0.13184799999999999</c:v>
                </c:pt>
                <c:pt idx="1736">
                  <c:v>0.13194500000000001</c:v>
                </c:pt>
                <c:pt idx="1737">
                  <c:v>0.13211000000000001</c:v>
                </c:pt>
                <c:pt idx="1738">
                  <c:v>0.13234099999999999</c:v>
                </c:pt>
                <c:pt idx="1739">
                  <c:v>0.13253400000000001</c:v>
                </c:pt>
                <c:pt idx="1740">
                  <c:v>0.132691</c:v>
                </c:pt>
                <c:pt idx="1741">
                  <c:v>0.132879</c:v>
                </c:pt>
                <c:pt idx="1742">
                  <c:v>0.133047</c:v>
                </c:pt>
                <c:pt idx="1743">
                  <c:v>0.13333900000000001</c:v>
                </c:pt>
                <c:pt idx="1744">
                  <c:v>0.13361700000000001</c:v>
                </c:pt>
                <c:pt idx="1745">
                  <c:v>0.13391</c:v>
                </c:pt>
                <c:pt idx="1746">
                  <c:v>0.13408600000000001</c:v>
                </c:pt>
                <c:pt idx="1747">
                  <c:v>0.13423199999999999</c:v>
                </c:pt>
                <c:pt idx="1748">
                  <c:v>0.13453000000000001</c:v>
                </c:pt>
                <c:pt idx="1749">
                  <c:v>0.134826</c:v>
                </c:pt>
                <c:pt idx="1750">
                  <c:v>0.13514699999999999</c:v>
                </c:pt>
                <c:pt idx="1751">
                  <c:v>0.13539699999999999</c:v>
                </c:pt>
                <c:pt idx="1752">
                  <c:v>0.13558100000000001</c:v>
                </c:pt>
                <c:pt idx="1753">
                  <c:v>0.135737</c:v>
                </c:pt>
                <c:pt idx="1754">
                  <c:v>0.13592899999999999</c:v>
                </c:pt>
                <c:pt idx="1755">
                  <c:v>0.13614499999999999</c:v>
                </c:pt>
                <c:pt idx="1756">
                  <c:v>0.13630400000000001</c:v>
                </c:pt>
                <c:pt idx="1757">
                  <c:v>0.13644100000000001</c:v>
                </c:pt>
                <c:pt idx="1758">
                  <c:v>0.13652400000000001</c:v>
                </c:pt>
                <c:pt idx="1759">
                  <c:v>0.136549</c:v>
                </c:pt>
                <c:pt idx="1760">
                  <c:v>0.13661799999999999</c:v>
                </c:pt>
                <c:pt idx="1761">
                  <c:v>0.13669500000000001</c:v>
                </c:pt>
                <c:pt idx="1762">
                  <c:v>0.136771</c:v>
                </c:pt>
                <c:pt idx="1763">
                  <c:v>0.13681699999999999</c:v>
                </c:pt>
                <c:pt idx="1764">
                  <c:v>0.13676099999999999</c:v>
                </c:pt>
                <c:pt idx="1765">
                  <c:v>0.136684</c:v>
                </c:pt>
                <c:pt idx="1766">
                  <c:v>0.13663800000000001</c:v>
                </c:pt>
                <c:pt idx="1767">
                  <c:v>0.13658899999999999</c:v>
                </c:pt>
                <c:pt idx="1768">
                  <c:v>0.13652700000000001</c:v>
                </c:pt>
                <c:pt idx="1769">
                  <c:v>0.136379</c:v>
                </c:pt>
                <c:pt idx="1770">
                  <c:v>0.13616900000000001</c:v>
                </c:pt>
                <c:pt idx="1771">
                  <c:v>0.136046</c:v>
                </c:pt>
                <c:pt idx="1772">
                  <c:v>0.13594800000000001</c:v>
                </c:pt>
                <c:pt idx="1773">
                  <c:v>0.13583500000000001</c:v>
                </c:pt>
                <c:pt idx="1774">
                  <c:v>0.135662</c:v>
                </c:pt>
                <c:pt idx="1775">
                  <c:v>0.13542499999999999</c:v>
                </c:pt>
                <c:pt idx="1776">
                  <c:v>0.13525799999999999</c:v>
                </c:pt>
                <c:pt idx="1777">
                  <c:v>0.13508400000000001</c:v>
                </c:pt>
                <c:pt idx="1778">
                  <c:v>0.134967</c:v>
                </c:pt>
                <c:pt idx="1779">
                  <c:v>0.13478299999999999</c:v>
                </c:pt>
                <c:pt idx="1780">
                  <c:v>0.13453000000000001</c:v>
                </c:pt>
                <c:pt idx="1781">
                  <c:v>0.13436200000000001</c:v>
                </c:pt>
                <c:pt idx="1782">
                  <c:v>0.134217</c:v>
                </c:pt>
                <c:pt idx="1783">
                  <c:v>0.13411600000000001</c:v>
                </c:pt>
                <c:pt idx="1784">
                  <c:v>0.13401099999999999</c:v>
                </c:pt>
                <c:pt idx="1785">
                  <c:v>0.133852</c:v>
                </c:pt>
                <c:pt idx="1786">
                  <c:v>0.13367299999999999</c:v>
                </c:pt>
                <c:pt idx="1787">
                  <c:v>0.133546</c:v>
                </c:pt>
                <c:pt idx="1788">
                  <c:v>0.13347999999999999</c:v>
                </c:pt>
                <c:pt idx="1789">
                  <c:v>0.13341700000000001</c:v>
                </c:pt>
                <c:pt idx="1790">
                  <c:v>0.133356</c:v>
                </c:pt>
                <c:pt idx="1791">
                  <c:v>0.13326499999999999</c:v>
                </c:pt>
                <c:pt idx="1792">
                  <c:v>0.133133</c:v>
                </c:pt>
                <c:pt idx="1793">
                  <c:v>0.133102</c:v>
                </c:pt>
                <c:pt idx="1794">
                  <c:v>0.133133</c:v>
                </c:pt>
                <c:pt idx="1795">
                  <c:v>0.133159</c:v>
                </c:pt>
                <c:pt idx="1796">
                  <c:v>0.13315199999999999</c:v>
                </c:pt>
                <c:pt idx="1797">
                  <c:v>0.13306899999999999</c:v>
                </c:pt>
                <c:pt idx="1798">
                  <c:v>0.13295999999999999</c:v>
                </c:pt>
                <c:pt idx="1799">
                  <c:v>0.13295899999999999</c:v>
                </c:pt>
                <c:pt idx="1800">
                  <c:v>0.13303000000000001</c:v>
                </c:pt>
                <c:pt idx="1801">
                  <c:v>0.13309099999999999</c:v>
                </c:pt>
                <c:pt idx="1802">
                  <c:v>0.133127</c:v>
                </c:pt>
                <c:pt idx="1803">
                  <c:v>0.13309299999999999</c:v>
                </c:pt>
                <c:pt idx="1804">
                  <c:v>0.13303300000000001</c:v>
                </c:pt>
                <c:pt idx="1805">
                  <c:v>0.13306200000000001</c:v>
                </c:pt>
                <c:pt idx="1806">
                  <c:v>0.13314000000000001</c:v>
                </c:pt>
                <c:pt idx="1807">
                  <c:v>0.13319300000000001</c:v>
                </c:pt>
                <c:pt idx="1808">
                  <c:v>0.133184</c:v>
                </c:pt>
                <c:pt idx="1809">
                  <c:v>0.13317399999999999</c:v>
                </c:pt>
                <c:pt idx="1810">
                  <c:v>0.13318099999999999</c:v>
                </c:pt>
                <c:pt idx="1811">
                  <c:v>0.13323499999999999</c:v>
                </c:pt>
                <c:pt idx="1812">
                  <c:v>0.13331200000000001</c:v>
                </c:pt>
                <c:pt idx="1813">
                  <c:v>0.133351</c:v>
                </c:pt>
                <c:pt idx="1814">
                  <c:v>0.13333200000000001</c:v>
                </c:pt>
                <c:pt idx="1815">
                  <c:v>0.13330600000000001</c:v>
                </c:pt>
                <c:pt idx="1816">
                  <c:v>0.133358</c:v>
                </c:pt>
                <c:pt idx="1817">
                  <c:v>0.13342699999999999</c:v>
                </c:pt>
                <c:pt idx="1818">
                  <c:v>0.13347700000000001</c:v>
                </c:pt>
                <c:pt idx="1819">
                  <c:v>0.13351099999999999</c:v>
                </c:pt>
                <c:pt idx="1820">
                  <c:v>0.13350699999999999</c:v>
                </c:pt>
                <c:pt idx="1821">
                  <c:v>0.13350000000000001</c:v>
                </c:pt>
                <c:pt idx="1822">
                  <c:v>0.13353799999999999</c:v>
                </c:pt>
                <c:pt idx="1823">
                  <c:v>0.133573</c:v>
                </c:pt>
                <c:pt idx="1824">
                  <c:v>0.13358900000000001</c:v>
                </c:pt>
                <c:pt idx="1825">
                  <c:v>0.13353100000000001</c:v>
                </c:pt>
                <c:pt idx="1826">
                  <c:v>0.133469</c:v>
                </c:pt>
                <c:pt idx="1827">
                  <c:v>0.133465</c:v>
                </c:pt>
                <c:pt idx="1828">
                  <c:v>0.13347700000000001</c:v>
                </c:pt>
                <c:pt idx="1829">
                  <c:v>0.133465</c:v>
                </c:pt>
                <c:pt idx="1830">
                  <c:v>0.133435</c:v>
                </c:pt>
                <c:pt idx="1831">
                  <c:v>0.13335</c:v>
                </c:pt>
                <c:pt idx="1832">
                  <c:v>0.13323199999999999</c:v>
                </c:pt>
                <c:pt idx="1833">
                  <c:v>0.133186</c:v>
                </c:pt>
                <c:pt idx="1834">
                  <c:v>0.13316600000000001</c:v>
                </c:pt>
                <c:pt idx="1835">
                  <c:v>0.13315299999999999</c:v>
                </c:pt>
                <c:pt idx="1836">
                  <c:v>0.13311200000000001</c:v>
                </c:pt>
                <c:pt idx="1837">
                  <c:v>0.13298299999999999</c:v>
                </c:pt>
                <c:pt idx="1838">
                  <c:v>0.13286400000000001</c:v>
                </c:pt>
                <c:pt idx="1839">
                  <c:v>0.1328</c:v>
                </c:pt>
                <c:pt idx="1840">
                  <c:v>0.13278300000000001</c:v>
                </c:pt>
                <c:pt idx="1841">
                  <c:v>0.13276499999999999</c:v>
                </c:pt>
                <c:pt idx="1842">
                  <c:v>0.13272999999999999</c:v>
                </c:pt>
                <c:pt idx="1843">
                  <c:v>0.132634</c:v>
                </c:pt>
                <c:pt idx="1844">
                  <c:v>0.13251599999999999</c:v>
                </c:pt>
                <c:pt idx="1845">
                  <c:v>0.132493</c:v>
                </c:pt>
                <c:pt idx="1846">
                  <c:v>0.132496</c:v>
                </c:pt>
                <c:pt idx="1847">
                  <c:v>0.13248099999999999</c:v>
                </c:pt>
                <c:pt idx="1848">
                  <c:v>0.13245999999999999</c:v>
                </c:pt>
                <c:pt idx="1849">
                  <c:v>0.132383</c:v>
                </c:pt>
                <c:pt idx="1850">
                  <c:v>0.13231599999999999</c:v>
                </c:pt>
                <c:pt idx="1851">
                  <c:v>0.132328</c:v>
                </c:pt>
                <c:pt idx="1852">
                  <c:v>0.13236100000000001</c:v>
                </c:pt>
                <c:pt idx="1853">
                  <c:v>0.13236200000000001</c:v>
                </c:pt>
                <c:pt idx="1854">
                  <c:v>0.13233500000000001</c:v>
                </c:pt>
                <c:pt idx="1855">
                  <c:v>0.13226399999999999</c:v>
                </c:pt>
                <c:pt idx="1856">
                  <c:v>0.132187</c:v>
                </c:pt>
                <c:pt idx="1857">
                  <c:v>0.13220199999999999</c:v>
                </c:pt>
                <c:pt idx="1858">
                  <c:v>0.132242</c:v>
                </c:pt>
                <c:pt idx="1859">
                  <c:v>0.132268</c:v>
                </c:pt>
                <c:pt idx="1860">
                  <c:v>0.132275</c:v>
                </c:pt>
                <c:pt idx="1861">
                  <c:v>0.132218</c:v>
                </c:pt>
                <c:pt idx="1862">
                  <c:v>0.13214699999999999</c:v>
                </c:pt>
                <c:pt idx="1863">
                  <c:v>0.13214600000000001</c:v>
                </c:pt>
                <c:pt idx="1864">
                  <c:v>0.132159</c:v>
                </c:pt>
                <c:pt idx="1865">
                  <c:v>0.13216600000000001</c:v>
                </c:pt>
                <c:pt idx="1866">
                  <c:v>0.132163</c:v>
                </c:pt>
                <c:pt idx="1867">
                  <c:v>0.132108</c:v>
                </c:pt>
                <c:pt idx="1868">
                  <c:v>0.13200000000000001</c:v>
                </c:pt>
                <c:pt idx="1869">
                  <c:v>0.13197500000000001</c:v>
                </c:pt>
                <c:pt idx="1870">
                  <c:v>0.13198799999999999</c:v>
                </c:pt>
                <c:pt idx="1871">
                  <c:v>0.13200100000000001</c:v>
                </c:pt>
                <c:pt idx="1872">
                  <c:v>0.13198699999999999</c:v>
                </c:pt>
                <c:pt idx="1873">
                  <c:v>0.13191800000000001</c:v>
                </c:pt>
                <c:pt idx="1874">
                  <c:v>0.13181899999999999</c:v>
                </c:pt>
                <c:pt idx="1875">
                  <c:v>0.131774</c:v>
                </c:pt>
                <c:pt idx="1876">
                  <c:v>0.131774</c:v>
                </c:pt>
                <c:pt idx="1877">
                  <c:v>0.131767</c:v>
                </c:pt>
                <c:pt idx="1878">
                  <c:v>0.13164600000000001</c:v>
                </c:pt>
                <c:pt idx="1879">
                  <c:v>0.13152700000000001</c:v>
                </c:pt>
                <c:pt idx="1880">
                  <c:v>0.13145599999999999</c:v>
                </c:pt>
                <c:pt idx="1881">
                  <c:v>0.13145100000000001</c:v>
                </c:pt>
                <c:pt idx="1882">
                  <c:v>0.131467</c:v>
                </c:pt>
                <c:pt idx="1883">
                  <c:v>0.13148000000000001</c:v>
                </c:pt>
                <c:pt idx="1884">
                  <c:v>0.13142200000000001</c:v>
                </c:pt>
                <c:pt idx="1885">
                  <c:v>0.13134699999999999</c:v>
                </c:pt>
                <c:pt idx="1886">
                  <c:v>0.13136300000000001</c:v>
                </c:pt>
                <c:pt idx="1887">
                  <c:v>0.13142799999999999</c:v>
                </c:pt>
                <c:pt idx="1888">
                  <c:v>0.13148499999999999</c:v>
                </c:pt>
                <c:pt idx="1889">
                  <c:v>0.13146099999999999</c:v>
                </c:pt>
                <c:pt idx="1890">
                  <c:v>0.13142200000000001</c:v>
                </c:pt>
                <c:pt idx="1891">
                  <c:v>0.13144700000000001</c:v>
                </c:pt>
                <c:pt idx="1892">
                  <c:v>0.13148399999999999</c:v>
                </c:pt>
                <c:pt idx="1893">
                  <c:v>0.13152</c:v>
                </c:pt>
                <c:pt idx="1894">
                  <c:v>0.13151099999999999</c:v>
                </c:pt>
                <c:pt idx="1895">
                  <c:v>0.131406</c:v>
                </c:pt>
                <c:pt idx="1896">
                  <c:v>0.13132199999999999</c:v>
                </c:pt>
                <c:pt idx="1897">
                  <c:v>0.131326</c:v>
                </c:pt>
                <c:pt idx="1898">
                  <c:v>0.13136300000000001</c:v>
                </c:pt>
                <c:pt idx="1899">
                  <c:v>0.13138900000000001</c:v>
                </c:pt>
                <c:pt idx="1900">
                  <c:v>0.13139300000000001</c:v>
                </c:pt>
                <c:pt idx="1901">
                  <c:v>0.131332</c:v>
                </c:pt>
                <c:pt idx="1902">
                  <c:v>0.13128000000000001</c:v>
                </c:pt>
                <c:pt idx="1903">
                  <c:v>0.13131499999999999</c:v>
                </c:pt>
                <c:pt idx="1904">
                  <c:v>0.131359</c:v>
                </c:pt>
                <c:pt idx="1905">
                  <c:v>0.13138</c:v>
                </c:pt>
                <c:pt idx="1906">
                  <c:v>0.131352</c:v>
                </c:pt>
                <c:pt idx="1907">
                  <c:v>0.13131100000000001</c:v>
                </c:pt>
                <c:pt idx="1908">
                  <c:v>0.13133300000000001</c:v>
                </c:pt>
                <c:pt idx="1909">
                  <c:v>0.13136400000000001</c:v>
                </c:pt>
                <c:pt idx="1910">
                  <c:v>0.131386</c:v>
                </c:pt>
                <c:pt idx="1911">
                  <c:v>0.13139799999999999</c:v>
                </c:pt>
                <c:pt idx="1912">
                  <c:v>0.13136500000000001</c:v>
                </c:pt>
                <c:pt idx="1913">
                  <c:v>0.13132099999999999</c:v>
                </c:pt>
                <c:pt idx="1914">
                  <c:v>0.13132199999999999</c:v>
                </c:pt>
                <c:pt idx="1915">
                  <c:v>0.13133</c:v>
                </c:pt>
                <c:pt idx="1916">
                  <c:v>0.13131599999999999</c:v>
                </c:pt>
                <c:pt idx="1917">
                  <c:v>0.13124</c:v>
                </c:pt>
                <c:pt idx="1918">
                  <c:v>0.13115299999999999</c:v>
                </c:pt>
                <c:pt idx="1919">
                  <c:v>0.13115599999999999</c:v>
                </c:pt>
                <c:pt idx="1920">
                  <c:v>0.13120599999999999</c:v>
                </c:pt>
                <c:pt idx="1921">
                  <c:v>0.13123799999999999</c:v>
                </c:pt>
                <c:pt idx="1922">
                  <c:v>0.131244</c:v>
                </c:pt>
                <c:pt idx="1923">
                  <c:v>0.13117699999999999</c:v>
                </c:pt>
                <c:pt idx="1924">
                  <c:v>0.131102</c:v>
                </c:pt>
                <c:pt idx="1925">
                  <c:v>0.13108900000000001</c:v>
                </c:pt>
                <c:pt idx="1926">
                  <c:v>0.131102</c:v>
                </c:pt>
                <c:pt idx="1927">
                  <c:v>0.13108</c:v>
                </c:pt>
                <c:pt idx="1928">
                  <c:v>0.130991</c:v>
                </c:pt>
                <c:pt idx="1929">
                  <c:v>0.130911</c:v>
                </c:pt>
                <c:pt idx="1930">
                  <c:v>0.130916</c:v>
                </c:pt>
                <c:pt idx="1931">
                  <c:v>0.13094</c:v>
                </c:pt>
                <c:pt idx="1932">
                  <c:v>0.13094800000000001</c:v>
                </c:pt>
                <c:pt idx="1933">
                  <c:v>0.130941</c:v>
                </c:pt>
                <c:pt idx="1934">
                  <c:v>0.13086100000000001</c:v>
                </c:pt>
                <c:pt idx="1935">
                  <c:v>0.13079199999999999</c:v>
                </c:pt>
                <c:pt idx="1936">
                  <c:v>0.13079399999999999</c:v>
                </c:pt>
                <c:pt idx="1937">
                  <c:v>0.13084299999999999</c:v>
                </c:pt>
                <c:pt idx="1938">
                  <c:v>0.130882</c:v>
                </c:pt>
                <c:pt idx="1939">
                  <c:v>0.13087299999999999</c:v>
                </c:pt>
                <c:pt idx="1940">
                  <c:v>0.130774</c:v>
                </c:pt>
                <c:pt idx="1941">
                  <c:v>0.13067300000000001</c:v>
                </c:pt>
                <c:pt idx="1942">
                  <c:v>0.13067899999999999</c:v>
                </c:pt>
                <c:pt idx="1943">
                  <c:v>0.13072300000000001</c:v>
                </c:pt>
                <c:pt idx="1944">
                  <c:v>0.130772</c:v>
                </c:pt>
                <c:pt idx="1945">
                  <c:v>0.13078400000000001</c:v>
                </c:pt>
                <c:pt idx="1946">
                  <c:v>0.13073000000000001</c:v>
                </c:pt>
                <c:pt idx="1947">
                  <c:v>0.130693</c:v>
                </c:pt>
                <c:pt idx="1948">
                  <c:v>0.130742</c:v>
                </c:pt>
                <c:pt idx="1949">
                  <c:v>0.13081300000000001</c:v>
                </c:pt>
                <c:pt idx="1950">
                  <c:v>0.13086300000000001</c:v>
                </c:pt>
                <c:pt idx="1951">
                  <c:v>0.13086999999999999</c:v>
                </c:pt>
                <c:pt idx="1952">
                  <c:v>0.130799</c:v>
                </c:pt>
                <c:pt idx="1953">
                  <c:v>0.13074</c:v>
                </c:pt>
                <c:pt idx="1954">
                  <c:v>0.13078100000000001</c:v>
                </c:pt>
                <c:pt idx="1955">
                  <c:v>0.130832</c:v>
                </c:pt>
                <c:pt idx="1956">
                  <c:v>0.13087599999999999</c:v>
                </c:pt>
                <c:pt idx="1957">
                  <c:v>0.13089100000000001</c:v>
                </c:pt>
                <c:pt idx="1958">
                  <c:v>0.130851</c:v>
                </c:pt>
                <c:pt idx="1959">
                  <c:v>0.130796</c:v>
                </c:pt>
                <c:pt idx="1960">
                  <c:v>0.13081599999999999</c:v>
                </c:pt>
                <c:pt idx="1961">
                  <c:v>0.130852</c:v>
                </c:pt>
                <c:pt idx="1962">
                  <c:v>0.13087199999999999</c:v>
                </c:pt>
                <c:pt idx="1963">
                  <c:v>0.13083</c:v>
                </c:pt>
                <c:pt idx="1964">
                  <c:v>0.13078899999999999</c:v>
                </c:pt>
                <c:pt idx="1965">
                  <c:v>0.13079399999999999</c:v>
                </c:pt>
                <c:pt idx="1966">
                  <c:v>0.130796</c:v>
                </c:pt>
                <c:pt idx="1967">
                  <c:v>0.13078699999999999</c:v>
                </c:pt>
                <c:pt idx="1968">
                  <c:v>0.13078600000000001</c:v>
                </c:pt>
                <c:pt idx="1969">
                  <c:v>0.130749</c:v>
                </c:pt>
                <c:pt idx="1970">
                  <c:v>0.130694</c:v>
                </c:pt>
                <c:pt idx="1971">
                  <c:v>0.13069600000000001</c:v>
                </c:pt>
                <c:pt idx="1972">
                  <c:v>0.13072700000000001</c:v>
                </c:pt>
                <c:pt idx="1973">
                  <c:v>0.13075999999999999</c:v>
                </c:pt>
                <c:pt idx="1974">
                  <c:v>0.13077800000000001</c:v>
                </c:pt>
                <c:pt idx="1975">
                  <c:v>0.13075400000000001</c:v>
                </c:pt>
                <c:pt idx="1976">
                  <c:v>0.130691</c:v>
                </c:pt>
                <c:pt idx="1977">
                  <c:v>0.130662</c:v>
                </c:pt>
                <c:pt idx="1978">
                  <c:v>0.130629</c:v>
                </c:pt>
                <c:pt idx="1979">
                  <c:v>0.13061300000000001</c:v>
                </c:pt>
                <c:pt idx="1980">
                  <c:v>0.13061300000000001</c:v>
                </c:pt>
                <c:pt idx="1981">
                  <c:v>0.13057099999999999</c:v>
                </c:pt>
                <c:pt idx="1982">
                  <c:v>0.13050500000000001</c:v>
                </c:pt>
                <c:pt idx="1983">
                  <c:v>0.130521</c:v>
                </c:pt>
                <c:pt idx="1984">
                  <c:v>0.130577</c:v>
                </c:pt>
                <c:pt idx="1985">
                  <c:v>0.130631</c:v>
                </c:pt>
                <c:pt idx="1986">
                  <c:v>0.13064999999999999</c:v>
                </c:pt>
                <c:pt idx="1987">
                  <c:v>0.13059299999999999</c:v>
                </c:pt>
                <c:pt idx="1988">
                  <c:v>0.130494</c:v>
                </c:pt>
                <c:pt idx="1989">
                  <c:v>0.13051099999999999</c:v>
                </c:pt>
                <c:pt idx="1990">
                  <c:v>0.130581</c:v>
                </c:pt>
                <c:pt idx="1991">
                  <c:v>0.13062299999999999</c:v>
                </c:pt>
                <c:pt idx="1992">
                  <c:v>0.130638</c:v>
                </c:pt>
                <c:pt idx="1993">
                  <c:v>0.130583</c:v>
                </c:pt>
                <c:pt idx="1994">
                  <c:v>0.13051299999999999</c:v>
                </c:pt>
                <c:pt idx="1995">
                  <c:v>0.13053999999999999</c:v>
                </c:pt>
                <c:pt idx="1996">
                  <c:v>0.13059100000000001</c:v>
                </c:pt>
                <c:pt idx="1997">
                  <c:v>0.13059899999999999</c:v>
                </c:pt>
                <c:pt idx="1998">
                  <c:v>0.13062099999999999</c:v>
                </c:pt>
                <c:pt idx="1999">
                  <c:v>0.13058900000000001</c:v>
                </c:pt>
                <c:pt idx="2000">
                  <c:v>0.13053899999999999</c:v>
                </c:pt>
                <c:pt idx="2001">
                  <c:v>0.130546</c:v>
                </c:pt>
                <c:pt idx="2002">
                  <c:v>0.13059100000000001</c:v>
                </c:pt>
                <c:pt idx="2003">
                  <c:v>0.13062699999999999</c:v>
                </c:pt>
                <c:pt idx="2004">
                  <c:v>0.13064200000000001</c:v>
                </c:pt>
                <c:pt idx="2005">
                  <c:v>0.13059999999999999</c:v>
                </c:pt>
                <c:pt idx="2006">
                  <c:v>0.13054099999999999</c:v>
                </c:pt>
                <c:pt idx="2007">
                  <c:v>0.130546</c:v>
                </c:pt>
                <c:pt idx="2008">
                  <c:v>0.13058900000000001</c:v>
                </c:pt>
                <c:pt idx="2009">
                  <c:v>0.13061900000000001</c:v>
                </c:pt>
                <c:pt idx="2010">
                  <c:v>0.130638</c:v>
                </c:pt>
                <c:pt idx="2011">
                  <c:v>0.13059699999999999</c:v>
                </c:pt>
                <c:pt idx="2012">
                  <c:v>0.13056699999999999</c:v>
                </c:pt>
                <c:pt idx="2013">
                  <c:v>0.13058800000000001</c:v>
                </c:pt>
                <c:pt idx="2014">
                  <c:v>0.130634</c:v>
                </c:pt>
                <c:pt idx="2015">
                  <c:v>0.130688</c:v>
                </c:pt>
                <c:pt idx="2016">
                  <c:v>0.130686</c:v>
                </c:pt>
                <c:pt idx="2017">
                  <c:v>0.130665</c:v>
                </c:pt>
                <c:pt idx="2018">
                  <c:v>0.13069</c:v>
                </c:pt>
                <c:pt idx="2019">
                  <c:v>0.130721</c:v>
                </c:pt>
                <c:pt idx="2020">
                  <c:v>0.13075400000000001</c:v>
                </c:pt>
                <c:pt idx="2021">
                  <c:v>0.130773</c:v>
                </c:pt>
                <c:pt idx="2022">
                  <c:v>0.13070499999999999</c:v>
                </c:pt>
                <c:pt idx="2023">
                  <c:v>0.13060099999999999</c:v>
                </c:pt>
                <c:pt idx="2024">
                  <c:v>0.13061600000000001</c:v>
                </c:pt>
                <c:pt idx="2025">
                  <c:v>0.13067500000000001</c:v>
                </c:pt>
                <c:pt idx="2026">
                  <c:v>0.13073199999999999</c:v>
                </c:pt>
                <c:pt idx="2027">
                  <c:v>0.13075999999999999</c:v>
                </c:pt>
                <c:pt idx="2028">
                  <c:v>0.13070300000000001</c:v>
                </c:pt>
                <c:pt idx="2029">
                  <c:v>0.13064100000000001</c:v>
                </c:pt>
                <c:pt idx="2030">
                  <c:v>0.13063900000000001</c:v>
                </c:pt>
                <c:pt idx="2031">
                  <c:v>0.130629</c:v>
                </c:pt>
                <c:pt idx="2032">
                  <c:v>0.13061300000000001</c:v>
                </c:pt>
                <c:pt idx="2033">
                  <c:v>0.130604</c:v>
                </c:pt>
                <c:pt idx="2034">
                  <c:v>0.13053899999999999</c:v>
                </c:pt>
                <c:pt idx="2035">
                  <c:v>0.130495</c:v>
                </c:pt>
                <c:pt idx="2036">
                  <c:v>0.13053699999999999</c:v>
                </c:pt>
                <c:pt idx="2037">
                  <c:v>0.13059399999999999</c:v>
                </c:pt>
                <c:pt idx="2038">
                  <c:v>0.13061</c:v>
                </c:pt>
                <c:pt idx="2039">
                  <c:v>0.13053999999999999</c:v>
                </c:pt>
                <c:pt idx="2040">
                  <c:v>0.13042899999999999</c:v>
                </c:pt>
                <c:pt idx="2041">
                  <c:v>0.13042799999999999</c:v>
                </c:pt>
                <c:pt idx="2042">
                  <c:v>0.13047800000000001</c:v>
                </c:pt>
                <c:pt idx="2043">
                  <c:v>0.130496</c:v>
                </c:pt>
                <c:pt idx="2044">
                  <c:v>0.13045499999999999</c:v>
                </c:pt>
                <c:pt idx="2045">
                  <c:v>0.13037000000000001</c:v>
                </c:pt>
                <c:pt idx="2046">
                  <c:v>0.130358</c:v>
                </c:pt>
                <c:pt idx="2047">
                  <c:v>0.130384</c:v>
                </c:pt>
                <c:pt idx="2048">
                  <c:v>0.130407</c:v>
                </c:pt>
                <c:pt idx="2049">
                  <c:v>0.130409</c:v>
                </c:pt>
                <c:pt idx="2050">
                  <c:v>0.13033600000000001</c:v>
                </c:pt>
                <c:pt idx="2051">
                  <c:v>0.130249</c:v>
                </c:pt>
                <c:pt idx="2052">
                  <c:v>0.13023699999999999</c:v>
                </c:pt>
                <c:pt idx="2053">
                  <c:v>0.13025800000000001</c:v>
                </c:pt>
                <c:pt idx="2054">
                  <c:v>0.130273</c:v>
                </c:pt>
                <c:pt idx="2055">
                  <c:v>0.130218</c:v>
                </c:pt>
                <c:pt idx="2056">
                  <c:v>0.13016900000000001</c:v>
                </c:pt>
                <c:pt idx="2057">
                  <c:v>0.13018299999999999</c:v>
                </c:pt>
                <c:pt idx="2058">
                  <c:v>0.13022800000000001</c:v>
                </c:pt>
                <c:pt idx="2059">
                  <c:v>0.13026299999999999</c:v>
                </c:pt>
                <c:pt idx="2060">
                  <c:v>0.13026799999999999</c:v>
                </c:pt>
                <c:pt idx="2061">
                  <c:v>0.130187</c:v>
                </c:pt>
                <c:pt idx="2062">
                  <c:v>0.13009499999999999</c:v>
                </c:pt>
                <c:pt idx="2063">
                  <c:v>0.130104</c:v>
                </c:pt>
                <c:pt idx="2064">
                  <c:v>0.13014000000000001</c:v>
                </c:pt>
                <c:pt idx="2065">
                  <c:v>0.13015399999999999</c:v>
                </c:pt>
                <c:pt idx="2066">
                  <c:v>0.13015599999999999</c:v>
                </c:pt>
                <c:pt idx="2067">
                  <c:v>0.130082</c:v>
                </c:pt>
                <c:pt idx="2068">
                  <c:v>0.13001399999999999</c:v>
                </c:pt>
                <c:pt idx="2069">
                  <c:v>0.13000600000000001</c:v>
                </c:pt>
                <c:pt idx="2070">
                  <c:v>0.13001499999999999</c:v>
                </c:pt>
                <c:pt idx="2071">
                  <c:v>0.13002900000000001</c:v>
                </c:pt>
                <c:pt idx="2072">
                  <c:v>0.13003400000000001</c:v>
                </c:pt>
                <c:pt idx="2073">
                  <c:v>0.12997</c:v>
                </c:pt>
                <c:pt idx="2074">
                  <c:v>0.12989800000000001</c:v>
                </c:pt>
                <c:pt idx="2075">
                  <c:v>0.12990499999999999</c:v>
                </c:pt>
                <c:pt idx="2076">
                  <c:v>0.129936</c:v>
                </c:pt>
                <c:pt idx="2077">
                  <c:v>0.12995599999999999</c:v>
                </c:pt>
                <c:pt idx="2078">
                  <c:v>0.12994900000000001</c:v>
                </c:pt>
                <c:pt idx="2079">
                  <c:v>0.12987000000000001</c:v>
                </c:pt>
                <c:pt idx="2080">
                  <c:v>0.1298</c:v>
                </c:pt>
                <c:pt idx="2081">
                  <c:v>0.12979299999999999</c:v>
                </c:pt>
                <c:pt idx="2082">
                  <c:v>0.1298</c:v>
                </c:pt>
                <c:pt idx="2083">
                  <c:v>0.12979599999999999</c:v>
                </c:pt>
                <c:pt idx="2084">
                  <c:v>0.12978100000000001</c:v>
                </c:pt>
                <c:pt idx="2085">
                  <c:v>0.12972600000000001</c:v>
                </c:pt>
                <c:pt idx="2086">
                  <c:v>0.129687</c:v>
                </c:pt>
                <c:pt idx="2087">
                  <c:v>0.12973799999999999</c:v>
                </c:pt>
                <c:pt idx="2088">
                  <c:v>0.12978999999999999</c:v>
                </c:pt>
                <c:pt idx="2089">
                  <c:v>0.12982299999999999</c:v>
                </c:pt>
                <c:pt idx="2090">
                  <c:v>0.12980900000000001</c:v>
                </c:pt>
                <c:pt idx="2091">
                  <c:v>0.12971299999999999</c:v>
                </c:pt>
                <c:pt idx="2092">
                  <c:v>0.129639</c:v>
                </c:pt>
                <c:pt idx="2093">
                  <c:v>0.129635</c:v>
                </c:pt>
                <c:pt idx="2094">
                  <c:v>0.12965399999999999</c:v>
                </c:pt>
                <c:pt idx="2095">
                  <c:v>0.12966</c:v>
                </c:pt>
                <c:pt idx="2096">
                  <c:v>0.12964600000000001</c:v>
                </c:pt>
                <c:pt idx="2097">
                  <c:v>0.12955800000000001</c:v>
                </c:pt>
                <c:pt idx="2098">
                  <c:v>0.12946299999999999</c:v>
                </c:pt>
                <c:pt idx="2099">
                  <c:v>0.12944800000000001</c:v>
                </c:pt>
                <c:pt idx="2100">
                  <c:v>0.12943199999999999</c:v>
                </c:pt>
                <c:pt idx="2101">
                  <c:v>0.12940299999999999</c:v>
                </c:pt>
                <c:pt idx="2102">
                  <c:v>0.129386</c:v>
                </c:pt>
                <c:pt idx="2103">
                  <c:v>0.12930900000000001</c:v>
                </c:pt>
                <c:pt idx="2104">
                  <c:v>0.12922900000000001</c:v>
                </c:pt>
                <c:pt idx="2105">
                  <c:v>0.12921199999999999</c:v>
                </c:pt>
                <c:pt idx="2106">
                  <c:v>0.12920999999999999</c:v>
                </c:pt>
                <c:pt idx="2107">
                  <c:v>0.12919800000000001</c:v>
                </c:pt>
                <c:pt idx="2108">
                  <c:v>0.12914300000000001</c:v>
                </c:pt>
                <c:pt idx="2109">
                  <c:v>0.12906999999999999</c:v>
                </c:pt>
                <c:pt idx="2110">
                  <c:v>0.12904199999999999</c:v>
                </c:pt>
                <c:pt idx="2111">
                  <c:v>0.12903600000000001</c:v>
                </c:pt>
                <c:pt idx="2112">
                  <c:v>0.12904099999999999</c:v>
                </c:pt>
                <c:pt idx="2113">
                  <c:v>0.12904499999999999</c:v>
                </c:pt>
                <c:pt idx="2114">
                  <c:v>0.128994</c:v>
                </c:pt>
                <c:pt idx="2115">
                  <c:v>0.12892200000000001</c:v>
                </c:pt>
                <c:pt idx="2116">
                  <c:v>0.128917</c:v>
                </c:pt>
                <c:pt idx="2117">
                  <c:v>0.12893199999999999</c:v>
                </c:pt>
                <c:pt idx="2118">
                  <c:v>0.12892999999999999</c:v>
                </c:pt>
                <c:pt idx="2119">
                  <c:v>0.128882</c:v>
                </c:pt>
                <c:pt idx="2120">
                  <c:v>0.12878500000000001</c:v>
                </c:pt>
                <c:pt idx="2121">
                  <c:v>0.12875200000000001</c:v>
                </c:pt>
                <c:pt idx="2122">
                  <c:v>0.12874099999999999</c:v>
                </c:pt>
                <c:pt idx="2123">
                  <c:v>0.128721</c:v>
                </c:pt>
                <c:pt idx="2124">
                  <c:v>0.128689</c:v>
                </c:pt>
                <c:pt idx="2125">
                  <c:v>0.128553</c:v>
                </c:pt>
                <c:pt idx="2126">
                  <c:v>0.12843399999999999</c:v>
                </c:pt>
                <c:pt idx="2127">
                  <c:v>0.12837499999999999</c:v>
                </c:pt>
                <c:pt idx="2128">
                  <c:v>0.12837399999999999</c:v>
                </c:pt>
                <c:pt idx="2129">
                  <c:v>0.12837299999999999</c:v>
                </c:pt>
                <c:pt idx="2130">
                  <c:v>0.128331</c:v>
                </c:pt>
                <c:pt idx="2131">
                  <c:v>0.128189</c:v>
                </c:pt>
                <c:pt idx="2132">
                  <c:v>0.128057</c:v>
                </c:pt>
                <c:pt idx="2133">
                  <c:v>0.12797600000000001</c:v>
                </c:pt>
                <c:pt idx="2134">
                  <c:v>0.127968</c:v>
                </c:pt>
                <c:pt idx="2135">
                  <c:v>0.12797600000000001</c:v>
                </c:pt>
                <c:pt idx="2136">
                  <c:v>0.12795999999999999</c:v>
                </c:pt>
                <c:pt idx="2137">
                  <c:v>0.12784400000000001</c:v>
                </c:pt>
                <c:pt idx="2138">
                  <c:v>0.12775</c:v>
                </c:pt>
                <c:pt idx="2139">
                  <c:v>0.12772700000000001</c:v>
                </c:pt>
                <c:pt idx="2140">
                  <c:v>0.12775500000000001</c:v>
                </c:pt>
                <c:pt idx="2141">
                  <c:v>0.127772</c:v>
                </c:pt>
                <c:pt idx="2142">
                  <c:v>0.12775600000000001</c:v>
                </c:pt>
                <c:pt idx="2143">
                  <c:v>0.12762599999999999</c:v>
                </c:pt>
                <c:pt idx="2144">
                  <c:v>0.12751000000000001</c:v>
                </c:pt>
                <c:pt idx="2145">
                  <c:v>0.12751799999999999</c:v>
                </c:pt>
                <c:pt idx="2146">
                  <c:v>0.127556</c:v>
                </c:pt>
                <c:pt idx="2147">
                  <c:v>0.12756700000000001</c:v>
                </c:pt>
                <c:pt idx="2148">
                  <c:v>0.12756300000000001</c:v>
                </c:pt>
                <c:pt idx="2149">
                  <c:v>0.12749199999999999</c:v>
                </c:pt>
                <c:pt idx="2150">
                  <c:v>0.12737200000000001</c:v>
                </c:pt>
                <c:pt idx="2151">
                  <c:v>0.12733900000000001</c:v>
                </c:pt>
                <c:pt idx="2152">
                  <c:v>0.12732499999999999</c:v>
                </c:pt>
                <c:pt idx="2153">
                  <c:v>0.127307</c:v>
                </c:pt>
                <c:pt idx="2154">
                  <c:v>0.127224</c:v>
                </c:pt>
                <c:pt idx="2155">
                  <c:v>0.127107</c:v>
                </c:pt>
                <c:pt idx="2156">
                  <c:v>0.12707499999999999</c:v>
                </c:pt>
                <c:pt idx="2157">
                  <c:v>0.12706300000000001</c:v>
                </c:pt>
                <c:pt idx="2158">
                  <c:v>0.12704299999999999</c:v>
                </c:pt>
                <c:pt idx="2159">
                  <c:v>0.12698599999999999</c:v>
                </c:pt>
                <c:pt idx="2160">
                  <c:v>0.12687399999999999</c:v>
                </c:pt>
                <c:pt idx="2161">
                  <c:v>0.12677099999999999</c:v>
                </c:pt>
                <c:pt idx="2162">
                  <c:v>0.12673300000000001</c:v>
                </c:pt>
                <c:pt idx="2163">
                  <c:v>0.126717</c:v>
                </c:pt>
                <c:pt idx="2164">
                  <c:v>0.126666</c:v>
                </c:pt>
                <c:pt idx="2165">
                  <c:v>0.12654399999999999</c:v>
                </c:pt>
                <c:pt idx="2166">
                  <c:v>0.126411</c:v>
                </c:pt>
                <c:pt idx="2167">
                  <c:v>0.126364</c:v>
                </c:pt>
                <c:pt idx="2168">
                  <c:v>0.12637300000000001</c:v>
                </c:pt>
                <c:pt idx="2169">
                  <c:v>0.12638199999999999</c:v>
                </c:pt>
                <c:pt idx="2170">
                  <c:v>0.126355</c:v>
                </c:pt>
                <c:pt idx="2171">
                  <c:v>0.12625600000000001</c:v>
                </c:pt>
                <c:pt idx="2172">
                  <c:v>0.12611900000000001</c:v>
                </c:pt>
                <c:pt idx="2173">
                  <c:v>0.126079</c:v>
                </c:pt>
                <c:pt idx="2174">
                  <c:v>0.12608</c:v>
                </c:pt>
                <c:pt idx="2175">
                  <c:v>0.126079</c:v>
                </c:pt>
                <c:pt idx="2176">
                  <c:v>0.12604299999999999</c:v>
                </c:pt>
                <c:pt idx="2177">
                  <c:v>0.125919</c:v>
                </c:pt>
                <c:pt idx="2178">
                  <c:v>0.125776</c:v>
                </c:pt>
                <c:pt idx="2179">
                  <c:v>0.12573000000000001</c:v>
                </c:pt>
                <c:pt idx="2180">
                  <c:v>0.12573500000000001</c:v>
                </c:pt>
                <c:pt idx="2181">
                  <c:v>0.125724</c:v>
                </c:pt>
                <c:pt idx="2182">
                  <c:v>0.125692</c:v>
                </c:pt>
                <c:pt idx="2183">
                  <c:v>0.12567800000000001</c:v>
                </c:pt>
                <c:pt idx="2184">
                  <c:v>0.12554699999999999</c:v>
                </c:pt>
                <c:pt idx="2185">
                  <c:v>0.125303</c:v>
                </c:pt>
                <c:pt idx="2186">
                  <c:v>0.12521499999999999</c:v>
                </c:pt>
                <c:pt idx="2187">
                  <c:v>0.12521699999999999</c:v>
                </c:pt>
                <c:pt idx="2188">
                  <c:v>0.12521199999999999</c:v>
                </c:pt>
                <c:pt idx="2189">
                  <c:v>0.125169</c:v>
                </c:pt>
                <c:pt idx="2190">
                  <c:v>0.12503800000000001</c:v>
                </c:pt>
                <c:pt idx="2191">
                  <c:v>0.124875</c:v>
                </c:pt>
                <c:pt idx="2192">
                  <c:v>0.124794</c:v>
                </c:pt>
                <c:pt idx="2193">
                  <c:v>0.12477100000000001</c:v>
                </c:pt>
                <c:pt idx="2194">
                  <c:v>0.124732</c:v>
                </c:pt>
                <c:pt idx="2195">
                  <c:v>0.124662</c:v>
                </c:pt>
                <c:pt idx="2196">
                  <c:v>0.124558</c:v>
                </c:pt>
                <c:pt idx="2197">
                  <c:v>0.124393</c:v>
                </c:pt>
                <c:pt idx="2198">
                  <c:v>0.12431499999999999</c:v>
                </c:pt>
                <c:pt idx="2199">
                  <c:v>0.124254</c:v>
                </c:pt>
                <c:pt idx="2200">
                  <c:v>0.124211</c:v>
                </c:pt>
                <c:pt idx="2201">
                  <c:v>0.124102</c:v>
                </c:pt>
                <c:pt idx="2202">
                  <c:v>0.123969</c:v>
                </c:pt>
                <c:pt idx="2203">
                  <c:v>0.12391199999999999</c:v>
                </c:pt>
                <c:pt idx="2204">
                  <c:v>0.123888</c:v>
                </c:pt>
                <c:pt idx="2205">
                  <c:v>0.123864</c:v>
                </c:pt>
                <c:pt idx="2206">
                  <c:v>0.12382899999999999</c:v>
                </c:pt>
                <c:pt idx="2207">
                  <c:v>0.123695</c:v>
                </c:pt>
                <c:pt idx="2208">
                  <c:v>0.123575</c:v>
                </c:pt>
                <c:pt idx="2209">
                  <c:v>0.123497</c:v>
                </c:pt>
                <c:pt idx="2210">
                  <c:v>0.12346699999999999</c:v>
                </c:pt>
                <c:pt idx="2211">
                  <c:v>0.12342599999999999</c:v>
                </c:pt>
                <c:pt idx="2212">
                  <c:v>0.123311</c:v>
                </c:pt>
                <c:pt idx="2213">
                  <c:v>0.1232</c:v>
                </c:pt>
                <c:pt idx="2214">
                  <c:v>0.123138</c:v>
                </c:pt>
                <c:pt idx="2215">
                  <c:v>0.12310400000000001</c:v>
                </c:pt>
                <c:pt idx="2216">
                  <c:v>0.12306300000000001</c:v>
                </c:pt>
                <c:pt idx="2217">
                  <c:v>0.123001</c:v>
                </c:pt>
                <c:pt idx="2218">
                  <c:v>0.122839</c:v>
                </c:pt>
                <c:pt idx="2219">
                  <c:v>0.122625</c:v>
                </c:pt>
                <c:pt idx="2220">
                  <c:v>0.122542</c:v>
                </c:pt>
                <c:pt idx="2221">
                  <c:v>0.12249500000000001</c:v>
                </c:pt>
                <c:pt idx="2222">
                  <c:v>0.12245</c:v>
                </c:pt>
                <c:pt idx="2223">
                  <c:v>0.12239999999999999</c:v>
                </c:pt>
                <c:pt idx="2224">
                  <c:v>0.122242</c:v>
                </c:pt>
                <c:pt idx="2225">
                  <c:v>0.122085</c:v>
                </c:pt>
                <c:pt idx="2226">
                  <c:v>0.122001</c:v>
                </c:pt>
                <c:pt idx="2227">
                  <c:v>0.121962</c:v>
                </c:pt>
                <c:pt idx="2228">
                  <c:v>0.121906</c:v>
                </c:pt>
                <c:pt idx="2229">
                  <c:v>0.121811</c:v>
                </c:pt>
                <c:pt idx="2230">
                  <c:v>0.121655</c:v>
                </c:pt>
                <c:pt idx="2231">
                  <c:v>0.121491</c:v>
                </c:pt>
                <c:pt idx="2232">
                  <c:v>0.12144099999999999</c:v>
                </c:pt>
                <c:pt idx="2233">
                  <c:v>0.12141100000000001</c:v>
                </c:pt>
                <c:pt idx="2234">
                  <c:v>0.121334</c:v>
                </c:pt>
                <c:pt idx="2235">
                  <c:v>0.121226</c:v>
                </c:pt>
                <c:pt idx="2236">
                  <c:v>0.121059</c:v>
                </c:pt>
                <c:pt idx="2237">
                  <c:v>0.12095499999999999</c:v>
                </c:pt>
                <c:pt idx="2238">
                  <c:v>0.120906</c:v>
                </c:pt>
                <c:pt idx="2239">
                  <c:v>0.120863</c:v>
                </c:pt>
                <c:pt idx="2240">
                  <c:v>0.12081699999999999</c:v>
                </c:pt>
                <c:pt idx="2241">
                  <c:v>0.120685</c:v>
                </c:pt>
                <c:pt idx="2242">
                  <c:v>0.12053800000000001</c:v>
                </c:pt>
                <c:pt idx="2243">
                  <c:v>0.12045500000000001</c:v>
                </c:pt>
                <c:pt idx="2244">
                  <c:v>0.120417</c:v>
                </c:pt>
                <c:pt idx="2245">
                  <c:v>0.120376</c:v>
                </c:pt>
                <c:pt idx="2246">
                  <c:v>0.12031699999999999</c:v>
                </c:pt>
                <c:pt idx="2247">
                  <c:v>0.120185</c:v>
                </c:pt>
                <c:pt idx="2248">
                  <c:v>0.11999600000000001</c:v>
                </c:pt>
                <c:pt idx="2249">
                  <c:v>0.119904</c:v>
                </c:pt>
                <c:pt idx="2250">
                  <c:v>0.11984499999999999</c:v>
                </c:pt>
                <c:pt idx="2251">
                  <c:v>0.119766</c:v>
                </c:pt>
                <c:pt idx="2252">
                  <c:v>0.11971</c:v>
                </c:pt>
                <c:pt idx="2253">
                  <c:v>0.11955399999999999</c:v>
                </c:pt>
                <c:pt idx="2254">
                  <c:v>0.119381</c:v>
                </c:pt>
                <c:pt idx="2255">
                  <c:v>0.11928900000000001</c:v>
                </c:pt>
                <c:pt idx="2256">
                  <c:v>0.119245</c:v>
                </c:pt>
                <c:pt idx="2257">
                  <c:v>0.119187</c:v>
                </c:pt>
                <c:pt idx="2258">
                  <c:v>0.11902600000000001</c:v>
                </c:pt>
                <c:pt idx="2259">
                  <c:v>0.118882</c:v>
                </c:pt>
                <c:pt idx="2260">
                  <c:v>0.11876399999999999</c:v>
                </c:pt>
                <c:pt idx="2261">
                  <c:v>0.11870600000000001</c:v>
                </c:pt>
                <c:pt idx="2262">
                  <c:v>0.118663</c:v>
                </c:pt>
                <c:pt idx="2263">
                  <c:v>0.118601</c:v>
                </c:pt>
                <c:pt idx="2264">
                  <c:v>0.118454</c:v>
                </c:pt>
                <c:pt idx="2265">
                  <c:v>0.11829199999999999</c:v>
                </c:pt>
                <c:pt idx="2266">
                  <c:v>0.11820700000000001</c:v>
                </c:pt>
                <c:pt idx="2267">
                  <c:v>0.118155</c:v>
                </c:pt>
                <c:pt idx="2268">
                  <c:v>0.11808200000000001</c:v>
                </c:pt>
                <c:pt idx="2269">
                  <c:v>0.117953</c:v>
                </c:pt>
                <c:pt idx="2270">
                  <c:v>0.11780500000000001</c:v>
                </c:pt>
                <c:pt idx="2271">
                  <c:v>0.117753</c:v>
                </c:pt>
                <c:pt idx="2272">
                  <c:v>0.11770600000000001</c:v>
                </c:pt>
                <c:pt idx="2273">
                  <c:v>0.11766699999999999</c:v>
                </c:pt>
                <c:pt idx="2274">
                  <c:v>0.11762</c:v>
                </c:pt>
                <c:pt idx="2275">
                  <c:v>0.117476</c:v>
                </c:pt>
                <c:pt idx="2276">
                  <c:v>0.11733499999999999</c:v>
                </c:pt>
                <c:pt idx="2277">
                  <c:v>0.117274</c:v>
                </c:pt>
                <c:pt idx="2278">
                  <c:v>0.117246</c:v>
                </c:pt>
                <c:pt idx="2279">
                  <c:v>0.117202</c:v>
                </c:pt>
                <c:pt idx="2280">
                  <c:v>0.117106</c:v>
                </c:pt>
                <c:pt idx="2281">
                  <c:v>0.116949</c:v>
                </c:pt>
                <c:pt idx="2282">
                  <c:v>0.11677700000000001</c:v>
                </c:pt>
                <c:pt idx="2283">
                  <c:v>0.11672200000000001</c:v>
                </c:pt>
                <c:pt idx="2284">
                  <c:v>0.116698</c:v>
                </c:pt>
                <c:pt idx="2285">
                  <c:v>0.116643</c:v>
                </c:pt>
                <c:pt idx="2286">
                  <c:v>0.11654399999999999</c:v>
                </c:pt>
                <c:pt idx="2287">
                  <c:v>0.11630799999999999</c:v>
                </c:pt>
                <c:pt idx="2288">
                  <c:v>0.116117</c:v>
                </c:pt>
                <c:pt idx="2289">
                  <c:v>0.11604299999999999</c:v>
                </c:pt>
                <c:pt idx="2290">
                  <c:v>0.115994</c:v>
                </c:pt>
                <c:pt idx="2291">
                  <c:v>0.115908</c:v>
                </c:pt>
                <c:pt idx="2292">
                  <c:v>0.115768</c:v>
                </c:pt>
                <c:pt idx="2293">
                  <c:v>0.115588</c:v>
                </c:pt>
                <c:pt idx="2294">
                  <c:v>0.115424</c:v>
                </c:pt>
                <c:pt idx="2295">
                  <c:v>0.115374</c:v>
                </c:pt>
                <c:pt idx="2296">
                  <c:v>0.115339</c:v>
                </c:pt>
                <c:pt idx="2297">
                  <c:v>0.11527</c:v>
                </c:pt>
                <c:pt idx="2298">
                  <c:v>0.11518399999999999</c:v>
                </c:pt>
                <c:pt idx="2299">
                  <c:v>0.115013</c:v>
                </c:pt>
                <c:pt idx="2300">
                  <c:v>0.114845</c:v>
                </c:pt>
                <c:pt idx="2301">
                  <c:v>0.114742</c:v>
                </c:pt>
                <c:pt idx="2302">
                  <c:v>0.114658</c:v>
                </c:pt>
                <c:pt idx="2303">
                  <c:v>0.114593</c:v>
                </c:pt>
                <c:pt idx="2304">
                  <c:v>0.114453</c:v>
                </c:pt>
                <c:pt idx="2305">
                  <c:v>0.114312</c:v>
                </c:pt>
                <c:pt idx="2306">
                  <c:v>0.114234</c:v>
                </c:pt>
                <c:pt idx="2307">
                  <c:v>0.114178</c:v>
                </c:pt>
                <c:pt idx="2308">
                  <c:v>0.114125</c:v>
                </c:pt>
                <c:pt idx="2309">
                  <c:v>0.114052</c:v>
                </c:pt>
                <c:pt idx="2310">
                  <c:v>0.113903</c:v>
                </c:pt>
                <c:pt idx="2311">
                  <c:v>0.113723</c:v>
                </c:pt>
                <c:pt idx="2312">
                  <c:v>0.11360099999999999</c:v>
                </c:pt>
                <c:pt idx="2313">
                  <c:v>0.113534</c:v>
                </c:pt>
                <c:pt idx="2314">
                  <c:v>0.113444</c:v>
                </c:pt>
                <c:pt idx="2315">
                  <c:v>0.113326</c:v>
                </c:pt>
                <c:pt idx="2316">
                  <c:v>0.11312899999999999</c:v>
                </c:pt>
                <c:pt idx="2317">
                  <c:v>0.113027</c:v>
                </c:pt>
                <c:pt idx="2318">
                  <c:v>0.11296100000000001</c:v>
                </c:pt>
                <c:pt idx="2319">
                  <c:v>0.112884</c:v>
                </c:pt>
                <c:pt idx="2320">
                  <c:v>0.112799</c:v>
                </c:pt>
                <c:pt idx="2321">
                  <c:v>0.11262999999999999</c:v>
                </c:pt>
                <c:pt idx="2322">
                  <c:v>0.112424</c:v>
                </c:pt>
                <c:pt idx="2323">
                  <c:v>0.11230800000000001</c:v>
                </c:pt>
                <c:pt idx="2324">
                  <c:v>0.112247</c:v>
                </c:pt>
                <c:pt idx="2325">
                  <c:v>0.112195</c:v>
                </c:pt>
                <c:pt idx="2326">
                  <c:v>0.112094</c:v>
                </c:pt>
                <c:pt idx="2327">
                  <c:v>0.111956</c:v>
                </c:pt>
                <c:pt idx="2328">
                  <c:v>0.111848</c:v>
                </c:pt>
                <c:pt idx="2329">
                  <c:v>0.111776</c:v>
                </c:pt>
                <c:pt idx="2330">
                  <c:v>0.11172899999999999</c:v>
                </c:pt>
                <c:pt idx="2331">
                  <c:v>0.111651</c:v>
                </c:pt>
                <c:pt idx="2332">
                  <c:v>0.11154600000000001</c:v>
                </c:pt>
                <c:pt idx="2333">
                  <c:v>0.111357</c:v>
                </c:pt>
                <c:pt idx="2334">
                  <c:v>0.111233</c:v>
                </c:pt>
                <c:pt idx="2335">
                  <c:v>0.11115999999999999</c:v>
                </c:pt>
                <c:pt idx="2336">
                  <c:v>0.111099</c:v>
                </c:pt>
                <c:pt idx="2337">
                  <c:v>0.111017</c:v>
                </c:pt>
                <c:pt idx="2338">
                  <c:v>0.11089</c:v>
                </c:pt>
                <c:pt idx="2339">
                  <c:v>0.110706</c:v>
                </c:pt>
                <c:pt idx="2340">
                  <c:v>0.110567</c:v>
                </c:pt>
                <c:pt idx="2341">
                  <c:v>0.110488</c:v>
                </c:pt>
                <c:pt idx="2342">
                  <c:v>0.110446</c:v>
                </c:pt>
                <c:pt idx="2343">
                  <c:v>0.110348</c:v>
                </c:pt>
                <c:pt idx="2344">
                  <c:v>0.110234</c:v>
                </c:pt>
                <c:pt idx="2345">
                  <c:v>0.11006199999999999</c:v>
                </c:pt>
                <c:pt idx="2346">
                  <c:v>0.109861</c:v>
                </c:pt>
                <c:pt idx="2347">
                  <c:v>0.109723</c:v>
                </c:pt>
                <c:pt idx="2348">
                  <c:v>0.10960499999999999</c:v>
                </c:pt>
                <c:pt idx="2349">
                  <c:v>0.109502</c:v>
                </c:pt>
                <c:pt idx="2350">
                  <c:v>0.109343</c:v>
                </c:pt>
                <c:pt idx="2351">
                  <c:v>0.109135</c:v>
                </c:pt>
                <c:pt idx="2352">
                  <c:v>0.109017</c:v>
                </c:pt>
                <c:pt idx="2353">
                  <c:v>0.10891099999999999</c:v>
                </c:pt>
                <c:pt idx="2354">
                  <c:v>0.108792</c:v>
                </c:pt>
                <c:pt idx="2355">
                  <c:v>0.108636</c:v>
                </c:pt>
                <c:pt idx="2356">
                  <c:v>0.108433</c:v>
                </c:pt>
                <c:pt idx="2357">
                  <c:v>0.108221</c:v>
                </c:pt>
                <c:pt idx="2358">
                  <c:v>0.10806</c:v>
                </c:pt>
                <c:pt idx="2359">
                  <c:v>0.10798000000000001</c:v>
                </c:pt>
                <c:pt idx="2360">
                  <c:v>0.107867</c:v>
                </c:pt>
                <c:pt idx="2361">
                  <c:v>0.107697</c:v>
                </c:pt>
                <c:pt idx="2362">
                  <c:v>0.107491</c:v>
                </c:pt>
                <c:pt idx="2363">
                  <c:v>0.107334</c:v>
                </c:pt>
                <c:pt idx="2364">
                  <c:v>0.107242</c:v>
                </c:pt>
                <c:pt idx="2365">
                  <c:v>0.107141</c:v>
                </c:pt>
                <c:pt idx="2366">
                  <c:v>0.107019</c:v>
                </c:pt>
                <c:pt idx="2367">
                  <c:v>0.106824</c:v>
                </c:pt>
                <c:pt idx="2368">
                  <c:v>0.106575</c:v>
                </c:pt>
                <c:pt idx="2369">
                  <c:v>0.10646700000000001</c:v>
                </c:pt>
                <c:pt idx="2370">
                  <c:v>0.10645399999999999</c:v>
                </c:pt>
                <c:pt idx="2371">
                  <c:v>0.10638</c:v>
                </c:pt>
                <c:pt idx="2372">
                  <c:v>0.10628799999999999</c:v>
                </c:pt>
                <c:pt idx="2373">
                  <c:v>0.106167</c:v>
                </c:pt>
                <c:pt idx="2374">
                  <c:v>0.105986</c:v>
                </c:pt>
                <c:pt idx="2375">
                  <c:v>0.10579</c:v>
                </c:pt>
                <c:pt idx="2376">
                  <c:v>0.105671</c:v>
                </c:pt>
                <c:pt idx="2377">
                  <c:v>0.10561</c:v>
                </c:pt>
                <c:pt idx="2378">
                  <c:v>0.105513</c:v>
                </c:pt>
                <c:pt idx="2379">
                  <c:v>0.10542899999999999</c:v>
                </c:pt>
                <c:pt idx="2380">
                  <c:v>0.105237</c:v>
                </c:pt>
                <c:pt idx="2381">
                  <c:v>0.104964</c:v>
                </c:pt>
                <c:pt idx="2382">
                  <c:v>0.104856</c:v>
                </c:pt>
                <c:pt idx="2383">
                  <c:v>0.104791</c:v>
                </c:pt>
                <c:pt idx="2384">
                  <c:v>0.10470699999999999</c:v>
                </c:pt>
                <c:pt idx="2385">
                  <c:v>0.104599</c:v>
                </c:pt>
                <c:pt idx="2386">
                  <c:v>0.10435</c:v>
                </c:pt>
                <c:pt idx="2387">
                  <c:v>0.10410899999999999</c:v>
                </c:pt>
                <c:pt idx="2388">
                  <c:v>0.103933</c:v>
                </c:pt>
                <c:pt idx="2389">
                  <c:v>0.103829</c:v>
                </c:pt>
                <c:pt idx="2390">
                  <c:v>0.10374</c:v>
                </c:pt>
                <c:pt idx="2391">
                  <c:v>0.103656</c:v>
                </c:pt>
                <c:pt idx="2392">
                  <c:v>0.103494</c:v>
                </c:pt>
                <c:pt idx="2393">
                  <c:v>0.10326</c:v>
                </c:pt>
                <c:pt idx="2394">
                  <c:v>0.103163</c:v>
                </c:pt>
                <c:pt idx="2395">
                  <c:v>0.103113</c:v>
                </c:pt>
                <c:pt idx="2396">
                  <c:v>0.103047</c:v>
                </c:pt>
                <c:pt idx="2397">
                  <c:v>0.102894</c:v>
                </c:pt>
                <c:pt idx="2398">
                  <c:v>0.102716</c:v>
                </c:pt>
                <c:pt idx="2399">
                  <c:v>0.102603</c:v>
                </c:pt>
                <c:pt idx="2400">
                  <c:v>0.10251200000000001</c:v>
                </c:pt>
                <c:pt idx="2401">
                  <c:v>0.102433</c:v>
                </c:pt>
                <c:pt idx="2402">
                  <c:v>0.102335</c:v>
                </c:pt>
                <c:pt idx="2403">
                  <c:v>0.102129</c:v>
                </c:pt>
                <c:pt idx="2404">
                  <c:v>0.10198</c:v>
                </c:pt>
                <c:pt idx="2405">
                  <c:v>0.101864</c:v>
                </c:pt>
                <c:pt idx="2406">
                  <c:v>0.101789</c:v>
                </c:pt>
                <c:pt idx="2407">
                  <c:v>0.101691</c:v>
                </c:pt>
                <c:pt idx="2408">
                  <c:v>0.101503</c:v>
                </c:pt>
                <c:pt idx="2409">
                  <c:v>0.101314</c:v>
                </c:pt>
                <c:pt idx="2410">
                  <c:v>0.10119300000000001</c:v>
                </c:pt>
                <c:pt idx="2411">
                  <c:v>0.10111100000000001</c:v>
                </c:pt>
                <c:pt idx="2412">
                  <c:v>0.101004</c:v>
                </c:pt>
                <c:pt idx="2413">
                  <c:v>0.10088800000000001</c:v>
                </c:pt>
                <c:pt idx="2414">
                  <c:v>0.100689</c:v>
                </c:pt>
                <c:pt idx="2415">
                  <c:v>0.100453</c:v>
                </c:pt>
                <c:pt idx="2416">
                  <c:v>0.100358</c:v>
                </c:pt>
                <c:pt idx="2417">
                  <c:v>0.100303</c:v>
                </c:pt>
                <c:pt idx="2418">
                  <c:v>0.100247</c:v>
                </c:pt>
                <c:pt idx="2419">
                  <c:v>0.100148</c:v>
                </c:pt>
                <c:pt idx="2420">
                  <c:v>9.9906999999999996E-2</c:v>
                </c:pt>
                <c:pt idx="2421">
                  <c:v>9.9695000000000006E-2</c:v>
                </c:pt>
                <c:pt idx="2422">
                  <c:v>9.9572999999999995E-2</c:v>
                </c:pt>
                <c:pt idx="2423">
                  <c:v>9.9520999999999998E-2</c:v>
                </c:pt>
                <c:pt idx="2424">
                  <c:v>9.9458000000000005E-2</c:v>
                </c:pt>
                <c:pt idx="2425">
                  <c:v>9.9363000000000007E-2</c:v>
                </c:pt>
                <c:pt idx="2426">
                  <c:v>9.9203E-2</c:v>
                </c:pt>
                <c:pt idx="2427">
                  <c:v>9.9035999999999999E-2</c:v>
                </c:pt>
                <c:pt idx="2428">
                  <c:v>9.8960000000000006E-2</c:v>
                </c:pt>
                <c:pt idx="2429">
                  <c:v>9.8895999999999998E-2</c:v>
                </c:pt>
                <c:pt idx="2430">
                  <c:v>9.8783999999999997E-2</c:v>
                </c:pt>
                <c:pt idx="2431">
                  <c:v>9.8671999999999996E-2</c:v>
                </c:pt>
                <c:pt idx="2432">
                  <c:v>9.8476999999999995E-2</c:v>
                </c:pt>
                <c:pt idx="2433">
                  <c:v>9.8294999999999993E-2</c:v>
                </c:pt>
                <c:pt idx="2434">
                  <c:v>9.8163E-2</c:v>
                </c:pt>
                <c:pt idx="2435">
                  <c:v>9.8083000000000004E-2</c:v>
                </c:pt>
                <c:pt idx="2436">
                  <c:v>9.7982E-2</c:v>
                </c:pt>
                <c:pt idx="2437">
                  <c:v>9.7854999999999998E-2</c:v>
                </c:pt>
                <c:pt idx="2438">
                  <c:v>9.7680000000000003E-2</c:v>
                </c:pt>
                <c:pt idx="2439">
                  <c:v>9.7450999999999996E-2</c:v>
                </c:pt>
                <c:pt idx="2440">
                  <c:v>9.7332000000000002E-2</c:v>
                </c:pt>
                <c:pt idx="2441">
                  <c:v>9.7253999999999993E-2</c:v>
                </c:pt>
                <c:pt idx="2442">
                  <c:v>9.7156999999999993E-2</c:v>
                </c:pt>
                <c:pt idx="2443">
                  <c:v>9.6964999999999996E-2</c:v>
                </c:pt>
                <c:pt idx="2444">
                  <c:v>9.6716999999999997E-2</c:v>
                </c:pt>
                <c:pt idx="2445">
                  <c:v>9.6595E-2</c:v>
                </c:pt>
                <c:pt idx="2446">
                  <c:v>9.6516000000000005E-2</c:v>
                </c:pt>
                <c:pt idx="2447">
                  <c:v>9.6423999999999996E-2</c:v>
                </c:pt>
                <c:pt idx="2448">
                  <c:v>9.6351000000000006E-2</c:v>
                </c:pt>
                <c:pt idx="2449">
                  <c:v>9.6147999999999997E-2</c:v>
                </c:pt>
                <c:pt idx="2450">
                  <c:v>9.5936999999999995E-2</c:v>
                </c:pt>
                <c:pt idx="2451">
                  <c:v>9.5851000000000006E-2</c:v>
                </c:pt>
                <c:pt idx="2452">
                  <c:v>9.5856999999999998E-2</c:v>
                </c:pt>
                <c:pt idx="2453">
                  <c:v>9.5859E-2</c:v>
                </c:pt>
                <c:pt idx="2454">
                  <c:v>9.5787999999999998E-2</c:v>
                </c:pt>
                <c:pt idx="2455">
                  <c:v>9.5676999999999998E-2</c:v>
                </c:pt>
                <c:pt idx="2456">
                  <c:v>9.5658999999999994E-2</c:v>
                </c:pt>
                <c:pt idx="2457">
                  <c:v>9.5693E-2</c:v>
                </c:pt>
                <c:pt idx="2458">
                  <c:v>9.5703999999999997E-2</c:v>
                </c:pt>
                <c:pt idx="2459">
                  <c:v>9.5655000000000004E-2</c:v>
                </c:pt>
                <c:pt idx="2460">
                  <c:v>9.5521999999999996E-2</c:v>
                </c:pt>
                <c:pt idx="2461">
                  <c:v>9.5376000000000002E-2</c:v>
                </c:pt>
                <c:pt idx="2462">
                  <c:v>9.5311999999999994E-2</c:v>
                </c:pt>
                <c:pt idx="2463">
                  <c:v>9.5294000000000004E-2</c:v>
                </c:pt>
                <c:pt idx="2464">
                  <c:v>9.5239000000000004E-2</c:v>
                </c:pt>
                <c:pt idx="2465">
                  <c:v>9.5063999999999996E-2</c:v>
                </c:pt>
                <c:pt idx="2466">
                  <c:v>9.4814999999999997E-2</c:v>
                </c:pt>
                <c:pt idx="2467">
                  <c:v>9.4697000000000003E-2</c:v>
                </c:pt>
                <c:pt idx="2468">
                  <c:v>9.4576999999999994E-2</c:v>
                </c:pt>
                <c:pt idx="2469">
                  <c:v>9.4412999999999997E-2</c:v>
                </c:pt>
                <c:pt idx="2470">
                  <c:v>9.4256000000000006E-2</c:v>
                </c:pt>
                <c:pt idx="2471">
                  <c:v>9.4012999999999999E-2</c:v>
                </c:pt>
                <c:pt idx="2472">
                  <c:v>9.3775999999999998E-2</c:v>
                </c:pt>
                <c:pt idx="2473">
                  <c:v>9.3585000000000002E-2</c:v>
                </c:pt>
                <c:pt idx="2474">
                  <c:v>9.3419000000000002E-2</c:v>
                </c:pt>
                <c:pt idx="2475">
                  <c:v>9.3241000000000004E-2</c:v>
                </c:pt>
                <c:pt idx="2476">
                  <c:v>9.3004000000000003E-2</c:v>
                </c:pt>
                <c:pt idx="2477">
                  <c:v>9.2734999999999998E-2</c:v>
                </c:pt>
                <c:pt idx="2478">
                  <c:v>9.2439999999999994E-2</c:v>
                </c:pt>
                <c:pt idx="2479">
                  <c:v>9.2273999999999995E-2</c:v>
                </c:pt>
                <c:pt idx="2480">
                  <c:v>9.2156000000000002E-2</c:v>
                </c:pt>
                <c:pt idx="2481">
                  <c:v>9.1963000000000003E-2</c:v>
                </c:pt>
                <c:pt idx="2482">
                  <c:v>9.1769000000000003E-2</c:v>
                </c:pt>
                <c:pt idx="2483">
                  <c:v>9.1439999999999994E-2</c:v>
                </c:pt>
                <c:pt idx="2484">
                  <c:v>9.1146000000000005E-2</c:v>
                </c:pt>
                <c:pt idx="2485">
                  <c:v>9.0992000000000003E-2</c:v>
                </c:pt>
                <c:pt idx="2486">
                  <c:v>9.0900999999999996E-2</c:v>
                </c:pt>
                <c:pt idx="2487">
                  <c:v>9.0801000000000007E-2</c:v>
                </c:pt>
                <c:pt idx="2488">
                  <c:v>9.0619000000000005E-2</c:v>
                </c:pt>
                <c:pt idx="2489">
                  <c:v>9.035E-2</c:v>
                </c:pt>
              </c:numCache>
            </c:numRef>
          </c:yVal>
          <c:smooth val="1"/>
          <c:extLst>
            <c:ext xmlns:c16="http://schemas.microsoft.com/office/drawing/2014/chart" uri="{C3380CC4-5D6E-409C-BE32-E72D297353CC}">
              <c16:uniqueId val="{00000002-0C9D-3743-B81A-DF8B10AF799A}"/>
            </c:ext>
          </c:extLst>
        </c:ser>
        <c:ser>
          <c:idx val="5"/>
          <c:order val="5"/>
          <c:tx>
            <c:strRef>
              <c:f>all_samples!$K$33</c:f>
              <c:strCache>
                <c:ptCount val="1"/>
                <c:pt idx="0">
                  <c:v>RA30µM-4</c:v>
                </c:pt>
              </c:strCache>
            </c:strRef>
          </c:tx>
          <c:spPr>
            <a:ln w="3175" cap="rnd">
              <a:solidFill>
                <a:srgbClr val="C04E78"/>
              </a:solidFill>
              <a:round/>
            </a:ln>
            <a:effectLst/>
          </c:spPr>
          <c:marker>
            <c:symbol val="circle"/>
            <c:size val="2"/>
            <c:spPr>
              <a:solidFill>
                <a:srgbClr val="C04E78"/>
              </a:solidFill>
              <a:ln w="3175">
                <a:solidFill>
                  <a:srgbClr val="C04E78"/>
                </a:solidFill>
              </a:ln>
              <a:effectLst/>
            </c:spPr>
          </c:marker>
          <c:xVal>
            <c:numRef>
              <c:f>all_samples!$A$34:$A$2626</c:f>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4.1099999999999994</c:v>
                </c:pt>
                <c:pt idx="139">
                  <c:v>4.1399999999999997</c:v>
                </c:pt>
                <c:pt idx="140">
                  <c:v>4.17</c:v>
                </c:pt>
                <c:pt idx="141">
                  <c:v>4.2</c:v>
                </c:pt>
                <c:pt idx="142">
                  <c:v>4.2300000000000004</c:v>
                </c:pt>
                <c:pt idx="143">
                  <c:v>4.26</c:v>
                </c:pt>
                <c:pt idx="144">
                  <c:v>4.29</c:v>
                </c:pt>
                <c:pt idx="145">
                  <c:v>4.3199999999999976</c:v>
                </c:pt>
                <c:pt idx="146">
                  <c:v>4.3499999999999996</c:v>
                </c:pt>
                <c:pt idx="147">
                  <c:v>4.38</c:v>
                </c:pt>
                <c:pt idx="148">
                  <c:v>4.41</c:v>
                </c:pt>
                <c:pt idx="149">
                  <c:v>4.4400000000000004</c:v>
                </c:pt>
                <c:pt idx="150">
                  <c:v>4.47</c:v>
                </c:pt>
                <c:pt idx="151">
                  <c:v>4.5</c:v>
                </c:pt>
                <c:pt idx="152">
                  <c:v>4.53</c:v>
                </c:pt>
                <c:pt idx="153">
                  <c:v>4.5599999999999996</c:v>
                </c:pt>
                <c:pt idx="154">
                  <c:v>4.59</c:v>
                </c:pt>
                <c:pt idx="155">
                  <c:v>4.6199999999999957</c:v>
                </c:pt>
                <c:pt idx="156">
                  <c:v>4.6499999999999977</c:v>
                </c:pt>
                <c:pt idx="157">
                  <c:v>4.68</c:v>
                </c:pt>
                <c:pt idx="158">
                  <c:v>4.71</c:v>
                </c:pt>
                <c:pt idx="159">
                  <c:v>4.74</c:v>
                </c:pt>
                <c:pt idx="160">
                  <c:v>4.7699999999999987</c:v>
                </c:pt>
                <c:pt idx="161">
                  <c:v>4.8</c:v>
                </c:pt>
                <c:pt idx="162">
                  <c:v>4.83</c:v>
                </c:pt>
                <c:pt idx="163">
                  <c:v>4.8599999999999977</c:v>
                </c:pt>
                <c:pt idx="164">
                  <c:v>4.8899999999999997</c:v>
                </c:pt>
                <c:pt idx="165">
                  <c:v>4.92</c:v>
                </c:pt>
                <c:pt idx="166">
                  <c:v>4.95</c:v>
                </c:pt>
                <c:pt idx="167">
                  <c:v>4.9800000000000004</c:v>
                </c:pt>
                <c:pt idx="168">
                  <c:v>5.01</c:v>
                </c:pt>
                <c:pt idx="169">
                  <c:v>5.04</c:v>
                </c:pt>
                <c:pt idx="170">
                  <c:v>5.07</c:v>
                </c:pt>
                <c:pt idx="171">
                  <c:v>5.0999999999999996</c:v>
                </c:pt>
                <c:pt idx="172">
                  <c:v>5.13</c:v>
                </c:pt>
                <c:pt idx="173">
                  <c:v>5.1599999999999966</c:v>
                </c:pt>
                <c:pt idx="174">
                  <c:v>5.1899999999999986</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5.6099999999999977</c:v>
                </c:pt>
                <c:pt idx="189">
                  <c:v>5.64</c:v>
                </c:pt>
                <c:pt idx="190">
                  <c:v>5.67</c:v>
                </c:pt>
                <c:pt idx="191">
                  <c:v>5.7</c:v>
                </c:pt>
                <c:pt idx="192">
                  <c:v>5.73</c:v>
                </c:pt>
                <c:pt idx="193">
                  <c:v>5.76</c:v>
                </c:pt>
                <c:pt idx="194">
                  <c:v>5.79</c:v>
                </c:pt>
                <c:pt idx="195">
                  <c:v>5.8199999999999976</c:v>
                </c:pt>
                <c:pt idx="196">
                  <c:v>5.85</c:v>
                </c:pt>
                <c:pt idx="197">
                  <c:v>5.88</c:v>
                </c:pt>
                <c:pt idx="198">
                  <c:v>5.91</c:v>
                </c:pt>
                <c:pt idx="199">
                  <c:v>5.94</c:v>
                </c:pt>
                <c:pt idx="200">
                  <c:v>5.97</c:v>
                </c:pt>
                <c:pt idx="201">
                  <c:v>6</c:v>
                </c:pt>
                <c:pt idx="202">
                  <c:v>6.03</c:v>
                </c:pt>
                <c:pt idx="203">
                  <c:v>6.06</c:v>
                </c:pt>
                <c:pt idx="204">
                  <c:v>6.09</c:v>
                </c:pt>
                <c:pt idx="205">
                  <c:v>6.1199999999999974</c:v>
                </c:pt>
                <c:pt idx="206">
                  <c:v>6.1499999999999986</c:v>
                </c:pt>
                <c:pt idx="207">
                  <c:v>6.18</c:v>
                </c:pt>
                <c:pt idx="208">
                  <c:v>6.21</c:v>
                </c:pt>
                <c:pt idx="209">
                  <c:v>6.24</c:v>
                </c:pt>
                <c:pt idx="210">
                  <c:v>6.27</c:v>
                </c:pt>
                <c:pt idx="211">
                  <c:v>6.3</c:v>
                </c:pt>
                <c:pt idx="212">
                  <c:v>6.33</c:v>
                </c:pt>
                <c:pt idx="213">
                  <c:v>6.3599999999999977</c:v>
                </c:pt>
                <c:pt idx="214">
                  <c:v>6.39</c:v>
                </c:pt>
                <c:pt idx="215">
                  <c:v>6.42</c:v>
                </c:pt>
                <c:pt idx="216">
                  <c:v>6.45</c:v>
                </c:pt>
                <c:pt idx="217">
                  <c:v>6.48</c:v>
                </c:pt>
                <c:pt idx="218">
                  <c:v>6.51</c:v>
                </c:pt>
                <c:pt idx="219">
                  <c:v>6.54</c:v>
                </c:pt>
                <c:pt idx="220">
                  <c:v>6.57</c:v>
                </c:pt>
                <c:pt idx="221">
                  <c:v>6.6</c:v>
                </c:pt>
                <c:pt idx="222">
                  <c:v>6.63</c:v>
                </c:pt>
                <c:pt idx="223">
                  <c:v>6.6599999999999957</c:v>
                </c:pt>
                <c:pt idx="224">
                  <c:v>6.6899999999999986</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7.1099999999999994</c:v>
                </c:pt>
                <c:pt idx="240">
                  <c:v>7.14</c:v>
                </c:pt>
                <c:pt idx="241">
                  <c:v>7.17</c:v>
                </c:pt>
                <c:pt idx="242">
                  <c:v>7.2</c:v>
                </c:pt>
                <c:pt idx="243">
                  <c:v>7.23</c:v>
                </c:pt>
                <c:pt idx="244">
                  <c:v>7.26</c:v>
                </c:pt>
                <c:pt idx="245">
                  <c:v>7.29</c:v>
                </c:pt>
                <c:pt idx="246">
                  <c:v>7.3199999999999976</c:v>
                </c:pt>
                <c:pt idx="247">
                  <c:v>7.35</c:v>
                </c:pt>
                <c:pt idx="248">
                  <c:v>7.38</c:v>
                </c:pt>
                <c:pt idx="249">
                  <c:v>7.41</c:v>
                </c:pt>
                <c:pt idx="250">
                  <c:v>7.44</c:v>
                </c:pt>
                <c:pt idx="251">
                  <c:v>7.47</c:v>
                </c:pt>
                <c:pt idx="252">
                  <c:v>7.5</c:v>
                </c:pt>
                <c:pt idx="253">
                  <c:v>7.53</c:v>
                </c:pt>
                <c:pt idx="254">
                  <c:v>7.56</c:v>
                </c:pt>
                <c:pt idx="255">
                  <c:v>7.59</c:v>
                </c:pt>
                <c:pt idx="256">
                  <c:v>7.6199999999999957</c:v>
                </c:pt>
                <c:pt idx="257">
                  <c:v>7.6499999999999977</c:v>
                </c:pt>
                <c:pt idx="258">
                  <c:v>7.68</c:v>
                </c:pt>
                <c:pt idx="259">
                  <c:v>7.71</c:v>
                </c:pt>
                <c:pt idx="260">
                  <c:v>7.74</c:v>
                </c:pt>
                <c:pt idx="261">
                  <c:v>7.77</c:v>
                </c:pt>
                <c:pt idx="262">
                  <c:v>7.8</c:v>
                </c:pt>
                <c:pt idx="263">
                  <c:v>7.83</c:v>
                </c:pt>
                <c:pt idx="264">
                  <c:v>7.8599999999999977</c:v>
                </c:pt>
                <c:pt idx="265">
                  <c:v>7.89</c:v>
                </c:pt>
                <c:pt idx="266">
                  <c:v>7.92</c:v>
                </c:pt>
                <c:pt idx="267">
                  <c:v>7.95</c:v>
                </c:pt>
                <c:pt idx="268">
                  <c:v>7.98</c:v>
                </c:pt>
                <c:pt idx="269">
                  <c:v>8.01</c:v>
                </c:pt>
                <c:pt idx="270">
                  <c:v>8.0400000000000009</c:v>
                </c:pt>
                <c:pt idx="271">
                  <c:v>8.07</c:v>
                </c:pt>
                <c:pt idx="272">
                  <c:v>8.1</c:v>
                </c:pt>
                <c:pt idx="273">
                  <c:v>8.1299999999999972</c:v>
                </c:pt>
                <c:pt idx="274">
                  <c:v>8.16</c:v>
                </c:pt>
                <c:pt idx="275">
                  <c:v>8.19</c:v>
                </c:pt>
                <c:pt idx="276">
                  <c:v>8.2199999999999989</c:v>
                </c:pt>
                <c:pt idx="277">
                  <c:v>8.25</c:v>
                </c:pt>
                <c:pt idx="278">
                  <c:v>8.2800000000000011</c:v>
                </c:pt>
                <c:pt idx="279">
                  <c:v>8.31</c:v>
                </c:pt>
                <c:pt idx="280">
                  <c:v>8.34</c:v>
                </c:pt>
                <c:pt idx="281">
                  <c:v>8.3700000000000028</c:v>
                </c:pt>
                <c:pt idx="282">
                  <c:v>8.4</c:v>
                </c:pt>
                <c:pt idx="283">
                  <c:v>8.43</c:v>
                </c:pt>
                <c:pt idx="284">
                  <c:v>8.4600000000000026</c:v>
                </c:pt>
                <c:pt idx="285">
                  <c:v>8.49</c:v>
                </c:pt>
                <c:pt idx="286">
                  <c:v>8.52</c:v>
                </c:pt>
                <c:pt idx="287">
                  <c:v>8.5500000000000007</c:v>
                </c:pt>
                <c:pt idx="288">
                  <c:v>8.58</c:v>
                </c:pt>
                <c:pt idx="289">
                  <c:v>8.61</c:v>
                </c:pt>
                <c:pt idx="290">
                  <c:v>8.6399999999999988</c:v>
                </c:pt>
                <c:pt idx="291">
                  <c:v>8.67</c:v>
                </c:pt>
                <c:pt idx="292">
                  <c:v>8.7000000000000011</c:v>
                </c:pt>
                <c:pt idx="293">
                  <c:v>8.7299999999999986</c:v>
                </c:pt>
                <c:pt idx="294">
                  <c:v>8.76</c:v>
                </c:pt>
                <c:pt idx="295">
                  <c:v>8.7900000000000009</c:v>
                </c:pt>
                <c:pt idx="296">
                  <c:v>8.82</c:v>
                </c:pt>
                <c:pt idx="297">
                  <c:v>8.85</c:v>
                </c:pt>
                <c:pt idx="298">
                  <c:v>8.8800000000000008</c:v>
                </c:pt>
                <c:pt idx="299">
                  <c:v>8.91</c:v>
                </c:pt>
                <c:pt idx="300">
                  <c:v>8.94</c:v>
                </c:pt>
                <c:pt idx="301">
                  <c:v>8.9700000000000006</c:v>
                </c:pt>
                <c:pt idx="302">
                  <c:v>9</c:v>
                </c:pt>
                <c:pt idx="303">
                  <c:v>9.0300000000000011</c:v>
                </c:pt>
                <c:pt idx="304">
                  <c:v>9.06</c:v>
                </c:pt>
                <c:pt idx="305">
                  <c:v>9.09</c:v>
                </c:pt>
                <c:pt idx="306">
                  <c:v>9.120000000000001</c:v>
                </c:pt>
                <c:pt idx="307">
                  <c:v>9.15</c:v>
                </c:pt>
                <c:pt idx="308">
                  <c:v>9.18</c:v>
                </c:pt>
                <c:pt idx="309">
                  <c:v>9.2100000000000009</c:v>
                </c:pt>
                <c:pt idx="310">
                  <c:v>9.2399999999999984</c:v>
                </c:pt>
                <c:pt idx="311">
                  <c:v>9.27</c:v>
                </c:pt>
                <c:pt idx="312">
                  <c:v>9.3000000000000007</c:v>
                </c:pt>
                <c:pt idx="313">
                  <c:v>9.33</c:v>
                </c:pt>
                <c:pt idx="314">
                  <c:v>9.36</c:v>
                </c:pt>
                <c:pt idx="315">
                  <c:v>9.39</c:v>
                </c:pt>
                <c:pt idx="316">
                  <c:v>9.42</c:v>
                </c:pt>
                <c:pt idx="317">
                  <c:v>9.4499999999999993</c:v>
                </c:pt>
                <c:pt idx="318">
                  <c:v>9.48</c:v>
                </c:pt>
                <c:pt idx="319">
                  <c:v>9.51</c:v>
                </c:pt>
                <c:pt idx="320">
                  <c:v>9.5400000000000009</c:v>
                </c:pt>
                <c:pt idx="321">
                  <c:v>9.57</c:v>
                </c:pt>
                <c:pt idx="322">
                  <c:v>9.6</c:v>
                </c:pt>
                <c:pt idx="323">
                  <c:v>9.6299999999999972</c:v>
                </c:pt>
                <c:pt idx="324">
                  <c:v>9.66</c:v>
                </c:pt>
                <c:pt idx="325">
                  <c:v>9.69</c:v>
                </c:pt>
                <c:pt idx="326">
                  <c:v>9.7199999999999989</c:v>
                </c:pt>
                <c:pt idx="327">
                  <c:v>9.75</c:v>
                </c:pt>
                <c:pt idx="328">
                  <c:v>9.7800000000000011</c:v>
                </c:pt>
                <c:pt idx="329">
                  <c:v>9.81</c:v>
                </c:pt>
                <c:pt idx="330">
                  <c:v>9.84</c:v>
                </c:pt>
                <c:pt idx="331">
                  <c:v>9.8700000000000028</c:v>
                </c:pt>
                <c:pt idx="332">
                  <c:v>9.9</c:v>
                </c:pt>
                <c:pt idx="333">
                  <c:v>9.93</c:v>
                </c:pt>
                <c:pt idx="334">
                  <c:v>9.9600000000000026</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16.079999999999991</c:v>
                </c:pt>
                <c:pt idx="540">
                  <c:v>16.11</c:v>
                </c:pt>
                <c:pt idx="541">
                  <c:v>16.14</c:v>
                </c:pt>
                <c:pt idx="542">
                  <c:v>16.170000000000009</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16.739999999999991</c:v>
                </c:pt>
                <c:pt idx="562">
                  <c:v>16.77</c:v>
                </c:pt>
                <c:pt idx="563">
                  <c:v>16.8</c:v>
                </c:pt>
                <c:pt idx="564">
                  <c:v>16.829999999999991</c:v>
                </c:pt>
                <c:pt idx="565">
                  <c:v>16.86</c:v>
                </c:pt>
                <c:pt idx="566">
                  <c:v>16.89</c:v>
                </c:pt>
                <c:pt idx="567">
                  <c:v>16.920000000000002</c:v>
                </c:pt>
                <c:pt idx="568">
                  <c:v>16.95</c:v>
                </c:pt>
                <c:pt idx="569">
                  <c:v>16.98</c:v>
                </c:pt>
                <c:pt idx="570">
                  <c:v>17.010000000000009</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17.489999999999981</c:v>
                </c:pt>
                <c:pt idx="587">
                  <c:v>17.52</c:v>
                </c:pt>
                <c:pt idx="588">
                  <c:v>17.55</c:v>
                </c:pt>
                <c:pt idx="589">
                  <c:v>17.579999999999991</c:v>
                </c:pt>
                <c:pt idx="590">
                  <c:v>17.61</c:v>
                </c:pt>
                <c:pt idx="591">
                  <c:v>17.64</c:v>
                </c:pt>
                <c:pt idx="592">
                  <c:v>17.670000000000009</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18.239999999999991</c:v>
                </c:pt>
                <c:pt idx="613">
                  <c:v>18.27</c:v>
                </c:pt>
                <c:pt idx="614">
                  <c:v>18.3</c:v>
                </c:pt>
                <c:pt idx="615">
                  <c:v>18.329999999999991</c:v>
                </c:pt>
                <c:pt idx="616">
                  <c:v>18.36</c:v>
                </c:pt>
                <c:pt idx="617">
                  <c:v>18.39</c:v>
                </c:pt>
                <c:pt idx="618">
                  <c:v>18.420000000000002</c:v>
                </c:pt>
                <c:pt idx="619">
                  <c:v>18.45</c:v>
                </c:pt>
                <c:pt idx="620">
                  <c:v>18.48</c:v>
                </c:pt>
                <c:pt idx="621">
                  <c:v>18.510000000000009</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18.989999999999981</c:v>
                </c:pt>
                <c:pt idx="638">
                  <c:v>19.02</c:v>
                </c:pt>
                <c:pt idx="639">
                  <c:v>19.05</c:v>
                </c:pt>
                <c:pt idx="640">
                  <c:v>19.079999999999991</c:v>
                </c:pt>
                <c:pt idx="641">
                  <c:v>19.11</c:v>
                </c:pt>
                <c:pt idx="642">
                  <c:v>19.14</c:v>
                </c:pt>
                <c:pt idx="643">
                  <c:v>19.170000000000009</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19.739999999999991</c:v>
                </c:pt>
                <c:pt idx="663">
                  <c:v>19.77</c:v>
                </c:pt>
                <c:pt idx="664">
                  <c:v>19.8</c:v>
                </c:pt>
                <c:pt idx="665">
                  <c:v>19.829999999999991</c:v>
                </c:pt>
                <c:pt idx="666">
                  <c:v>19.86</c:v>
                </c:pt>
                <c:pt idx="667">
                  <c:v>19.89</c:v>
                </c:pt>
                <c:pt idx="668">
                  <c:v>19.920000000000002</c:v>
                </c:pt>
                <c:pt idx="669">
                  <c:v>19.95</c:v>
                </c:pt>
                <c:pt idx="670">
                  <c:v>19.98</c:v>
                </c:pt>
                <c:pt idx="671">
                  <c:v>20.010000000000009</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32.730000000000011</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33.300000000000011</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34.230000000000011</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34.800000000000011</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35.730000000000011</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36.300000000000011</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37.230000000000011</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37.800000000000011</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38.730000000000011</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39.300000000000011</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40.230000000000011</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40.800000000000011</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64.169999999999973</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64.679999999999978</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65.669999999999973</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66.179999999999978</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67.169999999999973</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67.679999999999978</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68.669999999999973</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69.179999999999978</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70.169999999999973</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70.679999999999978</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71.669999999999973</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72.179999999999978</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73.169999999999973</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73.679999999999978</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74.669999999999973</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75.179999999999978</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76.169999999999973</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76.679999999999978</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f>all_samples!$K$34:$K$2626</c:f>
              <c:numCache>
                <c:formatCode>General</c:formatCode>
                <c:ptCount val="2593"/>
                <c:pt idx="89">
                  <c:v>0.50393200000000005</c:v>
                </c:pt>
                <c:pt idx="90">
                  <c:v>0.50456699999999999</c:v>
                </c:pt>
                <c:pt idx="91">
                  <c:v>0.50501200000000002</c:v>
                </c:pt>
                <c:pt idx="92">
                  <c:v>0.50521000000000005</c:v>
                </c:pt>
                <c:pt idx="93">
                  <c:v>0.50536899999999996</c:v>
                </c:pt>
                <c:pt idx="94">
                  <c:v>0.505494</c:v>
                </c:pt>
                <c:pt idx="95">
                  <c:v>0.505583</c:v>
                </c:pt>
                <c:pt idx="96">
                  <c:v>0.50566800000000001</c:v>
                </c:pt>
                <c:pt idx="97">
                  <c:v>0.50572300000000003</c:v>
                </c:pt>
                <c:pt idx="98">
                  <c:v>0.50575499999999995</c:v>
                </c:pt>
                <c:pt idx="99">
                  <c:v>0.50578699999999999</c:v>
                </c:pt>
                <c:pt idx="100">
                  <c:v>0.50582000000000005</c:v>
                </c:pt>
                <c:pt idx="101">
                  <c:v>0.50586299999999995</c:v>
                </c:pt>
                <c:pt idx="102">
                  <c:v>0.50589700000000004</c:v>
                </c:pt>
                <c:pt idx="103">
                  <c:v>0.50591600000000003</c:v>
                </c:pt>
                <c:pt idx="104">
                  <c:v>0.50592599999999999</c:v>
                </c:pt>
                <c:pt idx="105">
                  <c:v>0.50593999999999995</c:v>
                </c:pt>
                <c:pt idx="106">
                  <c:v>0.50596200000000002</c:v>
                </c:pt>
                <c:pt idx="107">
                  <c:v>0.50596600000000003</c:v>
                </c:pt>
                <c:pt idx="108">
                  <c:v>0.50594700000000004</c:v>
                </c:pt>
                <c:pt idx="109">
                  <c:v>0.50593500000000002</c:v>
                </c:pt>
                <c:pt idx="110">
                  <c:v>0.50595100000000004</c:v>
                </c:pt>
                <c:pt idx="111">
                  <c:v>0.50598500000000002</c:v>
                </c:pt>
                <c:pt idx="112">
                  <c:v>0.50602000000000003</c:v>
                </c:pt>
                <c:pt idx="113">
                  <c:v>0.50604099999999996</c:v>
                </c:pt>
                <c:pt idx="114">
                  <c:v>0.50603100000000001</c:v>
                </c:pt>
                <c:pt idx="115">
                  <c:v>0.50600800000000001</c:v>
                </c:pt>
                <c:pt idx="116">
                  <c:v>0.50600199999999995</c:v>
                </c:pt>
                <c:pt idx="117">
                  <c:v>0.506023</c:v>
                </c:pt>
                <c:pt idx="118">
                  <c:v>0.50605500000000003</c:v>
                </c:pt>
                <c:pt idx="119">
                  <c:v>0.50607599999999997</c:v>
                </c:pt>
                <c:pt idx="120">
                  <c:v>0.50609199999999999</c:v>
                </c:pt>
                <c:pt idx="121">
                  <c:v>0.506104</c:v>
                </c:pt>
                <c:pt idx="122">
                  <c:v>0.50611600000000001</c:v>
                </c:pt>
                <c:pt idx="123">
                  <c:v>0.50612199999999996</c:v>
                </c:pt>
                <c:pt idx="124">
                  <c:v>0.50612199999999996</c:v>
                </c:pt>
                <c:pt idx="125">
                  <c:v>0.50612299999999999</c:v>
                </c:pt>
                <c:pt idx="126">
                  <c:v>0.50613200000000003</c:v>
                </c:pt>
                <c:pt idx="127">
                  <c:v>0.50614599999999998</c:v>
                </c:pt>
                <c:pt idx="128">
                  <c:v>0.50615299999999996</c:v>
                </c:pt>
                <c:pt idx="129">
                  <c:v>0.50614599999999998</c:v>
                </c:pt>
                <c:pt idx="130">
                  <c:v>0.506131</c:v>
                </c:pt>
                <c:pt idx="131">
                  <c:v>0.50612699999999999</c:v>
                </c:pt>
                <c:pt idx="132">
                  <c:v>0.50614099999999995</c:v>
                </c:pt>
                <c:pt idx="133">
                  <c:v>0.50615200000000005</c:v>
                </c:pt>
                <c:pt idx="134">
                  <c:v>0.50615399999999999</c:v>
                </c:pt>
                <c:pt idx="135">
                  <c:v>0.506158</c:v>
                </c:pt>
                <c:pt idx="136">
                  <c:v>0.50616700000000003</c:v>
                </c:pt>
                <c:pt idx="137">
                  <c:v>0.50617599999999996</c:v>
                </c:pt>
                <c:pt idx="138">
                  <c:v>0.50618399999999997</c:v>
                </c:pt>
                <c:pt idx="139">
                  <c:v>0.50618399999999997</c:v>
                </c:pt>
                <c:pt idx="140">
                  <c:v>0.50618399999999997</c:v>
                </c:pt>
                <c:pt idx="141">
                  <c:v>0.50619199999999998</c:v>
                </c:pt>
                <c:pt idx="142">
                  <c:v>0.50620100000000001</c:v>
                </c:pt>
                <c:pt idx="143">
                  <c:v>0.50620600000000004</c:v>
                </c:pt>
                <c:pt idx="144">
                  <c:v>0.50620100000000001</c:v>
                </c:pt>
                <c:pt idx="145">
                  <c:v>0.50619999999999998</c:v>
                </c:pt>
                <c:pt idx="146">
                  <c:v>0.50620600000000004</c:v>
                </c:pt>
                <c:pt idx="147">
                  <c:v>0.50621899999999997</c:v>
                </c:pt>
                <c:pt idx="148">
                  <c:v>0.50622699999999998</c:v>
                </c:pt>
                <c:pt idx="149">
                  <c:v>0.50622</c:v>
                </c:pt>
                <c:pt idx="150">
                  <c:v>0.50620799999999999</c:v>
                </c:pt>
                <c:pt idx="151">
                  <c:v>0.50620699999999996</c:v>
                </c:pt>
                <c:pt idx="152">
                  <c:v>0.50621899999999997</c:v>
                </c:pt>
                <c:pt idx="153">
                  <c:v>0.50622900000000004</c:v>
                </c:pt>
                <c:pt idx="154">
                  <c:v>0.50622400000000001</c:v>
                </c:pt>
                <c:pt idx="155">
                  <c:v>0.506216</c:v>
                </c:pt>
                <c:pt idx="156">
                  <c:v>0.50621799999999995</c:v>
                </c:pt>
                <c:pt idx="157">
                  <c:v>0.50622599999999995</c:v>
                </c:pt>
                <c:pt idx="158">
                  <c:v>0.50622800000000001</c:v>
                </c:pt>
                <c:pt idx="159">
                  <c:v>0.50620799999999999</c:v>
                </c:pt>
                <c:pt idx="160">
                  <c:v>0.506166</c:v>
                </c:pt>
                <c:pt idx="161">
                  <c:v>0.50615200000000005</c:v>
                </c:pt>
                <c:pt idx="162">
                  <c:v>0.50616899999999998</c:v>
                </c:pt>
                <c:pt idx="163">
                  <c:v>0.50618799999999997</c:v>
                </c:pt>
                <c:pt idx="164">
                  <c:v>0.50611899999999999</c:v>
                </c:pt>
                <c:pt idx="165">
                  <c:v>0.50601600000000002</c:v>
                </c:pt>
                <c:pt idx="166">
                  <c:v>0.50595599999999996</c:v>
                </c:pt>
                <c:pt idx="167">
                  <c:v>0.50597000000000003</c:v>
                </c:pt>
                <c:pt idx="168">
                  <c:v>0.50603500000000001</c:v>
                </c:pt>
                <c:pt idx="169">
                  <c:v>0.50612100000000004</c:v>
                </c:pt>
                <c:pt idx="170">
                  <c:v>0.50616899999999998</c:v>
                </c:pt>
                <c:pt idx="171">
                  <c:v>0.50619599999999998</c:v>
                </c:pt>
                <c:pt idx="172">
                  <c:v>0.50622599999999995</c:v>
                </c:pt>
                <c:pt idx="173">
                  <c:v>0.50624100000000005</c:v>
                </c:pt>
                <c:pt idx="174">
                  <c:v>0.50623399999999996</c:v>
                </c:pt>
                <c:pt idx="175">
                  <c:v>0.50620100000000001</c:v>
                </c:pt>
                <c:pt idx="176">
                  <c:v>0.50617800000000002</c:v>
                </c:pt>
                <c:pt idx="177">
                  <c:v>0.50618700000000005</c:v>
                </c:pt>
                <c:pt idx="178">
                  <c:v>0.50621499999999997</c:v>
                </c:pt>
                <c:pt idx="179">
                  <c:v>0.50622100000000003</c:v>
                </c:pt>
                <c:pt idx="180">
                  <c:v>0.50624000000000002</c:v>
                </c:pt>
                <c:pt idx="181">
                  <c:v>0.50624599999999997</c:v>
                </c:pt>
                <c:pt idx="182">
                  <c:v>0.50624599999999997</c:v>
                </c:pt>
                <c:pt idx="183">
                  <c:v>0.50624899999999995</c:v>
                </c:pt>
                <c:pt idx="184">
                  <c:v>0.50625500000000001</c:v>
                </c:pt>
                <c:pt idx="185">
                  <c:v>0.50625799999999999</c:v>
                </c:pt>
                <c:pt idx="186">
                  <c:v>0.50626099999999996</c:v>
                </c:pt>
                <c:pt idx="187">
                  <c:v>0.50626300000000002</c:v>
                </c:pt>
                <c:pt idx="188">
                  <c:v>0.50627200000000006</c:v>
                </c:pt>
                <c:pt idx="189">
                  <c:v>0.50627699999999998</c:v>
                </c:pt>
                <c:pt idx="190">
                  <c:v>0.50628200000000001</c:v>
                </c:pt>
                <c:pt idx="191">
                  <c:v>0.50627999999999995</c:v>
                </c:pt>
                <c:pt idx="192">
                  <c:v>0.50627299999999997</c:v>
                </c:pt>
                <c:pt idx="193">
                  <c:v>0.50627299999999997</c:v>
                </c:pt>
                <c:pt idx="194">
                  <c:v>0.50627599999999995</c:v>
                </c:pt>
                <c:pt idx="195">
                  <c:v>0.50627999999999995</c:v>
                </c:pt>
                <c:pt idx="196">
                  <c:v>0.50627</c:v>
                </c:pt>
                <c:pt idx="197">
                  <c:v>0.50623799999999997</c:v>
                </c:pt>
                <c:pt idx="198">
                  <c:v>0.50623399999999996</c:v>
                </c:pt>
                <c:pt idx="199">
                  <c:v>0.50625200000000004</c:v>
                </c:pt>
                <c:pt idx="200">
                  <c:v>0.50626499999999997</c:v>
                </c:pt>
                <c:pt idx="201">
                  <c:v>0.50627500000000003</c:v>
                </c:pt>
                <c:pt idx="202">
                  <c:v>0.50627800000000001</c:v>
                </c:pt>
                <c:pt idx="203">
                  <c:v>0.50627999999999995</c:v>
                </c:pt>
                <c:pt idx="204">
                  <c:v>0.50629199999999996</c:v>
                </c:pt>
                <c:pt idx="205">
                  <c:v>0.50629400000000002</c:v>
                </c:pt>
                <c:pt idx="206">
                  <c:v>0.50629500000000005</c:v>
                </c:pt>
                <c:pt idx="207">
                  <c:v>0.50629000000000002</c:v>
                </c:pt>
                <c:pt idx="208">
                  <c:v>0.50628600000000001</c:v>
                </c:pt>
                <c:pt idx="209">
                  <c:v>0.50629199999999996</c:v>
                </c:pt>
                <c:pt idx="210">
                  <c:v>0.506297</c:v>
                </c:pt>
                <c:pt idx="211">
                  <c:v>0.50627599999999995</c:v>
                </c:pt>
                <c:pt idx="212">
                  <c:v>0.50623799999999997</c:v>
                </c:pt>
                <c:pt idx="213">
                  <c:v>0.50621700000000003</c:v>
                </c:pt>
                <c:pt idx="214">
                  <c:v>0.50623799999999997</c:v>
                </c:pt>
                <c:pt idx="215">
                  <c:v>0.50626899999999997</c:v>
                </c:pt>
                <c:pt idx="216">
                  <c:v>0.50628799999999996</c:v>
                </c:pt>
                <c:pt idx="217">
                  <c:v>0.50628499999999999</c:v>
                </c:pt>
                <c:pt idx="218">
                  <c:v>0.50628099999999998</c:v>
                </c:pt>
                <c:pt idx="219">
                  <c:v>0.50629000000000002</c:v>
                </c:pt>
                <c:pt idx="220">
                  <c:v>0.50630299999999995</c:v>
                </c:pt>
                <c:pt idx="221">
                  <c:v>0.50631099999999996</c:v>
                </c:pt>
                <c:pt idx="222">
                  <c:v>0.50630299999999995</c:v>
                </c:pt>
                <c:pt idx="223">
                  <c:v>0.50629500000000005</c:v>
                </c:pt>
                <c:pt idx="224">
                  <c:v>0.50629500000000005</c:v>
                </c:pt>
                <c:pt idx="225">
                  <c:v>0.50629800000000003</c:v>
                </c:pt>
                <c:pt idx="226">
                  <c:v>0.50630600000000003</c:v>
                </c:pt>
                <c:pt idx="227">
                  <c:v>0.50630299999999995</c:v>
                </c:pt>
                <c:pt idx="228">
                  <c:v>0.506297</c:v>
                </c:pt>
                <c:pt idx="229">
                  <c:v>0.50629800000000003</c:v>
                </c:pt>
                <c:pt idx="230">
                  <c:v>0.50630699999999995</c:v>
                </c:pt>
                <c:pt idx="231">
                  <c:v>0.50631599999999999</c:v>
                </c:pt>
                <c:pt idx="232">
                  <c:v>0.50631400000000004</c:v>
                </c:pt>
                <c:pt idx="233">
                  <c:v>0.50630200000000003</c:v>
                </c:pt>
                <c:pt idx="234">
                  <c:v>0.50629000000000002</c:v>
                </c:pt>
                <c:pt idx="235">
                  <c:v>0.50625900000000001</c:v>
                </c:pt>
                <c:pt idx="236">
                  <c:v>0.50621300000000002</c:v>
                </c:pt>
                <c:pt idx="237">
                  <c:v>0.50620100000000001</c:v>
                </c:pt>
                <c:pt idx="238">
                  <c:v>0.506216</c:v>
                </c:pt>
                <c:pt idx="239">
                  <c:v>0.506243</c:v>
                </c:pt>
                <c:pt idx="240">
                  <c:v>0.50627200000000006</c:v>
                </c:pt>
                <c:pt idx="241">
                  <c:v>0.50629800000000003</c:v>
                </c:pt>
                <c:pt idx="242">
                  <c:v>0.50630900000000001</c:v>
                </c:pt>
                <c:pt idx="243">
                  <c:v>0.50630699999999995</c:v>
                </c:pt>
                <c:pt idx="244">
                  <c:v>0.50629900000000005</c:v>
                </c:pt>
                <c:pt idx="245">
                  <c:v>0.50629999999999997</c:v>
                </c:pt>
                <c:pt idx="246">
                  <c:v>0.50631099999999996</c:v>
                </c:pt>
                <c:pt idx="247">
                  <c:v>0.50631199999999998</c:v>
                </c:pt>
                <c:pt idx="248">
                  <c:v>0.50631199999999998</c:v>
                </c:pt>
                <c:pt idx="249">
                  <c:v>0.50631199999999998</c:v>
                </c:pt>
                <c:pt idx="250">
                  <c:v>0.50631099999999996</c:v>
                </c:pt>
                <c:pt idx="251">
                  <c:v>0.50631099999999996</c:v>
                </c:pt>
                <c:pt idx="252">
                  <c:v>0.50630799999999998</c:v>
                </c:pt>
                <c:pt idx="253">
                  <c:v>0.50629800000000003</c:v>
                </c:pt>
                <c:pt idx="254">
                  <c:v>0.50629999999999997</c:v>
                </c:pt>
                <c:pt idx="255">
                  <c:v>0.50630600000000003</c:v>
                </c:pt>
                <c:pt idx="256">
                  <c:v>0.50631099999999996</c:v>
                </c:pt>
                <c:pt idx="257">
                  <c:v>0.50631099999999996</c:v>
                </c:pt>
                <c:pt idx="258">
                  <c:v>0.50630600000000003</c:v>
                </c:pt>
                <c:pt idx="259">
                  <c:v>0.506301</c:v>
                </c:pt>
                <c:pt idx="260">
                  <c:v>0.50630699999999995</c:v>
                </c:pt>
                <c:pt idx="261">
                  <c:v>0.50631899999999996</c:v>
                </c:pt>
                <c:pt idx="262">
                  <c:v>0.50630399999999998</c:v>
                </c:pt>
                <c:pt idx="263">
                  <c:v>0.50627100000000003</c:v>
                </c:pt>
                <c:pt idx="264">
                  <c:v>0.50624599999999997</c:v>
                </c:pt>
                <c:pt idx="265">
                  <c:v>0.50626199999999999</c:v>
                </c:pt>
                <c:pt idx="266">
                  <c:v>0.50628700000000004</c:v>
                </c:pt>
                <c:pt idx="267">
                  <c:v>0.50629999999999997</c:v>
                </c:pt>
                <c:pt idx="268">
                  <c:v>0.50630399999999998</c:v>
                </c:pt>
                <c:pt idx="269">
                  <c:v>0.50630600000000003</c:v>
                </c:pt>
                <c:pt idx="270">
                  <c:v>0.50631599999999999</c:v>
                </c:pt>
                <c:pt idx="271">
                  <c:v>0.50632999999999995</c:v>
                </c:pt>
                <c:pt idx="272">
                  <c:v>0.50633600000000001</c:v>
                </c:pt>
                <c:pt idx="273">
                  <c:v>0.50632200000000005</c:v>
                </c:pt>
                <c:pt idx="274">
                  <c:v>0.50630699999999995</c:v>
                </c:pt>
                <c:pt idx="275">
                  <c:v>0.50629000000000002</c:v>
                </c:pt>
                <c:pt idx="276">
                  <c:v>0.50626899999999997</c:v>
                </c:pt>
                <c:pt idx="277">
                  <c:v>0.50625600000000004</c:v>
                </c:pt>
                <c:pt idx="278">
                  <c:v>0.50626199999999999</c:v>
                </c:pt>
                <c:pt idx="279">
                  <c:v>0.506274</c:v>
                </c:pt>
                <c:pt idx="280">
                  <c:v>0.50629500000000005</c:v>
                </c:pt>
                <c:pt idx="281">
                  <c:v>0.50631099999999996</c:v>
                </c:pt>
                <c:pt idx="282">
                  <c:v>0.50633300000000003</c:v>
                </c:pt>
                <c:pt idx="283">
                  <c:v>0.50633399999999995</c:v>
                </c:pt>
                <c:pt idx="284">
                  <c:v>0.50631999999999999</c:v>
                </c:pt>
                <c:pt idx="285">
                  <c:v>0.50631099999999996</c:v>
                </c:pt>
                <c:pt idx="286">
                  <c:v>0.50631599999999999</c:v>
                </c:pt>
                <c:pt idx="287">
                  <c:v>0.50632600000000005</c:v>
                </c:pt>
                <c:pt idx="288">
                  <c:v>0.50632600000000005</c:v>
                </c:pt>
                <c:pt idx="289">
                  <c:v>0.50631700000000002</c:v>
                </c:pt>
                <c:pt idx="290">
                  <c:v>0.50630399999999998</c:v>
                </c:pt>
                <c:pt idx="291">
                  <c:v>0.50631099999999996</c:v>
                </c:pt>
                <c:pt idx="292">
                  <c:v>0.506328</c:v>
                </c:pt>
                <c:pt idx="293">
                  <c:v>0.50633399999999995</c:v>
                </c:pt>
                <c:pt idx="294">
                  <c:v>0.50632900000000003</c:v>
                </c:pt>
                <c:pt idx="295">
                  <c:v>0.50626199999999999</c:v>
                </c:pt>
                <c:pt idx="296">
                  <c:v>0.50608900000000001</c:v>
                </c:pt>
                <c:pt idx="297">
                  <c:v>0.50566199999999994</c:v>
                </c:pt>
                <c:pt idx="298">
                  <c:v>0.50503299999999995</c:v>
                </c:pt>
                <c:pt idx="299">
                  <c:v>0.50413300000000005</c:v>
                </c:pt>
                <c:pt idx="300">
                  <c:v>0.50294899999999998</c:v>
                </c:pt>
                <c:pt idx="301">
                  <c:v>0.50147699999999995</c:v>
                </c:pt>
                <c:pt idx="302">
                  <c:v>0.499415</c:v>
                </c:pt>
                <c:pt idx="303">
                  <c:v>0.49732399999999999</c:v>
                </c:pt>
                <c:pt idx="304">
                  <c:v>0.49450300000000003</c:v>
                </c:pt>
                <c:pt idx="305">
                  <c:v>0.491759</c:v>
                </c:pt>
                <c:pt idx="306">
                  <c:v>0.48876799999999998</c:v>
                </c:pt>
                <c:pt idx="307">
                  <c:v>0.48566700000000002</c:v>
                </c:pt>
                <c:pt idx="308">
                  <c:v>0.48250399999999999</c:v>
                </c:pt>
                <c:pt idx="309">
                  <c:v>0.478578</c:v>
                </c:pt>
                <c:pt idx="310">
                  <c:v>0.47490100000000002</c:v>
                </c:pt>
                <c:pt idx="311">
                  <c:v>0.47088600000000003</c:v>
                </c:pt>
                <c:pt idx="312">
                  <c:v>0.46577000000000002</c:v>
                </c:pt>
                <c:pt idx="313">
                  <c:v>0.46185799999999999</c:v>
                </c:pt>
                <c:pt idx="314">
                  <c:v>0.456146</c:v>
                </c:pt>
                <c:pt idx="315">
                  <c:v>0.45112799999999997</c:v>
                </c:pt>
                <c:pt idx="316">
                  <c:v>0.446079</c:v>
                </c:pt>
                <c:pt idx="317">
                  <c:v>0.44019999999999998</c:v>
                </c:pt>
                <c:pt idx="318">
                  <c:v>0.43519600000000003</c:v>
                </c:pt>
                <c:pt idx="319">
                  <c:v>0.43023600000000001</c:v>
                </c:pt>
                <c:pt idx="320">
                  <c:v>0.425317</c:v>
                </c:pt>
                <c:pt idx="321">
                  <c:v>0.41963499999999998</c:v>
                </c:pt>
                <c:pt idx="322">
                  <c:v>0.41480699999999998</c:v>
                </c:pt>
                <c:pt idx="323">
                  <c:v>0.41000300000000001</c:v>
                </c:pt>
                <c:pt idx="324">
                  <c:v>0.40432299999999999</c:v>
                </c:pt>
                <c:pt idx="325">
                  <c:v>0.40014</c:v>
                </c:pt>
                <c:pt idx="326">
                  <c:v>0.394173</c:v>
                </c:pt>
                <c:pt idx="327">
                  <c:v>0.389067</c:v>
                </c:pt>
                <c:pt idx="328">
                  <c:v>0.38401000000000002</c:v>
                </c:pt>
                <c:pt idx="329">
                  <c:v>0.37821399999999999</c:v>
                </c:pt>
                <c:pt idx="330">
                  <c:v>0.37337100000000001</c:v>
                </c:pt>
                <c:pt idx="331">
                  <c:v>0.36866100000000002</c:v>
                </c:pt>
                <c:pt idx="332">
                  <c:v>0.36406300000000003</c:v>
                </c:pt>
                <c:pt idx="333">
                  <c:v>0.35955700000000002</c:v>
                </c:pt>
                <c:pt idx="334">
                  <c:v>0.35438900000000001</c:v>
                </c:pt>
                <c:pt idx="335">
                  <c:v>0.35</c:v>
                </c:pt>
                <c:pt idx="336">
                  <c:v>0.34491500000000003</c:v>
                </c:pt>
                <c:pt idx="337">
                  <c:v>0.34059699999999998</c:v>
                </c:pt>
                <c:pt idx="338">
                  <c:v>0.337038</c:v>
                </c:pt>
                <c:pt idx="339">
                  <c:v>0.33210299999999998</c:v>
                </c:pt>
                <c:pt idx="340">
                  <c:v>0.32788699999999998</c:v>
                </c:pt>
                <c:pt idx="341">
                  <c:v>0.32299299999999997</c:v>
                </c:pt>
                <c:pt idx="342">
                  <c:v>0.31886599999999998</c:v>
                </c:pt>
                <c:pt idx="343">
                  <c:v>0.31414500000000001</c:v>
                </c:pt>
                <c:pt idx="344">
                  <c:v>0.31081900000000001</c:v>
                </c:pt>
                <c:pt idx="345">
                  <c:v>0.306869</c:v>
                </c:pt>
                <c:pt idx="346">
                  <c:v>0.30231999999999998</c:v>
                </c:pt>
                <c:pt idx="347">
                  <c:v>0.298485</c:v>
                </c:pt>
                <c:pt idx="348">
                  <c:v>0.29407299999999997</c:v>
                </c:pt>
                <c:pt idx="349">
                  <c:v>0.29032999999999998</c:v>
                </c:pt>
                <c:pt idx="350">
                  <c:v>0.28724300000000003</c:v>
                </c:pt>
                <c:pt idx="351">
                  <c:v>0.28297299999999997</c:v>
                </c:pt>
                <c:pt idx="352">
                  <c:v>0.27937099999999998</c:v>
                </c:pt>
                <c:pt idx="353">
                  <c:v>0.27523700000000001</c:v>
                </c:pt>
                <c:pt idx="354">
                  <c:v>0.27175300000000002</c:v>
                </c:pt>
                <c:pt idx="355">
                  <c:v>0.268318</c:v>
                </c:pt>
                <c:pt idx="356">
                  <c:v>0.26438600000000001</c:v>
                </c:pt>
                <c:pt idx="357">
                  <c:v>0.26161600000000002</c:v>
                </c:pt>
                <c:pt idx="358">
                  <c:v>0.25777</c:v>
                </c:pt>
                <c:pt idx="359">
                  <c:v>0.25453500000000001</c:v>
                </c:pt>
                <c:pt idx="360">
                  <c:v>0.25082900000000002</c:v>
                </c:pt>
                <c:pt idx="361">
                  <c:v>0.247698</c:v>
                </c:pt>
                <c:pt idx="362">
                  <c:v>0.244616</c:v>
                </c:pt>
                <c:pt idx="363">
                  <c:v>0.241586</c:v>
                </c:pt>
                <c:pt idx="364">
                  <c:v>0.23860000000000001</c:v>
                </c:pt>
                <c:pt idx="365">
                  <c:v>0.23517199999999999</c:v>
                </c:pt>
                <c:pt idx="366">
                  <c:v>0.234684</c:v>
                </c:pt>
                <c:pt idx="367">
                  <c:v>0.23228499999999999</c:v>
                </c:pt>
                <c:pt idx="368">
                  <c:v>0.22944300000000001</c:v>
                </c:pt>
                <c:pt idx="369">
                  <c:v>0.22617999999999999</c:v>
                </c:pt>
                <c:pt idx="370">
                  <c:v>0.22387799999999999</c:v>
                </c:pt>
                <c:pt idx="371">
                  <c:v>0.220694</c:v>
                </c:pt>
                <c:pt idx="372">
                  <c:v>0.218004</c:v>
                </c:pt>
                <c:pt idx="373">
                  <c:v>0.215366</c:v>
                </c:pt>
                <c:pt idx="374">
                  <c:v>0.212342</c:v>
                </c:pt>
                <c:pt idx="375">
                  <c:v>0.209785</c:v>
                </c:pt>
                <c:pt idx="376">
                  <c:v>0.20683699999999999</c:v>
                </c:pt>
                <c:pt idx="377">
                  <c:v>0.204759</c:v>
                </c:pt>
                <c:pt idx="378">
                  <c:v>0.20229800000000001</c:v>
                </c:pt>
                <c:pt idx="379">
                  <c:v>0.19947799999999999</c:v>
                </c:pt>
                <c:pt idx="380">
                  <c:v>0.197102</c:v>
                </c:pt>
                <c:pt idx="381">
                  <c:v>0.194357</c:v>
                </c:pt>
                <c:pt idx="382">
                  <c:v>0.192023</c:v>
                </c:pt>
                <c:pt idx="383">
                  <c:v>0.189725</c:v>
                </c:pt>
                <c:pt idx="384">
                  <c:v>0.187476</c:v>
                </c:pt>
                <c:pt idx="385">
                  <c:v>0.18525800000000001</c:v>
                </c:pt>
                <c:pt idx="386">
                  <c:v>0.18268499999999999</c:v>
                </c:pt>
                <c:pt idx="387">
                  <c:v>0.18049499999999999</c:v>
                </c:pt>
                <c:pt idx="388">
                  <c:v>0.177978</c:v>
                </c:pt>
                <c:pt idx="389">
                  <c:v>0.17621100000000001</c:v>
                </c:pt>
                <c:pt idx="390">
                  <c:v>0.174126</c:v>
                </c:pt>
                <c:pt idx="391">
                  <c:v>0.17172100000000001</c:v>
                </c:pt>
                <c:pt idx="392">
                  <c:v>0.169657</c:v>
                </c:pt>
                <c:pt idx="393">
                  <c:v>0.16725899999999999</c:v>
                </c:pt>
                <c:pt idx="394">
                  <c:v>0.16525500000000001</c:v>
                </c:pt>
                <c:pt idx="395">
                  <c:v>0.163629</c:v>
                </c:pt>
                <c:pt idx="396">
                  <c:v>0.16139400000000001</c:v>
                </c:pt>
                <c:pt idx="397">
                  <c:v>0.159499</c:v>
                </c:pt>
                <c:pt idx="398">
                  <c:v>0.157304</c:v>
                </c:pt>
                <c:pt idx="399">
                  <c:v>0.155448</c:v>
                </c:pt>
                <c:pt idx="400">
                  <c:v>0.15332999999999999</c:v>
                </c:pt>
                <c:pt idx="401">
                  <c:v>0.15155399999999999</c:v>
                </c:pt>
                <c:pt idx="402">
                  <c:v>0.15009900000000001</c:v>
                </c:pt>
                <c:pt idx="403">
                  <c:v>0.14807699999999999</c:v>
                </c:pt>
                <c:pt idx="404">
                  <c:v>0.14638200000000001</c:v>
                </c:pt>
                <c:pt idx="405">
                  <c:v>0.144454</c:v>
                </c:pt>
                <c:pt idx="406">
                  <c:v>0.14282</c:v>
                </c:pt>
                <c:pt idx="407">
                  <c:v>0.141211</c:v>
                </c:pt>
                <c:pt idx="408">
                  <c:v>0.13963200000000001</c:v>
                </c:pt>
                <c:pt idx="409">
                  <c:v>0.138095</c:v>
                </c:pt>
                <c:pt idx="410">
                  <c:v>0.13636000000000001</c:v>
                </c:pt>
                <c:pt idx="411">
                  <c:v>0.13491400000000001</c:v>
                </c:pt>
                <c:pt idx="412">
                  <c:v>0.13348299999999999</c:v>
                </c:pt>
                <c:pt idx="413">
                  <c:v>0.13184599999999999</c:v>
                </c:pt>
                <c:pt idx="414">
                  <c:v>0.130693</c:v>
                </c:pt>
                <c:pt idx="415">
                  <c:v>0.12908700000000001</c:v>
                </c:pt>
                <c:pt idx="416">
                  <c:v>0.12773899999999999</c:v>
                </c:pt>
                <c:pt idx="417">
                  <c:v>0.12640999999999999</c:v>
                </c:pt>
                <c:pt idx="418">
                  <c:v>0.124872</c:v>
                </c:pt>
                <c:pt idx="419">
                  <c:v>0.123572</c:v>
                </c:pt>
                <c:pt idx="420">
                  <c:v>0.12209100000000001</c:v>
                </c:pt>
                <c:pt idx="421">
                  <c:v>0.12105299999999999</c:v>
                </c:pt>
                <c:pt idx="422">
                  <c:v>0.119603</c:v>
                </c:pt>
                <c:pt idx="423">
                  <c:v>0.118369</c:v>
                </c:pt>
                <c:pt idx="424">
                  <c:v>0.11715200000000001</c:v>
                </c:pt>
                <c:pt idx="425">
                  <c:v>0.115761</c:v>
                </c:pt>
                <c:pt idx="426">
                  <c:v>0.114589</c:v>
                </c:pt>
                <c:pt idx="427">
                  <c:v>0.11350200000000001</c:v>
                </c:pt>
                <c:pt idx="428">
                  <c:v>0.11221100000000001</c:v>
                </c:pt>
                <c:pt idx="429">
                  <c:v>0.111068</c:v>
                </c:pt>
                <c:pt idx="430">
                  <c:v>0.109788</c:v>
                </c:pt>
                <c:pt idx="431">
                  <c:v>0.108709</c:v>
                </c:pt>
                <c:pt idx="432">
                  <c:v>0.107464</c:v>
                </c:pt>
                <c:pt idx="433">
                  <c:v>0.106583</c:v>
                </c:pt>
                <c:pt idx="434">
                  <c:v>0.105548</c:v>
                </c:pt>
                <c:pt idx="435">
                  <c:v>0.104369</c:v>
                </c:pt>
                <c:pt idx="436">
                  <c:v>0.103377</c:v>
                </c:pt>
                <c:pt idx="437">
                  <c:v>0.10223599999999999</c:v>
                </c:pt>
                <c:pt idx="438">
                  <c:v>0.101281</c:v>
                </c:pt>
                <c:pt idx="439">
                  <c:v>0.100369</c:v>
                </c:pt>
                <c:pt idx="440">
                  <c:v>9.9489999999999995E-2</c:v>
                </c:pt>
                <c:pt idx="441">
                  <c:v>9.8638000000000003E-2</c:v>
                </c:pt>
                <c:pt idx="442">
                  <c:v>9.7669000000000006E-2</c:v>
                </c:pt>
                <c:pt idx="443">
                  <c:v>9.6827999999999997E-2</c:v>
                </c:pt>
                <c:pt idx="444">
                  <c:v>9.5841999999999997E-2</c:v>
                </c:pt>
                <c:pt idx="445">
                  <c:v>9.5007999999999995E-2</c:v>
                </c:pt>
                <c:pt idx="446">
                  <c:v>9.4339000000000006E-2</c:v>
                </c:pt>
                <c:pt idx="447">
                  <c:v>9.3442999999999998E-2</c:v>
                </c:pt>
                <c:pt idx="448">
                  <c:v>9.2688000000000006E-2</c:v>
                </c:pt>
                <c:pt idx="449">
                  <c:v>9.1802999999999996E-2</c:v>
                </c:pt>
                <c:pt idx="450">
                  <c:v>9.1042999999999999E-2</c:v>
                </c:pt>
                <c:pt idx="451">
                  <c:v>9.0296000000000001E-2</c:v>
                </c:pt>
                <c:pt idx="452">
                  <c:v>8.9554999999999996E-2</c:v>
                </c:pt>
                <c:pt idx="453">
                  <c:v>8.881E-2</c:v>
                </c:pt>
                <c:pt idx="454">
                  <c:v>8.7943999999999994E-2</c:v>
                </c:pt>
                <c:pt idx="455">
                  <c:v>8.7216000000000002E-2</c:v>
                </c:pt>
                <c:pt idx="456">
                  <c:v>8.6498000000000005E-2</c:v>
                </c:pt>
                <c:pt idx="457">
                  <c:v>8.5667999999999994E-2</c:v>
                </c:pt>
                <c:pt idx="458">
                  <c:v>8.5078000000000001E-2</c:v>
                </c:pt>
                <c:pt idx="459">
                  <c:v>8.4260000000000002E-2</c:v>
                </c:pt>
                <c:pt idx="460">
                  <c:v>8.3581000000000003E-2</c:v>
                </c:pt>
                <c:pt idx="461">
                  <c:v>8.2810999999999996E-2</c:v>
                </c:pt>
                <c:pt idx="462">
                  <c:v>8.2160999999999998E-2</c:v>
                </c:pt>
                <c:pt idx="463">
                  <c:v>8.1498000000000001E-2</c:v>
                </c:pt>
                <c:pt idx="464">
                  <c:v>8.0838999999999994E-2</c:v>
                </c:pt>
                <c:pt idx="465">
                  <c:v>8.0206E-2</c:v>
                </c:pt>
                <c:pt idx="466">
                  <c:v>7.9486000000000001E-2</c:v>
                </c:pt>
                <c:pt idx="467">
                  <c:v>7.8892000000000004E-2</c:v>
                </c:pt>
                <c:pt idx="468">
                  <c:v>7.8305E-2</c:v>
                </c:pt>
                <c:pt idx="469">
                  <c:v>7.7625E-2</c:v>
                </c:pt>
                <c:pt idx="470">
                  <c:v>7.7054999999999998E-2</c:v>
                </c:pt>
                <c:pt idx="471">
                  <c:v>7.6503000000000002E-2</c:v>
                </c:pt>
                <c:pt idx="472">
                  <c:v>7.5977000000000003E-2</c:v>
                </c:pt>
                <c:pt idx="473">
                  <c:v>7.5466000000000005E-2</c:v>
                </c:pt>
                <c:pt idx="474">
                  <c:v>7.4857999999999994E-2</c:v>
                </c:pt>
                <c:pt idx="475">
                  <c:v>7.4346999999999996E-2</c:v>
                </c:pt>
                <c:pt idx="476">
                  <c:v>7.3770000000000002E-2</c:v>
                </c:pt>
                <c:pt idx="477">
                  <c:v>7.3372000000000007E-2</c:v>
                </c:pt>
                <c:pt idx="478">
                  <c:v>7.2833999999999996E-2</c:v>
                </c:pt>
                <c:pt idx="479">
                  <c:v>7.2369000000000003E-2</c:v>
                </c:pt>
                <c:pt idx="480">
                  <c:v>7.1892999999999999E-2</c:v>
                </c:pt>
                <c:pt idx="481">
                  <c:v>7.1340000000000001E-2</c:v>
                </c:pt>
                <c:pt idx="482">
                  <c:v>7.0876999999999996E-2</c:v>
                </c:pt>
                <c:pt idx="483">
                  <c:v>7.0441000000000004E-2</c:v>
                </c:pt>
                <c:pt idx="484">
                  <c:v>7.0019999999999999E-2</c:v>
                </c:pt>
                <c:pt idx="485">
                  <c:v>6.9608000000000003E-2</c:v>
                </c:pt>
                <c:pt idx="486">
                  <c:v>6.9127999999999995E-2</c:v>
                </c:pt>
                <c:pt idx="487">
                  <c:v>6.8733000000000002E-2</c:v>
                </c:pt>
                <c:pt idx="488">
                  <c:v>6.8318000000000004E-2</c:v>
                </c:pt>
                <c:pt idx="489">
                  <c:v>6.7999000000000004E-2</c:v>
                </c:pt>
                <c:pt idx="490">
                  <c:v>6.7754999999999996E-2</c:v>
                </c:pt>
                <c:pt idx="491">
                  <c:v>6.7436999999999997E-2</c:v>
                </c:pt>
                <c:pt idx="492">
                  <c:v>6.7193000000000003E-2</c:v>
                </c:pt>
                <c:pt idx="493">
                  <c:v>6.6937999999999998E-2</c:v>
                </c:pt>
                <c:pt idx="494">
                  <c:v>6.6736000000000004E-2</c:v>
                </c:pt>
                <c:pt idx="495">
                  <c:v>6.6562999999999997E-2</c:v>
                </c:pt>
                <c:pt idx="496">
                  <c:v>6.6434999999999994E-2</c:v>
                </c:pt>
                <c:pt idx="497">
                  <c:v>6.6351999999999994E-2</c:v>
                </c:pt>
                <c:pt idx="498">
                  <c:v>6.6332000000000002E-2</c:v>
                </c:pt>
                <c:pt idx="499">
                  <c:v>6.6388000000000003E-2</c:v>
                </c:pt>
                <c:pt idx="500">
                  <c:v>6.6516000000000006E-2</c:v>
                </c:pt>
                <c:pt idx="501">
                  <c:v>6.6673999999999997E-2</c:v>
                </c:pt>
                <c:pt idx="502">
                  <c:v>6.6837999999999995E-2</c:v>
                </c:pt>
                <c:pt idx="503">
                  <c:v>6.7135E-2</c:v>
                </c:pt>
                <c:pt idx="504">
                  <c:v>6.7454E-2</c:v>
                </c:pt>
                <c:pt idx="505">
                  <c:v>6.7887000000000003E-2</c:v>
                </c:pt>
                <c:pt idx="506">
                  <c:v>6.8305000000000005E-2</c:v>
                </c:pt>
                <c:pt idx="507">
                  <c:v>6.8773000000000001E-2</c:v>
                </c:pt>
                <c:pt idx="508">
                  <c:v>6.9280999999999995E-2</c:v>
                </c:pt>
                <c:pt idx="509">
                  <c:v>6.9849999999999995E-2</c:v>
                </c:pt>
                <c:pt idx="510">
                  <c:v>7.0604E-2</c:v>
                </c:pt>
                <c:pt idx="511">
                  <c:v>7.1306999999999995E-2</c:v>
                </c:pt>
                <c:pt idx="512">
                  <c:v>7.2054000000000007E-2</c:v>
                </c:pt>
                <c:pt idx="513">
                  <c:v>7.2985999999999995E-2</c:v>
                </c:pt>
                <c:pt idx="514">
                  <c:v>7.3847999999999997E-2</c:v>
                </c:pt>
                <c:pt idx="515">
                  <c:v>7.4767E-2</c:v>
                </c:pt>
                <c:pt idx="516">
                  <c:v>7.571E-2</c:v>
                </c:pt>
                <c:pt idx="517">
                  <c:v>7.6850000000000002E-2</c:v>
                </c:pt>
                <c:pt idx="518">
                  <c:v>7.7905000000000002E-2</c:v>
                </c:pt>
                <c:pt idx="519">
                  <c:v>7.9017000000000004E-2</c:v>
                </c:pt>
                <c:pt idx="520">
                  <c:v>8.0365000000000006E-2</c:v>
                </c:pt>
                <c:pt idx="521">
                  <c:v>8.1359000000000001E-2</c:v>
                </c:pt>
                <c:pt idx="522">
                  <c:v>8.2802000000000001E-2</c:v>
                </c:pt>
                <c:pt idx="523">
                  <c:v>8.4068000000000004E-2</c:v>
                </c:pt>
                <c:pt idx="524">
                  <c:v>8.5351999999999997E-2</c:v>
                </c:pt>
                <c:pt idx="525">
                  <c:v>8.6851999999999999E-2</c:v>
                </c:pt>
                <c:pt idx="526">
                  <c:v>8.8167999999999996E-2</c:v>
                </c:pt>
                <c:pt idx="527">
                  <c:v>8.9501999999999998E-2</c:v>
                </c:pt>
                <c:pt idx="528">
                  <c:v>9.0846999999999997E-2</c:v>
                </c:pt>
                <c:pt idx="529">
                  <c:v>9.2198000000000002E-2</c:v>
                </c:pt>
                <c:pt idx="530">
                  <c:v>9.3767000000000003E-2</c:v>
                </c:pt>
                <c:pt idx="531">
                  <c:v>9.5077999999999996E-2</c:v>
                </c:pt>
                <c:pt idx="532">
                  <c:v>9.6607999999999999E-2</c:v>
                </c:pt>
                <c:pt idx="533">
                  <c:v>9.7934999999999994E-2</c:v>
                </c:pt>
                <c:pt idx="534">
                  <c:v>9.9034999999999998E-2</c:v>
                </c:pt>
                <c:pt idx="535">
                  <c:v>0.10054</c:v>
                </c:pt>
                <c:pt idx="536">
                  <c:v>0.101795</c:v>
                </c:pt>
                <c:pt idx="537">
                  <c:v>0.103204</c:v>
                </c:pt>
                <c:pt idx="538">
                  <c:v>0.104405</c:v>
                </c:pt>
                <c:pt idx="539">
                  <c:v>0.105778</c:v>
                </c:pt>
                <c:pt idx="540">
                  <c:v>0.106735</c:v>
                </c:pt>
                <c:pt idx="541">
                  <c:v>0.10785500000000001</c:v>
                </c:pt>
                <c:pt idx="542">
                  <c:v>0.10911700000000001</c:v>
                </c:pt>
                <c:pt idx="543">
                  <c:v>0.110136</c:v>
                </c:pt>
                <c:pt idx="544">
                  <c:v>0.111275</c:v>
                </c:pt>
                <c:pt idx="545">
                  <c:v>0.11221</c:v>
                </c:pt>
                <c:pt idx="546">
                  <c:v>0.11294899999999999</c:v>
                </c:pt>
                <c:pt idx="547">
                  <c:v>0.113944</c:v>
                </c:pt>
                <c:pt idx="548">
                  <c:v>0.11478099999999999</c:v>
                </c:pt>
                <c:pt idx="549">
                  <c:v>0.115703</c:v>
                </c:pt>
                <c:pt idx="550">
                  <c:v>0.116451</c:v>
                </c:pt>
                <c:pt idx="551">
                  <c:v>0.117159</c:v>
                </c:pt>
                <c:pt idx="552">
                  <c:v>0.117274</c:v>
                </c:pt>
                <c:pt idx="553">
                  <c:v>0.117827</c:v>
                </c:pt>
                <c:pt idx="554">
                  <c:v>0.118451</c:v>
                </c:pt>
                <c:pt idx="555">
                  <c:v>0.11913899999999999</c:v>
                </c:pt>
                <c:pt idx="556">
                  <c:v>0.11967899999999999</c:v>
                </c:pt>
                <c:pt idx="557">
                  <c:v>0.120265</c:v>
                </c:pt>
                <c:pt idx="558">
                  <c:v>0.12073299999999999</c:v>
                </c:pt>
                <c:pt idx="559">
                  <c:v>0.121158</c:v>
                </c:pt>
                <c:pt idx="560">
                  <c:v>0.121548</c:v>
                </c:pt>
                <c:pt idx="561">
                  <c:v>0.121893</c:v>
                </c:pt>
                <c:pt idx="562">
                  <c:v>0.12225</c:v>
                </c:pt>
                <c:pt idx="563">
                  <c:v>0.122525</c:v>
                </c:pt>
                <c:pt idx="564">
                  <c:v>0.122778</c:v>
                </c:pt>
                <c:pt idx="565">
                  <c:v>0.123043</c:v>
                </c:pt>
                <c:pt idx="566">
                  <c:v>0.123211</c:v>
                </c:pt>
                <c:pt idx="567">
                  <c:v>0.12338200000000001</c:v>
                </c:pt>
                <c:pt idx="568">
                  <c:v>0.123491</c:v>
                </c:pt>
                <c:pt idx="569">
                  <c:v>0.123587</c:v>
                </c:pt>
                <c:pt idx="570">
                  <c:v>0.123682</c:v>
                </c:pt>
                <c:pt idx="571">
                  <c:v>0.123739</c:v>
                </c:pt>
                <c:pt idx="572">
                  <c:v>0.12376</c:v>
                </c:pt>
                <c:pt idx="573">
                  <c:v>0.12374400000000001</c:v>
                </c:pt>
                <c:pt idx="574">
                  <c:v>0.123706</c:v>
                </c:pt>
                <c:pt idx="575">
                  <c:v>0.123653</c:v>
                </c:pt>
                <c:pt idx="576">
                  <c:v>0.123586</c:v>
                </c:pt>
                <c:pt idx="577">
                  <c:v>0.123449</c:v>
                </c:pt>
                <c:pt idx="578">
                  <c:v>0.123321</c:v>
                </c:pt>
                <c:pt idx="579">
                  <c:v>0.12313399999999999</c:v>
                </c:pt>
                <c:pt idx="580">
                  <c:v>0.122973</c:v>
                </c:pt>
                <c:pt idx="581">
                  <c:v>0.122789</c:v>
                </c:pt>
                <c:pt idx="582">
                  <c:v>0.122515</c:v>
                </c:pt>
                <c:pt idx="583">
                  <c:v>0.12224400000000001</c:v>
                </c:pt>
                <c:pt idx="584">
                  <c:v>0.121903</c:v>
                </c:pt>
                <c:pt idx="585">
                  <c:v>0.121667</c:v>
                </c:pt>
                <c:pt idx="586">
                  <c:v>0.121379</c:v>
                </c:pt>
                <c:pt idx="587">
                  <c:v>0.121</c:v>
                </c:pt>
                <c:pt idx="588">
                  <c:v>0.120645</c:v>
                </c:pt>
                <c:pt idx="589">
                  <c:v>0.1202</c:v>
                </c:pt>
                <c:pt idx="590">
                  <c:v>0.11978999999999999</c:v>
                </c:pt>
                <c:pt idx="591">
                  <c:v>0.119447</c:v>
                </c:pt>
                <c:pt idx="592">
                  <c:v>0.118968</c:v>
                </c:pt>
                <c:pt idx="593">
                  <c:v>0.118546</c:v>
                </c:pt>
                <c:pt idx="594">
                  <c:v>0.118029</c:v>
                </c:pt>
                <c:pt idx="595">
                  <c:v>0.117564</c:v>
                </c:pt>
                <c:pt idx="596">
                  <c:v>0.11700000000000001</c:v>
                </c:pt>
                <c:pt idx="597">
                  <c:v>0.116504</c:v>
                </c:pt>
                <c:pt idx="598">
                  <c:v>0.116082</c:v>
                </c:pt>
                <c:pt idx="599">
                  <c:v>0.115471</c:v>
                </c:pt>
                <c:pt idx="600">
                  <c:v>0.114943</c:v>
                </c:pt>
                <c:pt idx="601">
                  <c:v>0.114346</c:v>
                </c:pt>
                <c:pt idx="602">
                  <c:v>0.113826</c:v>
                </c:pt>
                <c:pt idx="603">
                  <c:v>0.11329400000000001</c:v>
                </c:pt>
                <c:pt idx="604">
                  <c:v>0.112749</c:v>
                </c:pt>
                <c:pt idx="605">
                  <c:v>0.112187</c:v>
                </c:pt>
                <c:pt idx="606">
                  <c:v>0.11151999999999999</c:v>
                </c:pt>
                <c:pt idx="607">
                  <c:v>0.110916</c:v>
                </c:pt>
                <c:pt idx="608">
                  <c:v>0.110273</c:v>
                </c:pt>
                <c:pt idx="609">
                  <c:v>0.109511</c:v>
                </c:pt>
                <c:pt idx="610">
                  <c:v>0.10898099999999999</c:v>
                </c:pt>
                <c:pt idx="611">
                  <c:v>0.108246</c:v>
                </c:pt>
                <c:pt idx="612">
                  <c:v>0.1076</c:v>
                </c:pt>
                <c:pt idx="613">
                  <c:v>0.106916</c:v>
                </c:pt>
                <c:pt idx="614">
                  <c:v>0.106097</c:v>
                </c:pt>
                <c:pt idx="615">
                  <c:v>0.105421</c:v>
                </c:pt>
                <c:pt idx="616">
                  <c:v>0.104752</c:v>
                </c:pt>
                <c:pt idx="617">
                  <c:v>0.104059</c:v>
                </c:pt>
                <c:pt idx="618">
                  <c:v>0.10322099999999999</c:v>
                </c:pt>
                <c:pt idx="619">
                  <c:v>0.10248400000000001</c:v>
                </c:pt>
                <c:pt idx="620">
                  <c:v>0.101745</c:v>
                </c:pt>
                <c:pt idx="621">
                  <c:v>0.10089099999999999</c:v>
                </c:pt>
                <c:pt idx="622">
                  <c:v>0.100159</c:v>
                </c:pt>
                <c:pt idx="623">
                  <c:v>9.9427000000000001E-2</c:v>
                </c:pt>
                <c:pt idx="624">
                  <c:v>9.8684999999999995E-2</c:v>
                </c:pt>
                <c:pt idx="625">
                  <c:v>9.7935999999999995E-2</c:v>
                </c:pt>
                <c:pt idx="626">
                  <c:v>9.7072000000000006E-2</c:v>
                </c:pt>
                <c:pt idx="627">
                  <c:v>9.6334000000000003E-2</c:v>
                </c:pt>
                <c:pt idx="628">
                  <c:v>9.5478999999999994E-2</c:v>
                </c:pt>
                <c:pt idx="629">
                  <c:v>9.4868999999999995E-2</c:v>
                </c:pt>
                <c:pt idx="630">
                  <c:v>9.4115000000000004E-2</c:v>
                </c:pt>
                <c:pt idx="631">
                  <c:v>9.3238000000000001E-2</c:v>
                </c:pt>
                <c:pt idx="632">
                  <c:v>9.2521000000000006E-2</c:v>
                </c:pt>
                <c:pt idx="633">
                  <c:v>9.1689999999999994E-2</c:v>
                </c:pt>
                <c:pt idx="634">
                  <c:v>9.0959999999999999E-2</c:v>
                </c:pt>
                <c:pt idx="635">
                  <c:v>9.0234999999999996E-2</c:v>
                </c:pt>
                <c:pt idx="636">
                  <c:v>8.9501999999999998E-2</c:v>
                </c:pt>
                <c:pt idx="637">
                  <c:v>8.8762999999999995E-2</c:v>
                </c:pt>
                <c:pt idx="638">
                  <c:v>8.7927000000000005E-2</c:v>
                </c:pt>
                <c:pt idx="639">
                  <c:v>8.7214E-2</c:v>
                </c:pt>
                <c:pt idx="640">
                  <c:v>8.6364999999999997E-2</c:v>
                </c:pt>
                <c:pt idx="641">
                  <c:v>8.5625999999999994E-2</c:v>
                </c:pt>
                <c:pt idx="642">
                  <c:v>8.4994E-2</c:v>
                </c:pt>
                <c:pt idx="643">
                  <c:v>8.4112000000000006E-2</c:v>
                </c:pt>
                <c:pt idx="644">
                  <c:v>8.3375000000000005E-2</c:v>
                </c:pt>
                <c:pt idx="645">
                  <c:v>8.2524E-2</c:v>
                </c:pt>
                <c:pt idx="646">
                  <c:v>8.1794000000000006E-2</c:v>
                </c:pt>
                <c:pt idx="647">
                  <c:v>8.1068000000000001E-2</c:v>
                </c:pt>
                <c:pt idx="648">
                  <c:v>8.0332000000000001E-2</c:v>
                </c:pt>
                <c:pt idx="649">
                  <c:v>7.9605999999999996E-2</c:v>
                </c:pt>
                <c:pt idx="650">
                  <c:v>7.8775999999999999E-2</c:v>
                </c:pt>
                <c:pt idx="651">
                  <c:v>7.8074000000000005E-2</c:v>
                </c:pt>
                <c:pt idx="652">
                  <c:v>7.7379000000000003E-2</c:v>
                </c:pt>
                <c:pt idx="653">
                  <c:v>7.6555999999999999E-2</c:v>
                </c:pt>
                <c:pt idx="654">
                  <c:v>7.5951000000000005E-2</c:v>
                </c:pt>
                <c:pt idx="655">
                  <c:v>7.5103000000000003E-2</c:v>
                </c:pt>
                <c:pt idx="656">
                  <c:v>7.4400999999999995E-2</c:v>
                </c:pt>
                <c:pt idx="657">
                  <c:v>7.3595999999999995E-2</c:v>
                </c:pt>
                <c:pt idx="658">
                  <c:v>7.2904999999999998E-2</c:v>
                </c:pt>
                <c:pt idx="659">
                  <c:v>7.2214E-2</c:v>
                </c:pt>
                <c:pt idx="660">
                  <c:v>7.1565000000000004E-2</c:v>
                </c:pt>
                <c:pt idx="661">
                  <c:v>7.0956000000000005E-2</c:v>
                </c:pt>
                <c:pt idx="662">
                  <c:v>7.0261000000000004E-2</c:v>
                </c:pt>
                <c:pt idx="663">
                  <c:v>6.9666000000000006E-2</c:v>
                </c:pt>
                <c:pt idx="664">
                  <c:v>6.9073999999999997E-2</c:v>
                </c:pt>
                <c:pt idx="665">
                  <c:v>6.8379999999999996E-2</c:v>
                </c:pt>
                <c:pt idx="666">
                  <c:v>6.7806000000000005E-2</c:v>
                </c:pt>
                <c:pt idx="667">
                  <c:v>6.7261000000000001E-2</c:v>
                </c:pt>
                <c:pt idx="668">
                  <c:v>6.6725999999999994E-2</c:v>
                </c:pt>
                <c:pt idx="669">
                  <c:v>6.6188999999999998E-2</c:v>
                </c:pt>
                <c:pt idx="670">
                  <c:v>6.5539E-2</c:v>
                </c:pt>
                <c:pt idx="671">
                  <c:v>6.4982999999999999E-2</c:v>
                </c:pt>
                <c:pt idx="672">
                  <c:v>6.4381999999999995E-2</c:v>
                </c:pt>
                <c:pt idx="673">
                  <c:v>6.3972000000000001E-2</c:v>
                </c:pt>
                <c:pt idx="674">
                  <c:v>6.3403000000000001E-2</c:v>
                </c:pt>
                <c:pt idx="675">
                  <c:v>6.2903000000000001E-2</c:v>
                </c:pt>
                <c:pt idx="676">
                  <c:v>6.2390000000000001E-2</c:v>
                </c:pt>
                <c:pt idx="677">
                  <c:v>6.1818999999999999E-2</c:v>
                </c:pt>
                <c:pt idx="678">
                  <c:v>6.1369E-2</c:v>
                </c:pt>
                <c:pt idx="679">
                  <c:v>6.0941000000000002E-2</c:v>
                </c:pt>
                <c:pt idx="680">
                  <c:v>6.0526999999999997E-2</c:v>
                </c:pt>
                <c:pt idx="681">
                  <c:v>6.0115000000000002E-2</c:v>
                </c:pt>
                <c:pt idx="682">
                  <c:v>5.9643000000000002E-2</c:v>
                </c:pt>
                <c:pt idx="683">
                  <c:v>5.9271999999999998E-2</c:v>
                </c:pt>
                <c:pt idx="684">
                  <c:v>5.8869999999999999E-2</c:v>
                </c:pt>
                <c:pt idx="685">
                  <c:v>5.8591999999999998E-2</c:v>
                </c:pt>
                <c:pt idx="686">
                  <c:v>5.8262000000000001E-2</c:v>
                </c:pt>
                <c:pt idx="687">
                  <c:v>5.7870999999999999E-2</c:v>
                </c:pt>
                <c:pt idx="688">
                  <c:v>5.7533000000000001E-2</c:v>
                </c:pt>
                <c:pt idx="689">
                  <c:v>5.7173000000000002E-2</c:v>
                </c:pt>
                <c:pt idx="690">
                  <c:v>5.6896000000000002E-2</c:v>
                </c:pt>
                <c:pt idx="691">
                  <c:v>5.6646000000000002E-2</c:v>
                </c:pt>
                <c:pt idx="692">
                  <c:v>5.6425999999999997E-2</c:v>
                </c:pt>
                <c:pt idx="693">
                  <c:v>5.6230000000000002E-2</c:v>
                </c:pt>
                <c:pt idx="694">
                  <c:v>5.6015000000000002E-2</c:v>
                </c:pt>
                <c:pt idx="695">
                  <c:v>5.5855000000000002E-2</c:v>
                </c:pt>
                <c:pt idx="696">
                  <c:v>5.5697999999999998E-2</c:v>
                </c:pt>
                <c:pt idx="697">
                  <c:v>5.5579000000000003E-2</c:v>
                </c:pt>
                <c:pt idx="698">
                  <c:v>5.5502000000000003E-2</c:v>
                </c:pt>
                <c:pt idx="699">
                  <c:v>5.5424000000000001E-2</c:v>
                </c:pt>
                <c:pt idx="700">
                  <c:v>5.5369000000000002E-2</c:v>
                </c:pt>
                <c:pt idx="701">
                  <c:v>5.5344999999999998E-2</c:v>
                </c:pt>
                <c:pt idx="702">
                  <c:v>5.5376000000000002E-2</c:v>
                </c:pt>
                <c:pt idx="703">
                  <c:v>5.5454000000000003E-2</c:v>
                </c:pt>
                <c:pt idx="704">
                  <c:v>5.5586999999999998E-2</c:v>
                </c:pt>
                <c:pt idx="705">
                  <c:v>5.5771000000000001E-2</c:v>
                </c:pt>
                <c:pt idx="706">
                  <c:v>5.6032999999999999E-2</c:v>
                </c:pt>
                <c:pt idx="707">
                  <c:v>5.6349000000000003E-2</c:v>
                </c:pt>
                <c:pt idx="708">
                  <c:v>5.6749000000000001E-2</c:v>
                </c:pt>
                <c:pt idx="709">
                  <c:v>5.7306000000000003E-2</c:v>
                </c:pt>
                <c:pt idx="710">
                  <c:v>5.7847999999999997E-2</c:v>
                </c:pt>
                <c:pt idx="711">
                  <c:v>5.8444000000000003E-2</c:v>
                </c:pt>
                <c:pt idx="712">
                  <c:v>5.9096000000000003E-2</c:v>
                </c:pt>
                <c:pt idx="713">
                  <c:v>5.9990000000000002E-2</c:v>
                </c:pt>
                <c:pt idx="714">
                  <c:v>6.0880999999999998E-2</c:v>
                </c:pt>
                <c:pt idx="715">
                  <c:v>6.1844000000000003E-2</c:v>
                </c:pt>
                <c:pt idx="716">
                  <c:v>6.3056000000000001E-2</c:v>
                </c:pt>
                <c:pt idx="717">
                  <c:v>6.3993999999999995E-2</c:v>
                </c:pt>
                <c:pt idx="718">
                  <c:v>6.5402000000000002E-2</c:v>
                </c:pt>
                <c:pt idx="719">
                  <c:v>6.6718E-2</c:v>
                </c:pt>
                <c:pt idx="720">
                  <c:v>6.8143999999999996E-2</c:v>
                </c:pt>
                <c:pt idx="721">
                  <c:v>6.9916000000000006E-2</c:v>
                </c:pt>
                <c:pt idx="722">
                  <c:v>7.1517999999999998E-2</c:v>
                </c:pt>
                <c:pt idx="723">
                  <c:v>7.3191000000000006E-2</c:v>
                </c:pt>
                <c:pt idx="724">
                  <c:v>7.4916999999999997E-2</c:v>
                </c:pt>
                <c:pt idx="725">
                  <c:v>7.6720999999999998E-2</c:v>
                </c:pt>
                <c:pt idx="726">
                  <c:v>7.8947000000000003E-2</c:v>
                </c:pt>
                <c:pt idx="727">
                  <c:v>8.0945000000000003E-2</c:v>
                </c:pt>
                <c:pt idx="728">
                  <c:v>8.3348000000000005E-2</c:v>
                </c:pt>
                <c:pt idx="729">
                  <c:v>8.5120000000000001E-2</c:v>
                </c:pt>
                <c:pt idx="730">
                  <c:v>8.7262999999999993E-2</c:v>
                </c:pt>
                <c:pt idx="731">
                  <c:v>8.9800000000000005E-2</c:v>
                </c:pt>
                <c:pt idx="732">
                  <c:v>9.2022999999999994E-2</c:v>
                </c:pt>
                <c:pt idx="733">
                  <c:v>9.4652E-2</c:v>
                </c:pt>
                <c:pt idx="734">
                  <c:v>9.6934000000000006E-2</c:v>
                </c:pt>
                <c:pt idx="735">
                  <c:v>9.9634E-2</c:v>
                </c:pt>
                <c:pt idx="736">
                  <c:v>0.101553</c:v>
                </c:pt>
                <c:pt idx="737">
                  <c:v>0.103852</c:v>
                </c:pt>
                <c:pt idx="738">
                  <c:v>0.10652300000000001</c:v>
                </c:pt>
                <c:pt idx="739">
                  <c:v>0.106905</c:v>
                </c:pt>
                <c:pt idx="740">
                  <c:v>0.10881300000000001</c:v>
                </c:pt>
                <c:pt idx="741">
                  <c:v>0.111473</c:v>
                </c:pt>
                <c:pt idx="742">
                  <c:v>0.113719</c:v>
                </c:pt>
                <c:pt idx="743">
                  <c:v>0.11558599999999999</c:v>
                </c:pt>
                <c:pt idx="744">
                  <c:v>0.1182</c:v>
                </c:pt>
                <c:pt idx="745">
                  <c:v>0.120403</c:v>
                </c:pt>
                <c:pt idx="746">
                  <c:v>0.12293900000000001</c:v>
                </c:pt>
                <c:pt idx="747">
                  <c:v>0.12507199999999999</c:v>
                </c:pt>
                <c:pt idx="748">
                  <c:v>0.127135</c:v>
                </c:pt>
                <c:pt idx="749">
                  <c:v>0.12916800000000001</c:v>
                </c:pt>
                <c:pt idx="750">
                  <c:v>0.13117100000000001</c:v>
                </c:pt>
                <c:pt idx="751">
                  <c:v>0.133437</c:v>
                </c:pt>
                <c:pt idx="752">
                  <c:v>0.13530800000000001</c:v>
                </c:pt>
                <c:pt idx="753">
                  <c:v>0.137375</c:v>
                </c:pt>
                <c:pt idx="754">
                  <c:v>0.139048</c:v>
                </c:pt>
                <c:pt idx="755">
                  <c:v>0.14068800000000001</c:v>
                </c:pt>
                <c:pt idx="756">
                  <c:v>0.142318</c:v>
                </c:pt>
                <c:pt idx="757">
                  <c:v>0.14389199999999999</c:v>
                </c:pt>
                <c:pt idx="758">
                  <c:v>0.145618</c:v>
                </c:pt>
                <c:pt idx="759">
                  <c:v>0.14701800000000001</c:v>
                </c:pt>
                <c:pt idx="760">
                  <c:v>0.14834900000000001</c:v>
                </c:pt>
                <c:pt idx="761">
                  <c:v>0.14984</c:v>
                </c:pt>
                <c:pt idx="762">
                  <c:v>0.150863</c:v>
                </c:pt>
                <c:pt idx="763">
                  <c:v>0.152225</c:v>
                </c:pt>
                <c:pt idx="764">
                  <c:v>0.15332899999999999</c:v>
                </c:pt>
                <c:pt idx="765">
                  <c:v>0.15435599999999999</c:v>
                </c:pt>
                <c:pt idx="766">
                  <c:v>0.15546699999999999</c:v>
                </c:pt>
                <c:pt idx="767">
                  <c:v>0.15638199999999999</c:v>
                </c:pt>
                <c:pt idx="768">
                  <c:v>0.15724399999999999</c:v>
                </c:pt>
                <c:pt idx="769">
                  <c:v>0.15804199999999999</c:v>
                </c:pt>
                <c:pt idx="770">
                  <c:v>0.15878700000000001</c:v>
                </c:pt>
                <c:pt idx="771">
                  <c:v>0.15959400000000001</c:v>
                </c:pt>
                <c:pt idx="772">
                  <c:v>0.16021099999999999</c:v>
                </c:pt>
                <c:pt idx="773">
                  <c:v>0.160855</c:v>
                </c:pt>
                <c:pt idx="774">
                  <c:v>0.16128300000000001</c:v>
                </c:pt>
                <c:pt idx="775">
                  <c:v>0.16184100000000001</c:v>
                </c:pt>
                <c:pt idx="776">
                  <c:v>0.162271</c:v>
                </c:pt>
                <c:pt idx="777">
                  <c:v>0.16262599999999999</c:v>
                </c:pt>
                <c:pt idx="778">
                  <c:v>0.16297500000000001</c:v>
                </c:pt>
                <c:pt idx="779">
                  <c:v>0.163241</c:v>
                </c:pt>
                <c:pt idx="780">
                  <c:v>0.16350600000000001</c:v>
                </c:pt>
                <c:pt idx="781">
                  <c:v>0.16365099999999999</c:v>
                </c:pt>
                <c:pt idx="782">
                  <c:v>0.16375799999999999</c:v>
                </c:pt>
                <c:pt idx="783">
                  <c:v>0.163822</c:v>
                </c:pt>
                <c:pt idx="784">
                  <c:v>0.16384499999999999</c:v>
                </c:pt>
                <c:pt idx="785">
                  <c:v>0.163823</c:v>
                </c:pt>
                <c:pt idx="786">
                  <c:v>0.16376399999999999</c:v>
                </c:pt>
                <c:pt idx="787">
                  <c:v>0.16367300000000001</c:v>
                </c:pt>
                <c:pt idx="788">
                  <c:v>0.163468</c:v>
                </c:pt>
                <c:pt idx="789">
                  <c:v>0.16325200000000001</c:v>
                </c:pt>
                <c:pt idx="790">
                  <c:v>0.162993</c:v>
                </c:pt>
                <c:pt idx="791">
                  <c:v>0.16275100000000001</c:v>
                </c:pt>
                <c:pt idx="792">
                  <c:v>0.16243199999999999</c:v>
                </c:pt>
                <c:pt idx="793">
                  <c:v>0.162166</c:v>
                </c:pt>
                <c:pt idx="794">
                  <c:v>0.16178899999999999</c:v>
                </c:pt>
                <c:pt idx="795">
                  <c:v>0.16131000000000001</c:v>
                </c:pt>
                <c:pt idx="796">
                  <c:v>0.16089000000000001</c:v>
                </c:pt>
                <c:pt idx="797">
                  <c:v>0.16037599999999999</c:v>
                </c:pt>
                <c:pt idx="798">
                  <c:v>0.15990199999999999</c:v>
                </c:pt>
                <c:pt idx="799">
                  <c:v>0.159467</c:v>
                </c:pt>
                <c:pt idx="800">
                  <c:v>0.158807</c:v>
                </c:pt>
                <c:pt idx="801">
                  <c:v>0.158218</c:v>
                </c:pt>
                <c:pt idx="802">
                  <c:v>0.15753600000000001</c:v>
                </c:pt>
                <c:pt idx="803">
                  <c:v>0.15692600000000001</c:v>
                </c:pt>
                <c:pt idx="804">
                  <c:v>0.156276</c:v>
                </c:pt>
                <c:pt idx="805">
                  <c:v>0.15545700000000001</c:v>
                </c:pt>
                <c:pt idx="806">
                  <c:v>0.15484300000000001</c:v>
                </c:pt>
                <c:pt idx="807">
                  <c:v>0.154001</c:v>
                </c:pt>
                <c:pt idx="808">
                  <c:v>0.15329599999999999</c:v>
                </c:pt>
                <c:pt idx="809">
                  <c:v>0.15257000000000001</c:v>
                </c:pt>
                <c:pt idx="810">
                  <c:v>0.15168699999999999</c:v>
                </c:pt>
                <c:pt idx="811">
                  <c:v>0.15090500000000001</c:v>
                </c:pt>
                <c:pt idx="812">
                  <c:v>0.150089</c:v>
                </c:pt>
                <c:pt idx="813">
                  <c:v>0.149259</c:v>
                </c:pt>
                <c:pt idx="814">
                  <c:v>0.14829500000000001</c:v>
                </c:pt>
                <c:pt idx="815">
                  <c:v>0.147455</c:v>
                </c:pt>
                <c:pt idx="816">
                  <c:v>0.14660599999999999</c:v>
                </c:pt>
                <c:pt idx="817">
                  <c:v>0.14560500000000001</c:v>
                </c:pt>
                <c:pt idx="818">
                  <c:v>0.14472199999999999</c:v>
                </c:pt>
                <c:pt idx="819">
                  <c:v>0.14383899999999999</c:v>
                </c:pt>
                <c:pt idx="820">
                  <c:v>0.14297099999999999</c:v>
                </c:pt>
                <c:pt idx="821">
                  <c:v>0.14210700000000001</c:v>
                </c:pt>
                <c:pt idx="822">
                  <c:v>0.14111699999999999</c:v>
                </c:pt>
                <c:pt idx="823">
                  <c:v>0.14028299999999999</c:v>
                </c:pt>
                <c:pt idx="824">
                  <c:v>0.139289</c:v>
                </c:pt>
                <c:pt idx="825">
                  <c:v>0.13859099999999999</c:v>
                </c:pt>
                <c:pt idx="826">
                  <c:v>0.13779</c:v>
                </c:pt>
                <c:pt idx="827">
                  <c:v>0.13686899999999999</c:v>
                </c:pt>
                <c:pt idx="828">
                  <c:v>0.136074</c:v>
                </c:pt>
                <c:pt idx="829">
                  <c:v>0.13514499999999999</c:v>
                </c:pt>
                <c:pt idx="830">
                  <c:v>0.13435800000000001</c:v>
                </c:pt>
                <c:pt idx="831">
                  <c:v>0.13361100000000001</c:v>
                </c:pt>
                <c:pt idx="832">
                  <c:v>0.13291</c:v>
                </c:pt>
                <c:pt idx="833">
                  <c:v>0.132219</c:v>
                </c:pt>
                <c:pt idx="834">
                  <c:v>0.13142599999999999</c:v>
                </c:pt>
                <c:pt idx="835">
                  <c:v>0.13076399999999999</c:v>
                </c:pt>
                <c:pt idx="836">
                  <c:v>0.12998399999999999</c:v>
                </c:pt>
                <c:pt idx="837">
                  <c:v>0.12945300000000001</c:v>
                </c:pt>
                <c:pt idx="838">
                  <c:v>0.12887799999999999</c:v>
                </c:pt>
                <c:pt idx="839">
                  <c:v>0.12826399999999999</c:v>
                </c:pt>
                <c:pt idx="840">
                  <c:v>0.12776000000000001</c:v>
                </c:pt>
                <c:pt idx="841">
                  <c:v>0.12717800000000001</c:v>
                </c:pt>
                <c:pt idx="842">
                  <c:v>0.12671499999999999</c:v>
                </c:pt>
                <c:pt idx="843">
                  <c:v>0.12629699999999999</c:v>
                </c:pt>
                <c:pt idx="844">
                  <c:v>0.125914</c:v>
                </c:pt>
                <c:pt idx="845">
                  <c:v>0.125557</c:v>
                </c:pt>
                <c:pt idx="846">
                  <c:v>0.125169</c:v>
                </c:pt>
                <c:pt idx="847">
                  <c:v>0.12485300000000001</c:v>
                </c:pt>
                <c:pt idx="848">
                  <c:v>0.124598</c:v>
                </c:pt>
                <c:pt idx="849">
                  <c:v>0.124385</c:v>
                </c:pt>
                <c:pt idx="850">
                  <c:v>0.124267</c:v>
                </c:pt>
                <c:pt idx="851">
                  <c:v>0.12415</c:v>
                </c:pt>
                <c:pt idx="852">
                  <c:v>0.124098</c:v>
                </c:pt>
                <c:pt idx="853">
                  <c:v>0.124125</c:v>
                </c:pt>
                <c:pt idx="854">
                  <c:v>0.124235</c:v>
                </c:pt>
                <c:pt idx="855">
                  <c:v>0.124391</c:v>
                </c:pt>
                <c:pt idx="856">
                  <c:v>0.124594</c:v>
                </c:pt>
                <c:pt idx="857">
                  <c:v>0.124887</c:v>
                </c:pt>
                <c:pt idx="858">
                  <c:v>0.12537699999999999</c:v>
                </c:pt>
                <c:pt idx="859">
                  <c:v>0.12592500000000001</c:v>
                </c:pt>
                <c:pt idx="860">
                  <c:v>0.12657199999999999</c:v>
                </c:pt>
                <c:pt idx="861">
                  <c:v>0.12745999999999999</c:v>
                </c:pt>
                <c:pt idx="862">
                  <c:v>0.12836800000000001</c:v>
                </c:pt>
                <c:pt idx="863">
                  <c:v>0.12943399999999999</c:v>
                </c:pt>
                <c:pt idx="864">
                  <c:v>0.130638</c:v>
                </c:pt>
                <c:pt idx="865">
                  <c:v>0.13200600000000001</c:v>
                </c:pt>
                <c:pt idx="866">
                  <c:v>0.13386700000000001</c:v>
                </c:pt>
                <c:pt idx="867">
                  <c:v>0.13568</c:v>
                </c:pt>
                <c:pt idx="868">
                  <c:v>0.13807800000000001</c:v>
                </c:pt>
                <c:pt idx="869">
                  <c:v>0.14001</c:v>
                </c:pt>
                <c:pt idx="870">
                  <c:v>0.14300099999999999</c:v>
                </c:pt>
                <c:pt idx="871">
                  <c:v>0.14587600000000001</c:v>
                </c:pt>
                <c:pt idx="872">
                  <c:v>0.14908199999999999</c:v>
                </c:pt>
                <c:pt idx="873">
                  <c:v>0.15323899999999999</c:v>
                </c:pt>
                <c:pt idx="874">
                  <c:v>0.15717500000000001</c:v>
                </c:pt>
                <c:pt idx="875">
                  <c:v>0.16145599999999999</c:v>
                </c:pt>
                <c:pt idx="876">
                  <c:v>0.16602600000000001</c:v>
                </c:pt>
                <c:pt idx="877">
                  <c:v>0.17091700000000001</c:v>
                </c:pt>
                <c:pt idx="878">
                  <c:v>0.17711399999999999</c:v>
                </c:pt>
                <c:pt idx="879">
                  <c:v>0.18284800000000001</c:v>
                </c:pt>
                <c:pt idx="880">
                  <c:v>0.190027</c:v>
                </c:pt>
                <c:pt idx="881">
                  <c:v>0.19547100000000001</c:v>
                </c:pt>
                <c:pt idx="882">
                  <c:v>0.20230799999999999</c:v>
                </c:pt>
                <c:pt idx="883">
                  <c:v>0.21073</c:v>
                </c:pt>
                <c:pt idx="884">
                  <c:v>0.21831800000000001</c:v>
                </c:pt>
                <c:pt idx="885">
                  <c:v>0.227576</c:v>
                </c:pt>
                <c:pt idx="886">
                  <c:v>0.235847</c:v>
                </c:pt>
                <c:pt idx="887">
                  <c:v>0.24435999999999999</c:v>
                </c:pt>
                <c:pt idx="888">
                  <c:v>0.25312899999999999</c:v>
                </c:pt>
                <c:pt idx="889">
                  <c:v>0.26214399999999999</c:v>
                </c:pt>
                <c:pt idx="890">
                  <c:v>0.27285500000000001</c:v>
                </c:pt>
                <c:pt idx="891">
                  <c:v>0.28214800000000001</c:v>
                </c:pt>
                <c:pt idx="892">
                  <c:v>0.293097</c:v>
                </c:pt>
                <c:pt idx="893">
                  <c:v>0.30250300000000002</c:v>
                </c:pt>
                <c:pt idx="894">
                  <c:v>0.31035299999999999</c:v>
                </c:pt>
                <c:pt idx="895">
                  <c:v>0.32129799999999997</c:v>
                </c:pt>
                <c:pt idx="896">
                  <c:v>0.33058599999999999</c:v>
                </c:pt>
                <c:pt idx="897">
                  <c:v>0.34126499999999999</c:v>
                </c:pt>
                <c:pt idx="898">
                  <c:v>0.350248</c:v>
                </c:pt>
                <c:pt idx="899">
                  <c:v>0.35908600000000002</c:v>
                </c:pt>
                <c:pt idx="900">
                  <c:v>0.36773400000000001</c:v>
                </c:pt>
                <c:pt idx="901">
                  <c:v>0.37613799999999997</c:v>
                </c:pt>
                <c:pt idx="902">
                  <c:v>0.38559700000000002</c:v>
                </c:pt>
                <c:pt idx="903">
                  <c:v>0.39338400000000001</c:v>
                </c:pt>
                <c:pt idx="904">
                  <c:v>0.40083299999999999</c:v>
                </c:pt>
                <c:pt idx="905">
                  <c:v>0.409107</c:v>
                </c:pt>
                <c:pt idx="906">
                  <c:v>0.41472399999999998</c:v>
                </c:pt>
                <c:pt idx="907">
                  <c:v>0.42215399999999997</c:v>
                </c:pt>
                <c:pt idx="908">
                  <c:v>0.42813699999999999</c:v>
                </c:pt>
                <c:pt idx="909">
                  <c:v>0.43468000000000001</c:v>
                </c:pt>
                <c:pt idx="910">
                  <c:v>0.43987599999999999</c:v>
                </c:pt>
                <c:pt idx="911">
                  <c:v>0.44472200000000001</c:v>
                </c:pt>
                <c:pt idx="912">
                  <c:v>0.44991399999999998</c:v>
                </c:pt>
                <c:pt idx="913">
                  <c:v>0.45329799999999998</c:v>
                </c:pt>
                <c:pt idx="914">
                  <c:v>0.45763700000000002</c:v>
                </c:pt>
                <c:pt idx="915">
                  <c:v>0.46097100000000002</c:v>
                </c:pt>
                <c:pt idx="916">
                  <c:v>0.463918</c:v>
                </c:pt>
                <c:pt idx="917">
                  <c:v>0.46693600000000002</c:v>
                </c:pt>
                <c:pt idx="918">
                  <c:v>0.46919899999999998</c:v>
                </c:pt>
                <c:pt idx="919">
                  <c:v>0.471163</c:v>
                </c:pt>
                <c:pt idx="920">
                  <c:v>0.47282800000000003</c:v>
                </c:pt>
                <c:pt idx="921">
                  <c:v>0.47418700000000003</c:v>
                </c:pt>
                <c:pt idx="922">
                  <c:v>0.47536299999999998</c:v>
                </c:pt>
                <c:pt idx="923">
                  <c:v>0.476072</c:v>
                </c:pt>
                <c:pt idx="924">
                  <c:v>0.476603</c:v>
                </c:pt>
                <c:pt idx="925">
                  <c:v>0.47678199999999998</c:v>
                </c:pt>
                <c:pt idx="926">
                  <c:v>0.47679700000000003</c:v>
                </c:pt>
                <c:pt idx="927">
                  <c:v>0.476767</c:v>
                </c:pt>
                <c:pt idx="928">
                  <c:v>0.47641099999999997</c:v>
                </c:pt>
                <c:pt idx="929">
                  <c:v>0.47585</c:v>
                </c:pt>
                <c:pt idx="930">
                  <c:v>0.47495100000000001</c:v>
                </c:pt>
                <c:pt idx="931">
                  <c:v>0.473966</c:v>
                </c:pt>
                <c:pt idx="932">
                  <c:v>0.47256900000000002</c:v>
                </c:pt>
                <c:pt idx="933">
                  <c:v>0.47139900000000001</c:v>
                </c:pt>
                <c:pt idx="934">
                  <c:v>0.46979100000000001</c:v>
                </c:pt>
                <c:pt idx="935">
                  <c:v>0.46767199999999998</c:v>
                </c:pt>
                <c:pt idx="936">
                  <c:v>0.46571000000000001</c:v>
                </c:pt>
                <c:pt idx="937">
                  <c:v>0.46323599999999998</c:v>
                </c:pt>
                <c:pt idx="938">
                  <c:v>0.46093499999999998</c:v>
                </c:pt>
                <c:pt idx="939">
                  <c:v>0.45887299999999998</c:v>
                </c:pt>
                <c:pt idx="940">
                  <c:v>0.45576899999999998</c:v>
                </c:pt>
                <c:pt idx="941">
                  <c:v>0.45295600000000003</c:v>
                </c:pt>
                <c:pt idx="942">
                  <c:v>0.44957200000000003</c:v>
                </c:pt>
                <c:pt idx="943">
                  <c:v>0.44655099999999998</c:v>
                </c:pt>
                <c:pt idx="944">
                  <c:v>0.443407</c:v>
                </c:pt>
                <c:pt idx="945">
                  <c:v>0.440139</c:v>
                </c:pt>
                <c:pt idx="946">
                  <c:v>0.43675599999999998</c:v>
                </c:pt>
                <c:pt idx="947">
                  <c:v>0.43268600000000002</c:v>
                </c:pt>
                <c:pt idx="948">
                  <c:v>0.42912299999999998</c:v>
                </c:pt>
                <c:pt idx="949">
                  <c:v>0.424844</c:v>
                </c:pt>
                <c:pt idx="950">
                  <c:v>0.42107499999999998</c:v>
                </c:pt>
                <c:pt idx="951">
                  <c:v>0.41787800000000003</c:v>
                </c:pt>
                <c:pt idx="952">
                  <c:v>0.413331</c:v>
                </c:pt>
                <c:pt idx="953">
                  <c:v>0.409389</c:v>
                </c:pt>
                <c:pt idx="954">
                  <c:v>0.40471499999999999</c:v>
                </c:pt>
                <c:pt idx="955">
                  <c:v>0.40063799999999999</c:v>
                </c:pt>
                <c:pt idx="956">
                  <c:v>0.39651500000000001</c:v>
                </c:pt>
                <c:pt idx="957">
                  <c:v>0.39163300000000001</c:v>
                </c:pt>
                <c:pt idx="958">
                  <c:v>0.38810800000000001</c:v>
                </c:pt>
                <c:pt idx="959">
                  <c:v>0.38313399999999997</c:v>
                </c:pt>
                <c:pt idx="960">
                  <c:v>0.37884699999999999</c:v>
                </c:pt>
                <c:pt idx="961">
                  <c:v>0.37456299999999998</c:v>
                </c:pt>
                <c:pt idx="962">
                  <c:v>0.369564</c:v>
                </c:pt>
                <c:pt idx="963">
                  <c:v>0.365257</c:v>
                </c:pt>
                <c:pt idx="964">
                  <c:v>0.36095699999999997</c:v>
                </c:pt>
                <c:pt idx="965">
                  <c:v>0.35669000000000001</c:v>
                </c:pt>
                <c:pt idx="966">
                  <c:v>0.35244599999999998</c:v>
                </c:pt>
                <c:pt idx="967">
                  <c:v>0.34751399999999999</c:v>
                </c:pt>
                <c:pt idx="968">
                  <c:v>0.34327200000000002</c:v>
                </c:pt>
                <c:pt idx="969">
                  <c:v>0.33832000000000001</c:v>
                </c:pt>
                <c:pt idx="970">
                  <c:v>0.334783</c:v>
                </c:pt>
                <c:pt idx="971">
                  <c:v>0.32989299999999999</c:v>
                </c:pt>
                <c:pt idx="972">
                  <c:v>0.32574500000000001</c:v>
                </c:pt>
                <c:pt idx="973">
                  <c:v>0.32162499999999999</c:v>
                </c:pt>
                <c:pt idx="974">
                  <c:v>0.31684699999999999</c:v>
                </c:pt>
                <c:pt idx="975">
                  <c:v>0.31278899999999998</c:v>
                </c:pt>
                <c:pt idx="976">
                  <c:v>0.30812899999999999</c:v>
                </c:pt>
                <c:pt idx="977">
                  <c:v>0.30485800000000002</c:v>
                </c:pt>
                <c:pt idx="978">
                  <c:v>0.30097200000000002</c:v>
                </c:pt>
                <c:pt idx="979">
                  <c:v>0.29647600000000002</c:v>
                </c:pt>
                <c:pt idx="980">
                  <c:v>0.29264000000000001</c:v>
                </c:pt>
                <c:pt idx="981">
                  <c:v>0.28821400000000003</c:v>
                </c:pt>
                <c:pt idx="982">
                  <c:v>0.28447800000000001</c:v>
                </c:pt>
                <c:pt idx="983">
                  <c:v>0.281412</c:v>
                </c:pt>
                <c:pt idx="984">
                  <c:v>0.27716299999999999</c:v>
                </c:pt>
                <c:pt idx="985">
                  <c:v>0.27355600000000002</c:v>
                </c:pt>
                <c:pt idx="986">
                  <c:v>0.26936900000000003</c:v>
                </c:pt>
                <c:pt idx="987">
                  <c:v>0.26579599999999998</c:v>
                </c:pt>
                <c:pt idx="988">
                  <c:v>0.26166200000000001</c:v>
                </c:pt>
                <c:pt idx="989">
                  <c:v>0.25873499999999999</c:v>
                </c:pt>
                <c:pt idx="990">
                  <c:v>0.25526399999999999</c:v>
                </c:pt>
                <c:pt idx="991">
                  <c:v>0.25128</c:v>
                </c:pt>
                <c:pt idx="992">
                  <c:v>0.24789600000000001</c:v>
                </c:pt>
                <c:pt idx="993">
                  <c:v>0.24396599999999999</c:v>
                </c:pt>
                <c:pt idx="994">
                  <c:v>0.24063899999999999</c:v>
                </c:pt>
                <c:pt idx="995">
                  <c:v>0.23791100000000001</c:v>
                </c:pt>
                <c:pt idx="996">
                  <c:v>0.234148</c:v>
                </c:pt>
                <c:pt idx="997">
                  <c:v>0.23096</c:v>
                </c:pt>
                <c:pt idx="998">
                  <c:v>0.22725699999999999</c:v>
                </c:pt>
                <c:pt idx="999">
                  <c:v>0.224107</c:v>
                </c:pt>
                <c:pt idx="1000">
                  <c:v>0.22099199999999999</c:v>
                </c:pt>
                <c:pt idx="1001">
                  <c:v>0.21741099999999999</c:v>
                </c:pt>
                <c:pt idx="1002">
                  <c:v>0.21488399999999999</c:v>
                </c:pt>
                <c:pt idx="1003">
                  <c:v>0.21137900000000001</c:v>
                </c:pt>
                <c:pt idx="1004">
                  <c:v>0.20841399999999999</c:v>
                </c:pt>
                <c:pt idx="1005">
                  <c:v>0.205514</c:v>
                </c:pt>
                <c:pt idx="1006">
                  <c:v>0.20219300000000001</c:v>
                </c:pt>
                <c:pt idx="1007">
                  <c:v>0.19939999999999999</c:v>
                </c:pt>
                <c:pt idx="1008">
                  <c:v>0.19762399999999999</c:v>
                </c:pt>
                <c:pt idx="1009">
                  <c:v>0.19405700000000001</c:v>
                </c:pt>
                <c:pt idx="1010">
                  <c:v>0.190744</c:v>
                </c:pt>
                <c:pt idx="1011">
                  <c:v>0.18809400000000001</c:v>
                </c:pt>
                <c:pt idx="1012">
                  <c:v>0.18552199999999999</c:v>
                </c:pt>
                <c:pt idx="1013">
                  <c:v>0.18260000000000001</c:v>
                </c:pt>
                <c:pt idx="1014">
                  <c:v>0.180535</c:v>
                </c:pt>
                <c:pt idx="1015">
                  <c:v>0.177651</c:v>
                </c:pt>
                <c:pt idx="1016">
                  <c:v>0.17519499999999999</c:v>
                </c:pt>
                <c:pt idx="1017">
                  <c:v>0.17279700000000001</c:v>
                </c:pt>
                <c:pt idx="1018">
                  <c:v>0.17005899999999999</c:v>
                </c:pt>
                <c:pt idx="1019">
                  <c:v>0.16775699999999999</c:v>
                </c:pt>
                <c:pt idx="1020">
                  <c:v>0.16547899999999999</c:v>
                </c:pt>
                <c:pt idx="1021">
                  <c:v>0.16319700000000001</c:v>
                </c:pt>
                <c:pt idx="1022">
                  <c:v>0.16094600000000001</c:v>
                </c:pt>
                <c:pt idx="1023">
                  <c:v>0.15842700000000001</c:v>
                </c:pt>
                <c:pt idx="1024">
                  <c:v>0.15632599999999999</c:v>
                </c:pt>
                <c:pt idx="1025">
                  <c:v>0.15393599999999999</c:v>
                </c:pt>
                <c:pt idx="1026">
                  <c:v>0.151897</c:v>
                </c:pt>
                <c:pt idx="1027">
                  <c:v>0.14985999999999999</c:v>
                </c:pt>
                <c:pt idx="1028">
                  <c:v>0.14784600000000001</c:v>
                </c:pt>
                <c:pt idx="1029">
                  <c:v>0.14588799999999999</c:v>
                </c:pt>
                <c:pt idx="1030">
                  <c:v>0.14363000000000001</c:v>
                </c:pt>
                <c:pt idx="1031">
                  <c:v>0.141711</c:v>
                </c:pt>
                <c:pt idx="1032">
                  <c:v>0.13952999999999999</c:v>
                </c:pt>
                <c:pt idx="1033">
                  <c:v>0.13799500000000001</c:v>
                </c:pt>
                <c:pt idx="1034">
                  <c:v>0.13619000000000001</c:v>
                </c:pt>
                <c:pt idx="1035">
                  <c:v>0.13417100000000001</c:v>
                </c:pt>
                <c:pt idx="1036">
                  <c:v>0.13248099999999999</c:v>
                </c:pt>
                <c:pt idx="1037">
                  <c:v>0.13056100000000001</c:v>
                </c:pt>
                <c:pt idx="1038">
                  <c:v>0.12896099999999999</c:v>
                </c:pt>
                <c:pt idx="1039">
                  <c:v>0.127356</c:v>
                </c:pt>
                <c:pt idx="1040">
                  <c:v>0.12575800000000001</c:v>
                </c:pt>
                <c:pt idx="1041">
                  <c:v>0.124227</c:v>
                </c:pt>
                <c:pt idx="1042">
                  <c:v>0.12253699999999999</c:v>
                </c:pt>
                <c:pt idx="1043">
                  <c:v>0.121146</c:v>
                </c:pt>
                <c:pt idx="1044">
                  <c:v>0.119771</c:v>
                </c:pt>
                <c:pt idx="1045">
                  <c:v>0.118189</c:v>
                </c:pt>
                <c:pt idx="1046">
                  <c:v>0.11708200000000001</c:v>
                </c:pt>
                <c:pt idx="1047">
                  <c:v>0.11555600000000001</c:v>
                </c:pt>
                <c:pt idx="1048">
                  <c:v>0.114278</c:v>
                </c:pt>
                <c:pt idx="1049">
                  <c:v>0.112826</c:v>
                </c:pt>
                <c:pt idx="1050">
                  <c:v>0.111597</c:v>
                </c:pt>
                <c:pt idx="1051">
                  <c:v>0.110391</c:v>
                </c:pt>
                <c:pt idx="1052">
                  <c:v>0.109226</c:v>
                </c:pt>
                <c:pt idx="1053">
                  <c:v>0.10809299999999999</c:v>
                </c:pt>
                <c:pt idx="1054">
                  <c:v>0.10679</c:v>
                </c:pt>
                <c:pt idx="1055">
                  <c:v>0.105668</c:v>
                </c:pt>
                <c:pt idx="1056">
                  <c:v>0.104584</c:v>
                </c:pt>
                <c:pt idx="1057">
                  <c:v>0.103377</c:v>
                </c:pt>
                <c:pt idx="1058">
                  <c:v>0.102524</c:v>
                </c:pt>
                <c:pt idx="1059">
                  <c:v>0.101342</c:v>
                </c:pt>
                <c:pt idx="1060">
                  <c:v>0.100342</c:v>
                </c:pt>
                <c:pt idx="1061">
                  <c:v>9.9315000000000001E-2</c:v>
                </c:pt>
                <c:pt idx="1062">
                  <c:v>9.8113000000000006E-2</c:v>
                </c:pt>
                <c:pt idx="1063">
                  <c:v>9.7147999999999998E-2</c:v>
                </c:pt>
                <c:pt idx="1064">
                  <c:v>9.6245999999999998E-2</c:v>
                </c:pt>
                <c:pt idx="1065">
                  <c:v>9.5387E-2</c:v>
                </c:pt>
                <c:pt idx="1066">
                  <c:v>9.4395999999999994E-2</c:v>
                </c:pt>
                <c:pt idx="1067">
                  <c:v>9.3548000000000006E-2</c:v>
                </c:pt>
                <c:pt idx="1068">
                  <c:v>9.2743999999999993E-2</c:v>
                </c:pt>
                <c:pt idx="1069">
                  <c:v>9.1869999999999993E-2</c:v>
                </c:pt>
                <c:pt idx="1070">
                  <c:v>9.1142000000000001E-2</c:v>
                </c:pt>
                <c:pt idx="1071">
                  <c:v>9.0394000000000002E-2</c:v>
                </c:pt>
                <c:pt idx="1072">
                  <c:v>8.9606000000000005E-2</c:v>
                </c:pt>
                <c:pt idx="1073">
                  <c:v>8.8835999999999998E-2</c:v>
                </c:pt>
                <c:pt idx="1074">
                  <c:v>8.8030999999999998E-2</c:v>
                </c:pt>
                <c:pt idx="1075">
                  <c:v>8.7379999999999999E-2</c:v>
                </c:pt>
                <c:pt idx="1076">
                  <c:v>8.6645E-2</c:v>
                </c:pt>
                <c:pt idx="1077">
                  <c:v>8.6121000000000003E-2</c:v>
                </c:pt>
                <c:pt idx="1078">
                  <c:v>8.5482000000000002E-2</c:v>
                </c:pt>
                <c:pt idx="1079">
                  <c:v>8.4758E-2</c:v>
                </c:pt>
                <c:pt idx="1080">
                  <c:v>8.4187999999999999E-2</c:v>
                </c:pt>
                <c:pt idx="1081">
                  <c:v>8.3527000000000004E-2</c:v>
                </c:pt>
                <c:pt idx="1082">
                  <c:v>8.2955000000000001E-2</c:v>
                </c:pt>
                <c:pt idx="1083">
                  <c:v>8.2376000000000005E-2</c:v>
                </c:pt>
                <c:pt idx="1084">
                  <c:v>8.1783999999999996E-2</c:v>
                </c:pt>
                <c:pt idx="1085">
                  <c:v>8.1203999999999998E-2</c:v>
                </c:pt>
                <c:pt idx="1086">
                  <c:v>8.0562999999999996E-2</c:v>
                </c:pt>
                <c:pt idx="1087">
                  <c:v>8.0022999999999997E-2</c:v>
                </c:pt>
                <c:pt idx="1088">
                  <c:v>7.9391000000000003E-2</c:v>
                </c:pt>
                <c:pt idx="1089">
                  <c:v>7.8865000000000005E-2</c:v>
                </c:pt>
                <c:pt idx="1090">
                  <c:v>7.8416E-2</c:v>
                </c:pt>
                <c:pt idx="1091">
                  <c:v>7.7768000000000004E-2</c:v>
                </c:pt>
                <c:pt idx="1092">
                  <c:v>7.7253000000000002E-2</c:v>
                </c:pt>
                <c:pt idx="1093">
                  <c:v>7.6696E-2</c:v>
                </c:pt>
                <c:pt idx="1094">
                  <c:v>7.6230999999999993E-2</c:v>
                </c:pt>
                <c:pt idx="1095">
                  <c:v>7.5758000000000006E-2</c:v>
                </c:pt>
                <c:pt idx="1096">
                  <c:v>7.5242000000000003E-2</c:v>
                </c:pt>
                <c:pt idx="1097">
                  <c:v>7.4704999999999994E-2</c:v>
                </c:pt>
                <c:pt idx="1098">
                  <c:v>7.4142E-2</c:v>
                </c:pt>
                <c:pt idx="1099">
                  <c:v>7.3691000000000006E-2</c:v>
                </c:pt>
                <c:pt idx="1100">
                  <c:v>7.3247999999999994E-2</c:v>
                </c:pt>
                <c:pt idx="1101">
                  <c:v>7.2708999999999996E-2</c:v>
                </c:pt>
                <c:pt idx="1102">
                  <c:v>7.2335999999999998E-2</c:v>
                </c:pt>
                <c:pt idx="1103">
                  <c:v>7.1886000000000005E-2</c:v>
                </c:pt>
                <c:pt idx="1104">
                  <c:v>7.1540000000000006E-2</c:v>
                </c:pt>
                <c:pt idx="1105">
                  <c:v>7.1156999999999998E-2</c:v>
                </c:pt>
                <c:pt idx="1106">
                  <c:v>7.0814000000000002E-2</c:v>
                </c:pt>
                <c:pt idx="1107">
                  <c:v>7.0426000000000002E-2</c:v>
                </c:pt>
                <c:pt idx="1108">
                  <c:v>7.0033999999999999E-2</c:v>
                </c:pt>
                <c:pt idx="1109">
                  <c:v>6.9675000000000001E-2</c:v>
                </c:pt>
                <c:pt idx="1110">
                  <c:v>6.9270999999999999E-2</c:v>
                </c:pt>
                <c:pt idx="1111">
                  <c:v>6.8919999999999995E-2</c:v>
                </c:pt>
                <c:pt idx="1112">
                  <c:v>6.8859000000000004E-2</c:v>
                </c:pt>
                <c:pt idx="1113">
                  <c:v>6.8634000000000001E-2</c:v>
                </c:pt>
                <c:pt idx="1114">
                  <c:v>6.8066000000000002E-2</c:v>
                </c:pt>
                <c:pt idx="1115">
                  <c:v>6.7685999999999996E-2</c:v>
                </c:pt>
                <c:pt idx="1116">
                  <c:v>6.7379999999999995E-2</c:v>
                </c:pt>
                <c:pt idx="1117">
                  <c:v>6.7076999999999998E-2</c:v>
                </c:pt>
                <c:pt idx="1118">
                  <c:v>6.6748000000000002E-2</c:v>
                </c:pt>
                <c:pt idx="1119">
                  <c:v>6.6349000000000005E-2</c:v>
                </c:pt>
                <c:pt idx="1120">
                  <c:v>6.6005999999999995E-2</c:v>
                </c:pt>
                <c:pt idx="1121">
                  <c:v>6.5657999999999994E-2</c:v>
                </c:pt>
                <c:pt idx="1122">
                  <c:v>6.5447000000000005E-2</c:v>
                </c:pt>
                <c:pt idx="1123">
                  <c:v>6.5199999999999994E-2</c:v>
                </c:pt>
                <c:pt idx="1124">
                  <c:v>6.4891000000000004E-2</c:v>
                </c:pt>
                <c:pt idx="1125">
                  <c:v>6.4615000000000006E-2</c:v>
                </c:pt>
                <c:pt idx="1126">
                  <c:v>6.4282000000000006E-2</c:v>
                </c:pt>
                <c:pt idx="1127">
                  <c:v>6.4038999999999999E-2</c:v>
                </c:pt>
                <c:pt idx="1128">
                  <c:v>6.3854999999999995E-2</c:v>
                </c:pt>
                <c:pt idx="1129">
                  <c:v>6.3686000000000006E-2</c:v>
                </c:pt>
                <c:pt idx="1130">
                  <c:v>6.3519999999999993E-2</c:v>
                </c:pt>
                <c:pt idx="1131">
                  <c:v>6.3320000000000001E-2</c:v>
                </c:pt>
                <c:pt idx="1132">
                  <c:v>6.3139000000000001E-2</c:v>
                </c:pt>
                <c:pt idx="1133">
                  <c:v>6.2973000000000001E-2</c:v>
                </c:pt>
                <c:pt idx="1134">
                  <c:v>6.2895999999999994E-2</c:v>
                </c:pt>
                <c:pt idx="1135">
                  <c:v>6.2824000000000005E-2</c:v>
                </c:pt>
                <c:pt idx="1136">
                  <c:v>6.2758999999999995E-2</c:v>
                </c:pt>
                <c:pt idx="1137">
                  <c:v>6.2705999999999998E-2</c:v>
                </c:pt>
                <c:pt idx="1138">
                  <c:v>6.2604999999999994E-2</c:v>
                </c:pt>
                <c:pt idx="1139">
                  <c:v>6.2526999999999999E-2</c:v>
                </c:pt>
                <c:pt idx="1140">
                  <c:v>6.2483999999999998E-2</c:v>
                </c:pt>
                <c:pt idx="1141">
                  <c:v>6.2447000000000003E-2</c:v>
                </c:pt>
                <c:pt idx="1142">
                  <c:v>6.2420999999999997E-2</c:v>
                </c:pt>
                <c:pt idx="1143">
                  <c:v>6.2407999999999998E-2</c:v>
                </c:pt>
                <c:pt idx="1144">
                  <c:v>6.2365999999999998E-2</c:v>
                </c:pt>
                <c:pt idx="1145">
                  <c:v>6.2356000000000002E-2</c:v>
                </c:pt>
                <c:pt idx="1146">
                  <c:v>6.2413000000000003E-2</c:v>
                </c:pt>
                <c:pt idx="1147">
                  <c:v>6.2486E-2</c:v>
                </c:pt>
                <c:pt idx="1148">
                  <c:v>6.2597E-2</c:v>
                </c:pt>
                <c:pt idx="1149">
                  <c:v>6.2669000000000002E-2</c:v>
                </c:pt>
                <c:pt idx="1150">
                  <c:v>6.2694E-2</c:v>
                </c:pt>
                <c:pt idx="1151">
                  <c:v>6.2738000000000002E-2</c:v>
                </c:pt>
                <c:pt idx="1152">
                  <c:v>6.2843999999999997E-2</c:v>
                </c:pt>
                <c:pt idx="1153">
                  <c:v>6.2996999999999997E-2</c:v>
                </c:pt>
                <c:pt idx="1154">
                  <c:v>6.3099000000000002E-2</c:v>
                </c:pt>
                <c:pt idx="1155">
                  <c:v>6.3198000000000004E-2</c:v>
                </c:pt>
                <c:pt idx="1156">
                  <c:v>6.3267000000000004E-2</c:v>
                </c:pt>
                <c:pt idx="1157">
                  <c:v>6.3358999999999999E-2</c:v>
                </c:pt>
                <c:pt idx="1158">
                  <c:v>6.3478999999999994E-2</c:v>
                </c:pt>
                <c:pt idx="1159">
                  <c:v>6.3576999999999995E-2</c:v>
                </c:pt>
                <c:pt idx="1160">
                  <c:v>6.3647999999999996E-2</c:v>
                </c:pt>
                <c:pt idx="1161">
                  <c:v>6.3671000000000005E-2</c:v>
                </c:pt>
                <c:pt idx="1162">
                  <c:v>6.3693E-2</c:v>
                </c:pt>
                <c:pt idx="1163">
                  <c:v>6.3777E-2</c:v>
                </c:pt>
                <c:pt idx="1164">
                  <c:v>6.3854999999999995E-2</c:v>
                </c:pt>
                <c:pt idx="1165">
                  <c:v>6.3906000000000004E-2</c:v>
                </c:pt>
                <c:pt idx="1166">
                  <c:v>6.3926999999999998E-2</c:v>
                </c:pt>
                <c:pt idx="1167">
                  <c:v>6.3938999999999996E-2</c:v>
                </c:pt>
                <c:pt idx="1168">
                  <c:v>6.3961000000000004E-2</c:v>
                </c:pt>
                <c:pt idx="1169">
                  <c:v>6.4009999999999997E-2</c:v>
                </c:pt>
                <c:pt idx="1170">
                  <c:v>6.4055000000000001E-2</c:v>
                </c:pt>
                <c:pt idx="1171">
                  <c:v>6.4071000000000003E-2</c:v>
                </c:pt>
                <c:pt idx="1172">
                  <c:v>6.4058000000000004E-2</c:v>
                </c:pt>
                <c:pt idx="1173">
                  <c:v>6.3999E-2</c:v>
                </c:pt>
                <c:pt idx="1174">
                  <c:v>6.3940999999999998E-2</c:v>
                </c:pt>
                <c:pt idx="1175">
                  <c:v>6.3911999999999997E-2</c:v>
                </c:pt>
                <c:pt idx="1176">
                  <c:v>6.3893000000000005E-2</c:v>
                </c:pt>
                <c:pt idx="1177">
                  <c:v>6.3867999999999994E-2</c:v>
                </c:pt>
                <c:pt idx="1178">
                  <c:v>6.3819000000000001E-2</c:v>
                </c:pt>
                <c:pt idx="1179">
                  <c:v>6.3728000000000007E-2</c:v>
                </c:pt>
                <c:pt idx="1180">
                  <c:v>6.3571000000000003E-2</c:v>
                </c:pt>
                <c:pt idx="1181">
                  <c:v>6.3474000000000003E-2</c:v>
                </c:pt>
                <c:pt idx="1182">
                  <c:v>6.3378000000000004E-2</c:v>
                </c:pt>
                <c:pt idx="1183">
                  <c:v>6.3300999999999996E-2</c:v>
                </c:pt>
                <c:pt idx="1184">
                  <c:v>6.3187999999999994E-2</c:v>
                </c:pt>
                <c:pt idx="1185">
                  <c:v>6.3063999999999995E-2</c:v>
                </c:pt>
                <c:pt idx="1186">
                  <c:v>6.2895999999999994E-2</c:v>
                </c:pt>
                <c:pt idx="1187">
                  <c:v>6.2740000000000004E-2</c:v>
                </c:pt>
                <c:pt idx="1188">
                  <c:v>6.2631999999999993E-2</c:v>
                </c:pt>
                <c:pt idx="1189">
                  <c:v>6.25E-2</c:v>
                </c:pt>
                <c:pt idx="1190">
                  <c:v>6.2355000000000001E-2</c:v>
                </c:pt>
                <c:pt idx="1191">
                  <c:v>6.2200999999999999E-2</c:v>
                </c:pt>
                <c:pt idx="1192">
                  <c:v>6.1977999999999998E-2</c:v>
                </c:pt>
                <c:pt idx="1193">
                  <c:v>6.1834E-2</c:v>
                </c:pt>
                <c:pt idx="1194">
                  <c:v>6.1674E-2</c:v>
                </c:pt>
                <c:pt idx="1195">
                  <c:v>6.1512999999999998E-2</c:v>
                </c:pt>
                <c:pt idx="1196">
                  <c:v>6.1336000000000002E-2</c:v>
                </c:pt>
                <c:pt idx="1197">
                  <c:v>6.1083999999999999E-2</c:v>
                </c:pt>
                <c:pt idx="1198">
                  <c:v>6.0902999999999999E-2</c:v>
                </c:pt>
                <c:pt idx="1199">
                  <c:v>6.0685999999999997E-2</c:v>
                </c:pt>
                <c:pt idx="1200">
                  <c:v>6.0485999999999998E-2</c:v>
                </c:pt>
                <c:pt idx="1201">
                  <c:v>6.0269000000000003E-2</c:v>
                </c:pt>
                <c:pt idx="1202">
                  <c:v>6.0045000000000001E-2</c:v>
                </c:pt>
                <c:pt idx="1203">
                  <c:v>5.9838000000000002E-2</c:v>
                </c:pt>
                <c:pt idx="1204">
                  <c:v>5.9635000000000001E-2</c:v>
                </c:pt>
                <c:pt idx="1205">
                  <c:v>5.9458999999999998E-2</c:v>
                </c:pt>
                <c:pt idx="1206">
                  <c:v>5.9244999999999999E-2</c:v>
                </c:pt>
                <c:pt idx="1207">
                  <c:v>5.9043999999999999E-2</c:v>
                </c:pt>
                <c:pt idx="1208">
                  <c:v>5.8810000000000001E-2</c:v>
                </c:pt>
                <c:pt idx="1209">
                  <c:v>5.8539000000000001E-2</c:v>
                </c:pt>
                <c:pt idx="1210">
                  <c:v>5.8367000000000002E-2</c:v>
                </c:pt>
                <c:pt idx="1211">
                  <c:v>5.8131000000000002E-2</c:v>
                </c:pt>
                <c:pt idx="1212">
                  <c:v>5.7911999999999998E-2</c:v>
                </c:pt>
                <c:pt idx="1213">
                  <c:v>5.7672000000000001E-2</c:v>
                </c:pt>
                <c:pt idx="1214">
                  <c:v>5.7355000000000003E-2</c:v>
                </c:pt>
                <c:pt idx="1215">
                  <c:v>5.7092999999999998E-2</c:v>
                </c:pt>
                <c:pt idx="1216">
                  <c:v>5.6855999999999997E-2</c:v>
                </c:pt>
                <c:pt idx="1217">
                  <c:v>5.6620999999999998E-2</c:v>
                </c:pt>
                <c:pt idx="1218">
                  <c:v>5.6401E-2</c:v>
                </c:pt>
                <c:pt idx="1219">
                  <c:v>5.6132000000000001E-2</c:v>
                </c:pt>
                <c:pt idx="1220">
                  <c:v>5.5910000000000001E-2</c:v>
                </c:pt>
                <c:pt idx="1221">
                  <c:v>5.5683000000000003E-2</c:v>
                </c:pt>
                <c:pt idx="1222">
                  <c:v>5.5492E-2</c:v>
                </c:pt>
                <c:pt idx="1223">
                  <c:v>5.5288999999999998E-2</c:v>
                </c:pt>
                <c:pt idx="1224">
                  <c:v>5.5044000000000003E-2</c:v>
                </c:pt>
                <c:pt idx="1225">
                  <c:v>5.4781000000000003E-2</c:v>
                </c:pt>
                <c:pt idx="1226">
                  <c:v>5.4504999999999998E-2</c:v>
                </c:pt>
                <c:pt idx="1227">
                  <c:v>5.4280000000000002E-2</c:v>
                </c:pt>
                <c:pt idx="1228">
                  <c:v>5.4019999999999999E-2</c:v>
                </c:pt>
                <c:pt idx="1229">
                  <c:v>5.3860999999999999E-2</c:v>
                </c:pt>
                <c:pt idx="1230">
                  <c:v>5.3659999999999999E-2</c:v>
                </c:pt>
                <c:pt idx="1231">
                  <c:v>5.3409999999999999E-2</c:v>
                </c:pt>
                <c:pt idx="1232">
                  <c:v>5.3211000000000001E-2</c:v>
                </c:pt>
                <c:pt idx="1233">
                  <c:v>5.2990000000000002E-2</c:v>
                </c:pt>
                <c:pt idx="1234">
                  <c:v>5.2814E-2</c:v>
                </c:pt>
                <c:pt idx="1235">
                  <c:v>5.2668E-2</c:v>
                </c:pt>
                <c:pt idx="1236">
                  <c:v>5.2409999999999998E-2</c:v>
                </c:pt>
                <c:pt idx="1237">
                  <c:v>5.2157000000000002E-2</c:v>
                </c:pt>
                <c:pt idx="1238">
                  <c:v>5.1929000000000003E-2</c:v>
                </c:pt>
                <c:pt idx="1239">
                  <c:v>5.1775000000000002E-2</c:v>
                </c:pt>
                <c:pt idx="1240">
                  <c:v>5.1630000000000002E-2</c:v>
                </c:pt>
                <c:pt idx="1241">
                  <c:v>5.1471999999999997E-2</c:v>
                </c:pt>
                <c:pt idx="1242">
                  <c:v>5.1264999999999998E-2</c:v>
                </c:pt>
                <c:pt idx="1243">
                  <c:v>5.1024E-2</c:v>
                </c:pt>
                <c:pt idx="1244">
                  <c:v>5.0871E-2</c:v>
                </c:pt>
                <c:pt idx="1245">
                  <c:v>5.0715999999999997E-2</c:v>
                </c:pt>
                <c:pt idx="1246">
                  <c:v>5.0570999999999998E-2</c:v>
                </c:pt>
                <c:pt idx="1247">
                  <c:v>5.0376999999999998E-2</c:v>
                </c:pt>
                <c:pt idx="1248">
                  <c:v>5.0174999999999997E-2</c:v>
                </c:pt>
                <c:pt idx="1249">
                  <c:v>5.0021000000000003E-2</c:v>
                </c:pt>
                <c:pt idx="1250">
                  <c:v>4.9879E-2</c:v>
                </c:pt>
                <c:pt idx="1251">
                  <c:v>4.9752999999999999E-2</c:v>
                </c:pt>
                <c:pt idx="1252">
                  <c:v>4.9604000000000002E-2</c:v>
                </c:pt>
                <c:pt idx="1253">
                  <c:v>4.9377999999999998E-2</c:v>
                </c:pt>
                <c:pt idx="1254">
                  <c:v>4.9213E-2</c:v>
                </c:pt>
                <c:pt idx="1255">
                  <c:v>4.9055000000000001E-2</c:v>
                </c:pt>
                <c:pt idx="1256">
                  <c:v>4.8945000000000002E-2</c:v>
                </c:pt>
                <c:pt idx="1257">
                  <c:v>4.8812000000000001E-2</c:v>
                </c:pt>
                <c:pt idx="1258">
                  <c:v>4.8596E-2</c:v>
                </c:pt>
                <c:pt idx="1259">
                  <c:v>4.8426999999999998E-2</c:v>
                </c:pt>
                <c:pt idx="1260">
                  <c:v>4.8313000000000002E-2</c:v>
                </c:pt>
                <c:pt idx="1261">
                  <c:v>4.8211999999999998E-2</c:v>
                </c:pt>
                <c:pt idx="1262">
                  <c:v>4.8066999999999999E-2</c:v>
                </c:pt>
                <c:pt idx="1263">
                  <c:v>4.7923E-2</c:v>
                </c:pt>
                <c:pt idx="1264">
                  <c:v>4.7749E-2</c:v>
                </c:pt>
                <c:pt idx="1265">
                  <c:v>4.7567999999999999E-2</c:v>
                </c:pt>
                <c:pt idx="1266">
                  <c:v>4.7473000000000001E-2</c:v>
                </c:pt>
                <c:pt idx="1267">
                  <c:v>4.7381E-2</c:v>
                </c:pt>
                <c:pt idx="1268">
                  <c:v>4.7260999999999997E-2</c:v>
                </c:pt>
                <c:pt idx="1269">
                  <c:v>4.7133000000000001E-2</c:v>
                </c:pt>
                <c:pt idx="1270">
                  <c:v>4.6995000000000002E-2</c:v>
                </c:pt>
                <c:pt idx="1271">
                  <c:v>4.6917E-2</c:v>
                </c:pt>
                <c:pt idx="1272">
                  <c:v>4.6873999999999999E-2</c:v>
                </c:pt>
                <c:pt idx="1273">
                  <c:v>4.6857999999999997E-2</c:v>
                </c:pt>
                <c:pt idx="1274">
                  <c:v>4.6844999999999998E-2</c:v>
                </c:pt>
                <c:pt idx="1275">
                  <c:v>4.6837999999999998E-2</c:v>
                </c:pt>
                <c:pt idx="1276">
                  <c:v>4.6814000000000001E-2</c:v>
                </c:pt>
                <c:pt idx="1277">
                  <c:v>4.6841000000000001E-2</c:v>
                </c:pt>
                <c:pt idx="1278">
                  <c:v>4.6937E-2</c:v>
                </c:pt>
                <c:pt idx="1279">
                  <c:v>4.7040999999999999E-2</c:v>
                </c:pt>
                <c:pt idx="1280">
                  <c:v>4.7211000000000003E-2</c:v>
                </c:pt>
                <c:pt idx="1281">
                  <c:v>4.7384999999999997E-2</c:v>
                </c:pt>
                <c:pt idx="1282">
                  <c:v>4.7564000000000002E-2</c:v>
                </c:pt>
                <c:pt idx="1283">
                  <c:v>4.7730000000000002E-2</c:v>
                </c:pt>
                <c:pt idx="1284">
                  <c:v>4.8007000000000001E-2</c:v>
                </c:pt>
                <c:pt idx="1285">
                  <c:v>4.8256E-2</c:v>
                </c:pt>
                <c:pt idx="1286">
                  <c:v>4.8592000000000003E-2</c:v>
                </c:pt>
                <c:pt idx="1287">
                  <c:v>4.8994999999999997E-2</c:v>
                </c:pt>
                <c:pt idx="1288">
                  <c:v>4.9332000000000001E-2</c:v>
                </c:pt>
                <c:pt idx="1289">
                  <c:v>4.9771000000000003E-2</c:v>
                </c:pt>
                <c:pt idx="1290">
                  <c:v>5.0222000000000003E-2</c:v>
                </c:pt>
                <c:pt idx="1291">
                  <c:v>5.0707000000000002E-2</c:v>
                </c:pt>
                <c:pt idx="1292">
                  <c:v>5.1200000000000002E-2</c:v>
                </c:pt>
                <c:pt idx="1293">
                  <c:v>5.1667999999999999E-2</c:v>
                </c:pt>
                <c:pt idx="1294">
                  <c:v>5.2239000000000001E-2</c:v>
                </c:pt>
                <c:pt idx="1295">
                  <c:v>5.2789999999999997E-2</c:v>
                </c:pt>
                <c:pt idx="1296">
                  <c:v>5.3372999999999997E-2</c:v>
                </c:pt>
                <c:pt idx="1297">
                  <c:v>5.4064000000000001E-2</c:v>
                </c:pt>
                <c:pt idx="1298">
                  <c:v>5.4546999999999998E-2</c:v>
                </c:pt>
                <c:pt idx="1299">
                  <c:v>5.4639E-2</c:v>
                </c:pt>
                <c:pt idx="1300">
                  <c:v>5.5169000000000003E-2</c:v>
                </c:pt>
                <c:pt idx="1301">
                  <c:v>5.5697999999999998E-2</c:v>
                </c:pt>
                <c:pt idx="1302">
                  <c:v>5.6353E-2</c:v>
                </c:pt>
                <c:pt idx="1303">
                  <c:v>5.6929E-2</c:v>
                </c:pt>
                <c:pt idx="1304">
                  <c:v>5.7480000000000003E-2</c:v>
                </c:pt>
                <c:pt idx="1305">
                  <c:v>5.7965999999999997E-2</c:v>
                </c:pt>
                <c:pt idx="1306">
                  <c:v>5.8437000000000003E-2</c:v>
                </c:pt>
                <c:pt idx="1307">
                  <c:v>5.9043999999999999E-2</c:v>
                </c:pt>
                <c:pt idx="1308">
                  <c:v>5.9561999999999997E-2</c:v>
                </c:pt>
                <c:pt idx="1309">
                  <c:v>6.0051E-2</c:v>
                </c:pt>
                <c:pt idx="1310">
                  <c:v>6.0575999999999998E-2</c:v>
                </c:pt>
                <c:pt idx="1311">
                  <c:v>6.0976000000000002E-2</c:v>
                </c:pt>
                <c:pt idx="1312">
                  <c:v>6.1365000000000003E-2</c:v>
                </c:pt>
                <c:pt idx="1313">
                  <c:v>6.1754000000000003E-2</c:v>
                </c:pt>
                <c:pt idx="1314">
                  <c:v>6.2108999999999998E-2</c:v>
                </c:pt>
                <c:pt idx="1315">
                  <c:v>6.2468999999999997E-2</c:v>
                </c:pt>
                <c:pt idx="1316">
                  <c:v>6.2718999999999997E-2</c:v>
                </c:pt>
                <c:pt idx="1317">
                  <c:v>6.3005000000000005E-2</c:v>
                </c:pt>
                <c:pt idx="1318">
                  <c:v>6.3210000000000002E-2</c:v>
                </c:pt>
                <c:pt idx="1319">
                  <c:v>6.3417000000000001E-2</c:v>
                </c:pt>
                <c:pt idx="1320">
                  <c:v>6.361E-2</c:v>
                </c:pt>
                <c:pt idx="1321">
                  <c:v>6.3750000000000001E-2</c:v>
                </c:pt>
                <c:pt idx="1322">
                  <c:v>6.3868999999999995E-2</c:v>
                </c:pt>
                <c:pt idx="1323">
                  <c:v>6.3966999999999996E-2</c:v>
                </c:pt>
                <c:pt idx="1324">
                  <c:v>6.4084000000000002E-2</c:v>
                </c:pt>
                <c:pt idx="1325">
                  <c:v>6.4181000000000002E-2</c:v>
                </c:pt>
                <c:pt idx="1326">
                  <c:v>6.4239000000000004E-2</c:v>
                </c:pt>
                <c:pt idx="1327">
                  <c:v>6.4270999999999995E-2</c:v>
                </c:pt>
                <c:pt idx="1328">
                  <c:v>6.4243999999999996E-2</c:v>
                </c:pt>
                <c:pt idx="1329">
                  <c:v>6.4189999999999997E-2</c:v>
                </c:pt>
                <c:pt idx="1330">
                  <c:v>6.4161999999999997E-2</c:v>
                </c:pt>
                <c:pt idx="1331">
                  <c:v>6.4114000000000004E-2</c:v>
                </c:pt>
                <c:pt idx="1332">
                  <c:v>6.4038999999999999E-2</c:v>
                </c:pt>
                <c:pt idx="1333">
                  <c:v>6.3957E-2</c:v>
                </c:pt>
                <c:pt idx="1334">
                  <c:v>6.3811000000000007E-2</c:v>
                </c:pt>
                <c:pt idx="1335">
                  <c:v>6.3672999999999993E-2</c:v>
                </c:pt>
                <c:pt idx="1336">
                  <c:v>6.3543000000000002E-2</c:v>
                </c:pt>
                <c:pt idx="1337">
                  <c:v>6.3421000000000005E-2</c:v>
                </c:pt>
                <c:pt idx="1338">
                  <c:v>6.3279000000000002E-2</c:v>
                </c:pt>
                <c:pt idx="1339">
                  <c:v>6.3064999999999996E-2</c:v>
                </c:pt>
                <c:pt idx="1340">
                  <c:v>6.2838000000000005E-2</c:v>
                </c:pt>
                <c:pt idx="1341">
                  <c:v>6.2593999999999997E-2</c:v>
                </c:pt>
                <c:pt idx="1342">
                  <c:v>6.2432000000000001E-2</c:v>
                </c:pt>
                <c:pt idx="1343">
                  <c:v>6.2302999999999997E-2</c:v>
                </c:pt>
                <c:pt idx="1344">
                  <c:v>6.2101999999999997E-2</c:v>
                </c:pt>
                <c:pt idx="1345">
                  <c:v>6.1896E-2</c:v>
                </c:pt>
                <c:pt idx="1346">
                  <c:v>6.1599000000000001E-2</c:v>
                </c:pt>
                <c:pt idx="1347">
                  <c:v>6.1339999999999999E-2</c:v>
                </c:pt>
                <c:pt idx="1348">
                  <c:v>6.1114000000000002E-2</c:v>
                </c:pt>
                <c:pt idx="1349">
                  <c:v>6.0900000000000003E-2</c:v>
                </c:pt>
                <c:pt idx="1350">
                  <c:v>6.0673999999999999E-2</c:v>
                </c:pt>
                <c:pt idx="1351">
                  <c:v>6.0364000000000001E-2</c:v>
                </c:pt>
                <c:pt idx="1352">
                  <c:v>6.0094000000000002E-2</c:v>
                </c:pt>
                <c:pt idx="1353">
                  <c:v>5.9854999999999998E-2</c:v>
                </c:pt>
                <c:pt idx="1354">
                  <c:v>5.9601000000000001E-2</c:v>
                </c:pt>
                <c:pt idx="1355">
                  <c:v>5.9409999999999998E-2</c:v>
                </c:pt>
                <c:pt idx="1356">
                  <c:v>5.9103999999999997E-2</c:v>
                </c:pt>
                <c:pt idx="1357">
                  <c:v>5.8804000000000002E-2</c:v>
                </c:pt>
                <c:pt idx="1358">
                  <c:v>5.8518000000000001E-2</c:v>
                </c:pt>
                <c:pt idx="1359">
                  <c:v>5.8224999999999999E-2</c:v>
                </c:pt>
                <c:pt idx="1360">
                  <c:v>5.7969E-2</c:v>
                </c:pt>
                <c:pt idx="1361">
                  <c:v>5.7636E-2</c:v>
                </c:pt>
                <c:pt idx="1362">
                  <c:v>5.7348999999999997E-2</c:v>
                </c:pt>
                <c:pt idx="1363">
                  <c:v>5.6951000000000002E-2</c:v>
                </c:pt>
                <c:pt idx="1364">
                  <c:v>5.6704999999999998E-2</c:v>
                </c:pt>
                <c:pt idx="1365">
                  <c:v>5.6496999999999999E-2</c:v>
                </c:pt>
                <c:pt idx="1366">
                  <c:v>5.6247999999999999E-2</c:v>
                </c:pt>
                <c:pt idx="1367">
                  <c:v>5.6021000000000001E-2</c:v>
                </c:pt>
                <c:pt idx="1368">
                  <c:v>5.5759000000000003E-2</c:v>
                </c:pt>
                <c:pt idx="1369">
                  <c:v>5.5494000000000002E-2</c:v>
                </c:pt>
                <c:pt idx="1370">
                  <c:v>5.5260999999999998E-2</c:v>
                </c:pt>
                <c:pt idx="1371">
                  <c:v>5.4996999999999997E-2</c:v>
                </c:pt>
                <c:pt idx="1372">
                  <c:v>5.4769999999999999E-2</c:v>
                </c:pt>
                <c:pt idx="1373">
                  <c:v>5.4505999999999999E-2</c:v>
                </c:pt>
                <c:pt idx="1374">
                  <c:v>5.4260000000000003E-2</c:v>
                </c:pt>
                <c:pt idx="1375">
                  <c:v>5.4073000000000003E-2</c:v>
                </c:pt>
                <c:pt idx="1376">
                  <c:v>5.3863000000000001E-2</c:v>
                </c:pt>
                <c:pt idx="1377">
                  <c:v>5.3691999999999997E-2</c:v>
                </c:pt>
                <c:pt idx="1378">
                  <c:v>5.3498999999999998E-2</c:v>
                </c:pt>
                <c:pt idx="1379">
                  <c:v>5.3353999999999999E-2</c:v>
                </c:pt>
                <c:pt idx="1380">
                  <c:v>5.3145999999999999E-2</c:v>
                </c:pt>
                <c:pt idx="1381">
                  <c:v>5.3001E-2</c:v>
                </c:pt>
                <c:pt idx="1382">
                  <c:v>5.2882999999999999E-2</c:v>
                </c:pt>
                <c:pt idx="1383">
                  <c:v>5.2790999999999998E-2</c:v>
                </c:pt>
                <c:pt idx="1384">
                  <c:v>5.2741000000000003E-2</c:v>
                </c:pt>
                <c:pt idx="1385">
                  <c:v>5.2699000000000003E-2</c:v>
                </c:pt>
                <c:pt idx="1386">
                  <c:v>5.2625999999999999E-2</c:v>
                </c:pt>
                <c:pt idx="1387">
                  <c:v>5.2580000000000002E-2</c:v>
                </c:pt>
                <c:pt idx="1388">
                  <c:v>5.2607000000000001E-2</c:v>
                </c:pt>
                <c:pt idx="1389">
                  <c:v>5.2706000000000003E-2</c:v>
                </c:pt>
                <c:pt idx="1390">
                  <c:v>5.2885000000000001E-2</c:v>
                </c:pt>
                <c:pt idx="1391">
                  <c:v>5.3059000000000002E-2</c:v>
                </c:pt>
                <c:pt idx="1392">
                  <c:v>5.3213999999999997E-2</c:v>
                </c:pt>
                <c:pt idx="1393">
                  <c:v>5.3402999999999999E-2</c:v>
                </c:pt>
                <c:pt idx="1394">
                  <c:v>5.3695E-2</c:v>
                </c:pt>
                <c:pt idx="1395">
                  <c:v>5.4127000000000002E-2</c:v>
                </c:pt>
                <c:pt idx="1396">
                  <c:v>5.4532999999999998E-2</c:v>
                </c:pt>
                <c:pt idx="1397">
                  <c:v>5.4947000000000003E-2</c:v>
                </c:pt>
                <c:pt idx="1398">
                  <c:v>5.5508000000000002E-2</c:v>
                </c:pt>
                <c:pt idx="1399">
                  <c:v>5.6077000000000002E-2</c:v>
                </c:pt>
                <c:pt idx="1400">
                  <c:v>5.67E-2</c:v>
                </c:pt>
                <c:pt idx="1401">
                  <c:v>5.7352E-2</c:v>
                </c:pt>
                <c:pt idx="1402">
                  <c:v>5.8122E-2</c:v>
                </c:pt>
                <c:pt idx="1403">
                  <c:v>5.8762000000000002E-2</c:v>
                </c:pt>
                <c:pt idx="1404">
                  <c:v>5.9447E-2</c:v>
                </c:pt>
                <c:pt idx="1405">
                  <c:v>6.0359000000000003E-2</c:v>
                </c:pt>
                <c:pt idx="1406">
                  <c:v>6.1046000000000003E-2</c:v>
                </c:pt>
                <c:pt idx="1407">
                  <c:v>6.2007E-2</c:v>
                </c:pt>
                <c:pt idx="1408">
                  <c:v>6.2823000000000004E-2</c:v>
                </c:pt>
                <c:pt idx="1409">
                  <c:v>6.3596E-2</c:v>
                </c:pt>
                <c:pt idx="1410">
                  <c:v>6.4485000000000001E-2</c:v>
                </c:pt>
                <c:pt idx="1411">
                  <c:v>6.5283999999999995E-2</c:v>
                </c:pt>
                <c:pt idx="1412">
                  <c:v>6.6083000000000003E-2</c:v>
                </c:pt>
                <c:pt idx="1413">
                  <c:v>6.6857E-2</c:v>
                </c:pt>
                <c:pt idx="1414">
                  <c:v>6.7591999999999999E-2</c:v>
                </c:pt>
                <c:pt idx="1415">
                  <c:v>6.8365999999999996E-2</c:v>
                </c:pt>
                <c:pt idx="1416">
                  <c:v>6.9025000000000003E-2</c:v>
                </c:pt>
                <c:pt idx="1417">
                  <c:v>6.9831000000000004E-2</c:v>
                </c:pt>
                <c:pt idx="1418">
                  <c:v>7.0498000000000005E-2</c:v>
                </c:pt>
                <c:pt idx="1419">
                  <c:v>7.1023000000000003E-2</c:v>
                </c:pt>
                <c:pt idx="1420">
                  <c:v>7.1682999999999997E-2</c:v>
                </c:pt>
                <c:pt idx="1421">
                  <c:v>7.2195999999999996E-2</c:v>
                </c:pt>
                <c:pt idx="1422">
                  <c:v>7.2763999999999995E-2</c:v>
                </c:pt>
                <c:pt idx="1423">
                  <c:v>7.3213E-2</c:v>
                </c:pt>
                <c:pt idx="1424">
                  <c:v>7.3685E-2</c:v>
                </c:pt>
                <c:pt idx="1425">
                  <c:v>7.3987999999999998E-2</c:v>
                </c:pt>
                <c:pt idx="1426">
                  <c:v>7.4290999999999996E-2</c:v>
                </c:pt>
                <c:pt idx="1427">
                  <c:v>7.4573E-2</c:v>
                </c:pt>
                <c:pt idx="1428">
                  <c:v>7.4785000000000004E-2</c:v>
                </c:pt>
                <c:pt idx="1429">
                  <c:v>7.5000999999999998E-2</c:v>
                </c:pt>
                <c:pt idx="1430">
                  <c:v>7.5153999999999999E-2</c:v>
                </c:pt>
                <c:pt idx="1431">
                  <c:v>7.5246999999999994E-2</c:v>
                </c:pt>
                <c:pt idx="1432">
                  <c:v>7.528E-2</c:v>
                </c:pt>
                <c:pt idx="1433">
                  <c:v>7.5259999999999994E-2</c:v>
                </c:pt>
                <c:pt idx="1434">
                  <c:v>7.5261999999999996E-2</c:v>
                </c:pt>
                <c:pt idx="1435">
                  <c:v>7.5267000000000001E-2</c:v>
                </c:pt>
                <c:pt idx="1436">
                  <c:v>7.5240000000000001E-2</c:v>
                </c:pt>
                <c:pt idx="1437">
                  <c:v>7.5157000000000002E-2</c:v>
                </c:pt>
                <c:pt idx="1438">
                  <c:v>7.4992000000000003E-2</c:v>
                </c:pt>
                <c:pt idx="1439">
                  <c:v>7.4759000000000006E-2</c:v>
                </c:pt>
                <c:pt idx="1440">
                  <c:v>7.4591000000000005E-2</c:v>
                </c:pt>
                <c:pt idx="1441">
                  <c:v>7.4392E-2</c:v>
                </c:pt>
                <c:pt idx="1442">
                  <c:v>7.4173000000000003E-2</c:v>
                </c:pt>
                <c:pt idx="1443">
                  <c:v>7.3886999999999994E-2</c:v>
                </c:pt>
                <c:pt idx="1444">
                  <c:v>7.3566999999999994E-2</c:v>
                </c:pt>
                <c:pt idx="1445">
                  <c:v>7.3285000000000003E-2</c:v>
                </c:pt>
                <c:pt idx="1446">
                  <c:v>7.2979000000000002E-2</c:v>
                </c:pt>
                <c:pt idx="1447">
                  <c:v>7.2692999999999994E-2</c:v>
                </c:pt>
                <c:pt idx="1448">
                  <c:v>7.2360999999999995E-2</c:v>
                </c:pt>
                <c:pt idx="1449">
                  <c:v>7.1887999999999994E-2</c:v>
                </c:pt>
                <c:pt idx="1450">
                  <c:v>7.1546999999999999E-2</c:v>
                </c:pt>
                <c:pt idx="1451">
                  <c:v>7.1128999999999998E-2</c:v>
                </c:pt>
                <c:pt idx="1452">
                  <c:v>7.0788000000000004E-2</c:v>
                </c:pt>
                <c:pt idx="1453">
                  <c:v>7.0418999999999995E-2</c:v>
                </c:pt>
                <c:pt idx="1454">
                  <c:v>6.9956000000000004E-2</c:v>
                </c:pt>
                <c:pt idx="1455">
                  <c:v>6.9522E-2</c:v>
                </c:pt>
                <c:pt idx="1456">
                  <c:v>6.9103999999999999E-2</c:v>
                </c:pt>
                <c:pt idx="1457">
                  <c:v>6.8722000000000005E-2</c:v>
                </c:pt>
                <c:pt idx="1458">
                  <c:v>6.8346000000000004E-2</c:v>
                </c:pt>
                <c:pt idx="1459">
                  <c:v>6.7893999999999996E-2</c:v>
                </c:pt>
                <c:pt idx="1460">
                  <c:v>6.7461999999999994E-2</c:v>
                </c:pt>
                <c:pt idx="1461">
                  <c:v>6.6975000000000007E-2</c:v>
                </c:pt>
                <c:pt idx="1462">
                  <c:v>6.6666000000000003E-2</c:v>
                </c:pt>
                <c:pt idx="1463">
                  <c:v>6.6234000000000001E-2</c:v>
                </c:pt>
                <c:pt idx="1464">
                  <c:v>6.5831000000000001E-2</c:v>
                </c:pt>
                <c:pt idx="1465">
                  <c:v>6.5361000000000002E-2</c:v>
                </c:pt>
                <c:pt idx="1466">
                  <c:v>6.4847000000000002E-2</c:v>
                </c:pt>
                <c:pt idx="1467">
                  <c:v>6.4527000000000001E-2</c:v>
                </c:pt>
                <c:pt idx="1468">
                  <c:v>6.4244999999999997E-2</c:v>
                </c:pt>
                <c:pt idx="1469">
                  <c:v>6.3945000000000002E-2</c:v>
                </c:pt>
                <c:pt idx="1470">
                  <c:v>6.3600000000000004E-2</c:v>
                </c:pt>
                <c:pt idx="1471">
                  <c:v>6.3194E-2</c:v>
                </c:pt>
                <c:pt idx="1472">
                  <c:v>6.2909000000000007E-2</c:v>
                </c:pt>
                <c:pt idx="1473">
                  <c:v>6.2617999999999993E-2</c:v>
                </c:pt>
                <c:pt idx="1474">
                  <c:v>6.2384000000000002E-2</c:v>
                </c:pt>
                <c:pt idx="1475">
                  <c:v>6.2193999999999999E-2</c:v>
                </c:pt>
                <c:pt idx="1476">
                  <c:v>6.1915999999999999E-2</c:v>
                </c:pt>
                <c:pt idx="1477">
                  <c:v>6.1707999999999999E-2</c:v>
                </c:pt>
                <c:pt idx="1478">
                  <c:v>6.1538000000000002E-2</c:v>
                </c:pt>
                <c:pt idx="1479">
                  <c:v>6.1428999999999997E-2</c:v>
                </c:pt>
                <c:pt idx="1480">
                  <c:v>6.1328000000000001E-2</c:v>
                </c:pt>
                <c:pt idx="1481">
                  <c:v>6.1237E-2</c:v>
                </c:pt>
                <c:pt idx="1482">
                  <c:v>6.1145999999999999E-2</c:v>
                </c:pt>
                <c:pt idx="1483">
                  <c:v>6.1157000000000003E-2</c:v>
                </c:pt>
                <c:pt idx="1484">
                  <c:v>6.1248999999999998E-2</c:v>
                </c:pt>
                <c:pt idx="1485">
                  <c:v>6.1429999999999998E-2</c:v>
                </c:pt>
                <c:pt idx="1486">
                  <c:v>6.1461000000000002E-2</c:v>
                </c:pt>
                <c:pt idx="1487">
                  <c:v>6.1581999999999998E-2</c:v>
                </c:pt>
                <c:pt idx="1488">
                  <c:v>6.1825999999999999E-2</c:v>
                </c:pt>
                <c:pt idx="1489">
                  <c:v>6.2066999999999997E-2</c:v>
                </c:pt>
                <c:pt idx="1490">
                  <c:v>6.2382E-2</c:v>
                </c:pt>
                <c:pt idx="1491">
                  <c:v>6.2826999999999994E-2</c:v>
                </c:pt>
                <c:pt idx="1492">
                  <c:v>6.3268000000000005E-2</c:v>
                </c:pt>
                <c:pt idx="1493">
                  <c:v>6.3756999999999994E-2</c:v>
                </c:pt>
                <c:pt idx="1494">
                  <c:v>6.4322000000000004E-2</c:v>
                </c:pt>
                <c:pt idx="1495">
                  <c:v>6.4757999999999996E-2</c:v>
                </c:pt>
                <c:pt idx="1496">
                  <c:v>6.5480999999999998E-2</c:v>
                </c:pt>
                <c:pt idx="1497">
                  <c:v>6.6170000000000007E-2</c:v>
                </c:pt>
                <c:pt idx="1498">
                  <c:v>6.6897999999999999E-2</c:v>
                </c:pt>
                <c:pt idx="1499">
                  <c:v>6.7761000000000002E-2</c:v>
                </c:pt>
                <c:pt idx="1500">
                  <c:v>6.8473999999999993E-2</c:v>
                </c:pt>
                <c:pt idx="1501">
                  <c:v>6.9216E-2</c:v>
                </c:pt>
                <c:pt idx="1502">
                  <c:v>7.0024000000000003E-2</c:v>
                </c:pt>
                <c:pt idx="1503">
                  <c:v>7.1012000000000006E-2</c:v>
                </c:pt>
                <c:pt idx="1504">
                  <c:v>7.1846999999999994E-2</c:v>
                </c:pt>
                <c:pt idx="1505">
                  <c:v>7.2633000000000003E-2</c:v>
                </c:pt>
                <c:pt idx="1506">
                  <c:v>7.3534000000000002E-2</c:v>
                </c:pt>
                <c:pt idx="1507">
                  <c:v>7.4206999999999995E-2</c:v>
                </c:pt>
                <c:pt idx="1508">
                  <c:v>7.5157000000000002E-2</c:v>
                </c:pt>
                <c:pt idx="1509">
                  <c:v>7.5933E-2</c:v>
                </c:pt>
                <c:pt idx="1510">
                  <c:v>7.6601000000000002E-2</c:v>
                </c:pt>
                <c:pt idx="1511">
                  <c:v>7.7331999999999998E-2</c:v>
                </c:pt>
                <c:pt idx="1512">
                  <c:v>7.8003000000000003E-2</c:v>
                </c:pt>
                <c:pt idx="1513">
                  <c:v>7.8784999999999994E-2</c:v>
                </c:pt>
                <c:pt idx="1514">
                  <c:v>7.9309000000000004E-2</c:v>
                </c:pt>
                <c:pt idx="1515">
                  <c:v>7.9851000000000005E-2</c:v>
                </c:pt>
                <c:pt idx="1516">
                  <c:v>8.0402000000000001E-2</c:v>
                </c:pt>
                <c:pt idx="1517">
                  <c:v>8.0852999999999994E-2</c:v>
                </c:pt>
                <c:pt idx="1518">
                  <c:v>8.1325999999999996E-2</c:v>
                </c:pt>
                <c:pt idx="1519">
                  <c:v>8.1691E-2</c:v>
                </c:pt>
                <c:pt idx="1520">
                  <c:v>8.2026000000000002E-2</c:v>
                </c:pt>
                <c:pt idx="1521">
                  <c:v>8.2274E-2</c:v>
                </c:pt>
                <c:pt idx="1522">
                  <c:v>8.2460000000000006E-2</c:v>
                </c:pt>
                <c:pt idx="1523">
                  <c:v>8.2679000000000002E-2</c:v>
                </c:pt>
                <c:pt idx="1524">
                  <c:v>8.2840999999999998E-2</c:v>
                </c:pt>
                <c:pt idx="1525">
                  <c:v>8.2970000000000002E-2</c:v>
                </c:pt>
                <c:pt idx="1526">
                  <c:v>8.3015000000000005E-2</c:v>
                </c:pt>
                <c:pt idx="1527">
                  <c:v>8.2968E-2</c:v>
                </c:pt>
                <c:pt idx="1528">
                  <c:v>8.2836999999999994E-2</c:v>
                </c:pt>
                <c:pt idx="1529">
                  <c:v>8.2752999999999993E-2</c:v>
                </c:pt>
                <c:pt idx="1530">
                  <c:v>8.2630999999999996E-2</c:v>
                </c:pt>
                <c:pt idx="1531">
                  <c:v>8.2480999999999999E-2</c:v>
                </c:pt>
                <c:pt idx="1532">
                  <c:v>8.2291000000000003E-2</c:v>
                </c:pt>
                <c:pt idx="1533">
                  <c:v>8.2017999999999994E-2</c:v>
                </c:pt>
                <c:pt idx="1534">
                  <c:v>8.1702999999999998E-2</c:v>
                </c:pt>
                <c:pt idx="1535">
                  <c:v>8.1388000000000002E-2</c:v>
                </c:pt>
                <c:pt idx="1536">
                  <c:v>8.1112000000000004E-2</c:v>
                </c:pt>
                <c:pt idx="1537">
                  <c:v>8.0798999999999996E-2</c:v>
                </c:pt>
                <c:pt idx="1538">
                  <c:v>8.0393000000000006E-2</c:v>
                </c:pt>
                <c:pt idx="1539">
                  <c:v>8.0046999999999993E-2</c:v>
                </c:pt>
                <c:pt idx="1540">
                  <c:v>7.9520999999999994E-2</c:v>
                </c:pt>
                <c:pt idx="1541">
                  <c:v>7.9115000000000005E-2</c:v>
                </c:pt>
                <c:pt idx="1542">
                  <c:v>7.8650999999999999E-2</c:v>
                </c:pt>
                <c:pt idx="1543">
                  <c:v>7.8231999999999996E-2</c:v>
                </c:pt>
                <c:pt idx="1544">
                  <c:v>7.7757999999999994E-2</c:v>
                </c:pt>
                <c:pt idx="1545">
                  <c:v>7.7275999999999997E-2</c:v>
                </c:pt>
                <c:pt idx="1546">
                  <c:v>7.6819999999999999E-2</c:v>
                </c:pt>
                <c:pt idx="1547">
                  <c:v>7.6287999999999995E-2</c:v>
                </c:pt>
                <c:pt idx="1548">
                  <c:v>7.5829999999999995E-2</c:v>
                </c:pt>
                <c:pt idx="1549">
                  <c:v>7.5322E-2</c:v>
                </c:pt>
                <c:pt idx="1550">
                  <c:v>7.4702000000000005E-2</c:v>
                </c:pt>
                <c:pt idx="1551">
                  <c:v>7.4315999999999993E-2</c:v>
                </c:pt>
                <c:pt idx="1552">
                  <c:v>7.3817999999999995E-2</c:v>
                </c:pt>
                <c:pt idx="1553">
                  <c:v>7.3415999999999995E-2</c:v>
                </c:pt>
                <c:pt idx="1554">
                  <c:v>7.3027999999999996E-2</c:v>
                </c:pt>
                <c:pt idx="1555">
                  <c:v>7.2521000000000002E-2</c:v>
                </c:pt>
                <c:pt idx="1556">
                  <c:v>7.2091000000000002E-2</c:v>
                </c:pt>
                <c:pt idx="1557">
                  <c:v>7.1661000000000002E-2</c:v>
                </c:pt>
                <c:pt idx="1558">
                  <c:v>7.1384000000000003E-2</c:v>
                </c:pt>
                <c:pt idx="1559">
                  <c:v>7.1016999999999997E-2</c:v>
                </c:pt>
                <c:pt idx="1560">
                  <c:v>7.0688000000000001E-2</c:v>
                </c:pt>
                <c:pt idx="1561">
                  <c:v>7.0376999999999995E-2</c:v>
                </c:pt>
                <c:pt idx="1562">
                  <c:v>7.0099999999999996E-2</c:v>
                </c:pt>
                <c:pt idx="1563">
                  <c:v>6.991E-2</c:v>
                </c:pt>
                <c:pt idx="1564">
                  <c:v>6.9748000000000004E-2</c:v>
                </c:pt>
                <c:pt idx="1565">
                  <c:v>6.9605E-2</c:v>
                </c:pt>
                <c:pt idx="1566">
                  <c:v>6.9445999999999994E-2</c:v>
                </c:pt>
                <c:pt idx="1567">
                  <c:v>6.9284999999999999E-2</c:v>
                </c:pt>
                <c:pt idx="1568">
                  <c:v>6.9226999999999997E-2</c:v>
                </c:pt>
                <c:pt idx="1569">
                  <c:v>6.9251999999999994E-2</c:v>
                </c:pt>
                <c:pt idx="1570">
                  <c:v>6.9334000000000007E-2</c:v>
                </c:pt>
                <c:pt idx="1571">
                  <c:v>6.9464999999999999E-2</c:v>
                </c:pt>
                <c:pt idx="1572">
                  <c:v>6.9588999999999998E-2</c:v>
                </c:pt>
                <c:pt idx="1573">
                  <c:v>6.9738999999999995E-2</c:v>
                </c:pt>
                <c:pt idx="1574">
                  <c:v>7.0018999999999998E-2</c:v>
                </c:pt>
                <c:pt idx="1575">
                  <c:v>7.0316000000000004E-2</c:v>
                </c:pt>
                <c:pt idx="1576">
                  <c:v>7.0652000000000006E-2</c:v>
                </c:pt>
                <c:pt idx="1577">
                  <c:v>7.1013999999999994E-2</c:v>
                </c:pt>
                <c:pt idx="1578">
                  <c:v>7.1372000000000005E-2</c:v>
                </c:pt>
                <c:pt idx="1579">
                  <c:v>7.1843000000000004E-2</c:v>
                </c:pt>
                <c:pt idx="1580">
                  <c:v>7.2338E-2</c:v>
                </c:pt>
                <c:pt idx="1581">
                  <c:v>7.2961999999999999E-2</c:v>
                </c:pt>
                <c:pt idx="1582">
                  <c:v>7.3499999999999996E-2</c:v>
                </c:pt>
                <c:pt idx="1583">
                  <c:v>7.3958999999999997E-2</c:v>
                </c:pt>
                <c:pt idx="1584">
                  <c:v>7.4592000000000006E-2</c:v>
                </c:pt>
                <c:pt idx="1585">
                  <c:v>7.5157000000000002E-2</c:v>
                </c:pt>
                <c:pt idx="1586">
                  <c:v>7.5880000000000003E-2</c:v>
                </c:pt>
                <c:pt idx="1587">
                  <c:v>7.6510999999999996E-2</c:v>
                </c:pt>
                <c:pt idx="1588">
                  <c:v>7.7130000000000004E-2</c:v>
                </c:pt>
                <c:pt idx="1589">
                  <c:v>7.7738000000000002E-2</c:v>
                </c:pt>
                <c:pt idx="1590">
                  <c:v>7.8315999999999997E-2</c:v>
                </c:pt>
                <c:pt idx="1591">
                  <c:v>7.9010999999999998E-2</c:v>
                </c:pt>
                <c:pt idx="1592">
                  <c:v>7.9651E-2</c:v>
                </c:pt>
                <c:pt idx="1593">
                  <c:v>8.0279000000000003E-2</c:v>
                </c:pt>
                <c:pt idx="1594">
                  <c:v>8.0968999999999999E-2</c:v>
                </c:pt>
                <c:pt idx="1595">
                  <c:v>8.1501000000000004E-2</c:v>
                </c:pt>
                <c:pt idx="1596">
                  <c:v>8.1933000000000006E-2</c:v>
                </c:pt>
                <c:pt idx="1597">
                  <c:v>8.2327999999999998E-2</c:v>
                </c:pt>
                <c:pt idx="1598">
                  <c:v>8.2849000000000006E-2</c:v>
                </c:pt>
                <c:pt idx="1599">
                  <c:v>8.3296999999999996E-2</c:v>
                </c:pt>
                <c:pt idx="1600">
                  <c:v>8.3698999999999996E-2</c:v>
                </c:pt>
                <c:pt idx="1601">
                  <c:v>8.4098000000000006E-2</c:v>
                </c:pt>
                <c:pt idx="1602">
                  <c:v>8.4289000000000003E-2</c:v>
                </c:pt>
                <c:pt idx="1603">
                  <c:v>8.4495000000000001E-2</c:v>
                </c:pt>
                <c:pt idx="1604">
                  <c:v>8.4706000000000004E-2</c:v>
                </c:pt>
                <c:pt idx="1605">
                  <c:v>8.4906999999999996E-2</c:v>
                </c:pt>
                <c:pt idx="1606">
                  <c:v>8.5067000000000004E-2</c:v>
                </c:pt>
                <c:pt idx="1607">
                  <c:v>8.5133E-2</c:v>
                </c:pt>
                <c:pt idx="1608">
                  <c:v>8.5124000000000005E-2</c:v>
                </c:pt>
                <c:pt idx="1609">
                  <c:v>8.5071999999999995E-2</c:v>
                </c:pt>
                <c:pt idx="1610">
                  <c:v>8.5032999999999997E-2</c:v>
                </c:pt>
                <c:pt idx="1611">
                  <c:v>8.4973999999999994E-2</c:v>
                </c:pt>
                <c:pt idx="1612">
                  <c:v>8.4871000000000002E-2</c:v>
                </c:pt>
                <c:pt idx="1613">
                  <c:v>8.4611000000000006E-2</c:v>
                </c:pt>
                <c:pt idx="1614">
                  <c:v>8.4377999999999995E-2</c:v>
                </c:pt>
                <c:pt idx="1615">
                  <c:v>8.4151000000000004E-2</c:v>
                </c:pt>
                <c:pt idx="1616">
                  <c:v>8.3918999999999994E-2</c:v>
                </c:pt>
                <c:pt idx="1617">
                  <c:v>8.3687999999999999E-2</c:v>
                </c:pt>
                <c:pt idx="1618">
                  <c:v>8.3353999999999998E-2</c:v>
                </c:pt>
                <c:pt idx="1619">
                  <c:v>8.2987000000000005E-2</c:v>
                </c:pt>
                <c:pt idx="1620">
                  <c:v>8.2603999999999997E-2</c:v>
                </c:pt>
                <c:pt idx="1621">
                  <c:v>8.2263000000000003E-2</c:v>
                </c:pt>
                <c:pt idx="1622">
                  <c:v>8.1925999999999999E-2</c:v>
                </c:pt>
                <c:pt idx="1623">
                  <c:v>8.1501000000000004E-2</c:v>
                </c:pt>
                <c:pt idx="1624">
                  <c:v>8.1087999999999993E-2</c:v>
                </c:pt>
                <c:pt idx="1625">
                  <c:v>8.0626000000000003E-2</c:v>
                </c:pt>
                <c:pt idx="1626">
                  <c:v>8.0272999999999997E-2</c:v>
                </c:pt>
                <c:pt idx="1627">
                  <c:v>7.9984E-2</c:v>
                </c:pt>
                <c:pt idx="1628">
                  <c:v>7.9561999999999994E-2</c:v>
                </c:pt>
                <c:pt idx="1629">
                  <c:v>7.9177999999999998E-2</c:v>
                </c:pt>
                <c:pt idx="1630">
                  <c:v>7.8690999999999997E-2</c:v>
                </c:pt>
                <c:pt idx="1631">
                  <c:v>7.8301999999999997E-2</c:v>
                </c:pt>
                <c:pt idx="1632">
                  <c:v>7.7984999999999999E-2</c:v>
                </c:pt>
                <c:pt idx="1633">
                  <c:v>7.7688999999999994E-2</c:v>
                </c:pt>
                <c:pt idx="1634">
                  <c:v>7.7382000000000006E-2</c:v>
                </c:pt>
                <c:pt idx="1635">
                  <c:v>7.7051999999999995E-2</c:v>
                </c:pt>
                <c:pt idx="1636">
                  <c:v>7.6748999999999998E-2</c:v>
                </c:pt>
                <c:pt idx="1637">
                  <c:v>7.6440999999999995E-2</c:v>
                </c:pt>
                <c:pt idx="1638">
                  <c:v>7.6250999999999999E-2</c:v>
                </c:pt>
                <c:pt idx="1639">
                  <c:v>7.6075000000000004E-2</c:v>
                </c:pt>
                <c:pt idx="1640">
                  <c:v>7.5892000000000001E-2</c:v>
                </c:pt>
                <c:pt idx="1641">
                  <c:v>7.5680999999999998E-2</c:v>
                </c:pt>
                <c:pt idx="1642">
                  <c:v>7.5470999999999996E-2</c:v>
                </c:pt>
                <c:pt idx="1643">
                  <c:v>7.5409000000000004E-2</c:v>
                </c:pt>
                <c:pt idx="1644">
                  <c:v>7.5411000000000006E-2</c:v>
                </c:pt>
                <c:pt idx="1645">
                  <c:v>7.5459999999999999E-2</c:v>
                </c:pt>
                <c:pt idx="1646">
                  <c:v>7.5518000000000002E-2</c:v>
                </c:pt>
                <c:pt idx="1647">
                  <c:v>7.5578000000000006E-2</c:v>
                </c:pt>
                <c:pt idx="1648">
                  <c:v>7.5632000000000005E-2</c:v>
                </c:pt>
                <c:pt idx="1649">
                  <c:v>7.5734999999999997E-2</c:v>
                </c:pt>
                <c:pt idx="1650">
                  <c:v>7.5911000000000006E-2</c:v>
                </c:pt>
                <c:pt idx="1651">
                  <c:v>7.6095999999999997E-2</c:v>
                </c:pt>
                <c:pt idx="1652">
                  <c:v>7.6309000000000002E-2</c:v>
                </c:pt>
                <c:pt idx="1653">
                  <c:v>7.6482999999999995E-2</c:v>
                </c:pt>
                <c:pt idx="1654">
                  <c:v>7.6659000000000005E-2</c:v>
                </c:pt>
                <c:pt idx="1655">
                  <c:v>7.6984999999999998E-2</c:v>
                </c:pt>
                <c:pt idx="1656">
                  <c:v>7.7325000000000005E-2</c:v>
                </c:pt>
                <c:pt idx="1657">
                  <c:v>7.7736E-2</c:v>
                </c:pt>
                <c:pt idx="1658">
                  <c:v>7.8021999999999994E-2</c:v>
                </c:pt>
                <c:pt idx="1659">
                  <c:v>7.8342999999999996E-2</c:v>
                </c:pt>
                <c:pt idx="1660">
                  <c:v>7.8615000000000004E-2</c:v>
                </c:pt>
                <c:pt idx="1661">
                  <c:v>7.8988000000000003E-2</c:v>
                </c:pt>
                <c:pt idx="1662">
                  <c:v>7.9480999999999996E-2</c:v>
                </c:pt>
                <c:pt idx="1663">
                  <c:v>7.9898999999999998E-2</c:v>
                </c:pt>
                <c:pt idx="1664">
                  <c:v>8.0333000000000002E-2</c:v>
                </c:pt>
                <c:pt idx="1665">
                  <c:v>8.0567E-2</c:v>
                </c:pt>
                <c:pt idx="1666">
                  <c:v>8.0829999999999999E-2</c:v>
                </c:pt>
                <c:pt idx="1667">
                  <c:v>8.1233E-2</c:v>
                </c:pt>
                <c:pt idx="1668">
                  <c:v>8.1616999999999995E-2</c:v>
                </c:pt>
                <c:pt idx="1669">
                  <c:v>8.2031000000000007E-2</c:v>
                </c:pt>
                <c:pt idx="1670">
                  <c:v>8.2291000000000003E-2</c:v>
                </c:pt>
                <c:pt idx="1671">
                  <c:v>8.2487000000000005E-2</c:v>
                </c:pt>
                <c:pt idx="1672">
                  <c:v>8.2529000000000005E-2</c:v>
                </c:pt>
                <c:pt idx="1673">
                  <c:v>8.2798999999999998E-2</c:v>
                </c:pt>
                <c:pt idx="1674">
                  <c:v>8.3068000000000003E-2</c:v>
                </c:pt>
                <c:pt idx="1675">
                  <c:v>8.3338999999999996E-2</c:v>
                </c:pt>
                <c:pt idx="1676">
                  <c:v>8.3530999999999994E-2</c:v>
                </c:pt>
                <c:pt idx="1677">
                  <c:v>8.3663000000000001E-2</c:v>
                </c:pt>
                <c:pt idx="1678">
                  <c:v>8.3730000000000096E-2</c:v>
                </c:pt>
                <c:pt idx="1679">
                  <c:v>8.3845000000000003E-2</c:v>
                </c:pt>
                <c:pt idx="1680">
                  <c:v>8.3964999999999998E-2</c:v>
                </c:pt>
                <c:pt idx="1681">
                  <c:v>8.4029000000000006E-2</c:v>
                </c:pt>
                <c:pt idx="1682">
                  <c:v>8.4057999999999994E-2</c:v>
                </c:pt>
                <c:pt idx="1683">
                  <c:v>8.4004999999999996E-2</c:v>
                </c:pt>
                <c:pt idx="1684">
                  <c:v>8.3939E-2</c:v>
                </c:pt>
                <c:pt idx="1685">
                  <c:v>8.3894999999999997E-2</c:v>
                </c:pt>
                <c:pt idx="1686">
                  <c:v>8.3851999999999996E-2</c:v>
                </c:pt>
                <c:pt idx="1687">
                  <c:v>8.3764000000000005E-2</c:v>
                </c:pt>
                <c:pt idx="1688">
                  <c:v>8.3653000000000005E-2</c:v>
                </c:pt>
                <c:pt idx="1689">
                  <c:v>8.3469000000000002E-2</c:v>
                </c:pt>
                <c:pt idx="1690">
                  <c:v>8.3204E-2</c:v>
                </c:pt>
                <c:pt idx="1691">
                  <c:v>8.3034999999999998E-2</c:v>
                </c:pt>
                <c:pt idx="1692">
                  <c:v>8.2797999999999997E-2</c:v>
                </c:pt>
                <c:pt idx="1693">
                  <c:v>8.2614999999999994E-2</c:v>
                </c:pt>
                <c:pt idx="1694">
                  <c:v>8.2437999999999997E-2</c:v>
                </c:pt>
                <c:pt idx="1695">
                  <c:v>8.2167000000000004E-2</c:v>
                </c:pt>
                <c:pt idx="1696">
                  <c:v>8.1922999999999996E-2</c:v>
                </c:pt>
                <c:pt idx="1697">
                  <c:v>8.1723000000000004E-2</c:v>
                </c:pt>
                <c:pt idx="1698">
                  <c:v>8.1547999999999995E-2</c:v>
                </c:pt>
                <c:pt idx="1699">
                  <c:v>8.1336000000000006E-2</c:v>
                </c:pt>
                <c:pt idx="1700">
                  <c:v>8.1133999999999998E-2</c:v>
                </c:pt>
                <c:pt idx="1701">
                  <c:v>8.0878000000000005E-2</c:v>
                </c:pt>
                <c:pt idx="1702">
                  <c:v>8.0561999999999995E-2</c:v>
                </c:pt>
                <c:pt idx="1703">
                  <c:v>8.0378000000000005E-2</c:v>
                </c:pt>
                <c:pt idx="1704">
                  <c:v>8.0139000000000002E-2</c:v>
                </c:pt>
                <c:pt idx="1705">
                  <c:v>7.9949000000000006E-2</c:v>
                </c:pt>
                <c:pt idx="1706">
                  <c:v>7.9732999999999998E-2</c:v>
                </c:pt>
                <c:pt idx="1707">
                  <c:v>7.9524999999999998E-2</c:v>
                </c:pt>
                <c:pt idx="1708">
                  <c:v>7.9450999999999994E-2</c:v>
                </c:pt>
                <c:pt idx="1709">
                  <c:v>7.9403000000000001E-2</c:v>
                </c:pt>
                <c:pt idx="1710">
                  <c:v>7.9366999999999993E-2</c:v>
                </c:pt>
                <c:pt idx="1711">
                  <c:v>7.9294000000000003E-2</c:v>
                </c:pt>
                <c:pt idx="1712">
                  <c:v>7.9186999999999994E-2</c:v>
                </c:pt>
                <c:pt idx="1713">
                  <c:v>7.9157000000000005E-2</c:v>
                </c:pt>
                <c:pt idx="1714">
                  <c:v>7.9194000000000001E-2</c:v>
                </c:pt>
                <c:pt idx="1715">
                  <c:v>7.9233999999999999E-2</c:v>
                </c:pt>
                <c:pt idx="1716">
                  <c:v>7.9259999999999997E-2</c:v>
                </c:pt>
                <c:pt idx="1717">
                  <c:v>7.9263E-2</c:v>
                </c:pt>
                <c:pt idx="1718">
                  <c:v>7.9293000000000002E-2</c:v>
                </c:pt>
                <c:pt idx="1719">
                  <c:v>7.9409999999999994E-2</c:v>
                </c:pt>
                <c:pt idx="1720">
                  <c:v>7.9542000000000002E-2</c:v>
                </c:pt>
                <c:pt idx="1721">
                  <c:v>7.9684000000000005E-2</c:v>
                </c:pt>
                <c:pt idx="1722">
                  <c:v>7.9771999999999996E-2</c:v>
                </c:pt>
                <c:pt idx="1723">
                  <c:v>7.9837000000000005E-2</c:v>
                </c:pt>
                <c:pt idx="1724">
                  <c:v>7.9912999999999998E-2</c:v>
                </c:pt>
                <c:pt idx="1725">
                  <c:v>8.0082E-2</c:v>
                </c:pt>
                <c:pt idx="1726">
                  <c:v>8.0324000000000007E-2</c:v>
                </c:pt>
                <c:pt idx="1727">
                  <c:v>8.0518999999999993E-2</c:v>
                </c:pt>
                <c:pt idx="1728">
                  <c:v>8.0670000000000006E-2</c:v>
                </c:pt>
                <c:pt idx="1729">
                  <c:v>8.0805000000000002E-2</c:v>
                </c:pt>
                <c:pt idx="1730">
                  <c:v>8.09E-2</c:v>
                </c:pt>
                <c:pt idx="1731">
                  <c:v>8.1108E-2</c:v>
                </c:pt>
                <c:pt idx="1732">
                  <c:v>8.1312999999999996E-2</c:v>
                </c:pt>
                <c:pt idx="1733">
                  <c:v>8.1505999999999995E-2</c:v>
                </c:pt>
                <c:pt idx="1734">
                  <c:v>8.1699999999999995E-2</c:v>
                </c:pt>
                <c:pt idx="1735">
                  <c:v>8.1768999999999994E-2</c:v>
                </c:pt>
                <c:pt idx="1736">
                  <c:v>8.1838999999999995E-2</c:v>
                </c:pt>
                <c:pt idx="1737">
                  <c:v>8.1963999999999995E-2</c:v>
                </c:pt>
                <c:pt idx="1738">
                  <c:v>8.2144999999999996E-2</c:v>
                </c:pt>
                <c:pt idx="1739">
                  <c:v>8.2290000000000002E-2</c:v>
                </c:pt>
                <c:pt idx="1740">
                  <c:v>8.2388000000000003E-2</c:v>
                </c:pt>
                <c:pt idx="1741">
                  <c:v>8.2465999999999998E-2</c:v>
                </c:pt>
                <c:pt idx="1742">
                  <c:v>8.2556000000000004E-2</c:v>
                </c:pt>
                <c:pt idx="1743">
                  <c:v>8.2637000000000002E-2</c:v>
                </c:pt>
                <c:pt idx="1744">
                  <c:v>8.2683000000000006E-2</c:v>
                </c:pt>
                <c:pt idx="1745">
                  <c:v>8.2683999999999994E-2</c:v>
                </c:pt>
                <c:pt idx="1746">
                  <c:v>8.2658999999999996E-2</c:v>
                </c:pt>
                <c:pt idx="1747">
                  <c:v>8.2669000000000006E-2</c:v>
                </c:pt>
                <c:pt idx="1748">
                  <c:v>8.2696000000000006E-2</c:v>
                </c:pt>
                <c:pt idx="1749">
                  <c:v>8.2719000000000001E-2</c:v>
                </c:pt>
                <c:pt idx="1750">
                  <c:v>8.2722000000000004E-2</c:v>
                </c:pt>
                <c:pt idx="1751">
                  <c:v>8.2640000000000005E-2</c:v>
                </c:pt>
                <c:pt idx="1752">
                  <c:v>8.2541000000000003E-2</c:v>
                </c:pt>
                <c:pt idx="1753">
                  <c:v>8.2476999999999995E-2</c:v>
                </c:pt>
                <c:pt idx="1754">
                  <c:v>8.2445000000000004E-2</c:v>
                </c:pt>
                <c:pt idx="1755">
                  <c:v>8.2377000000000006E-2</c:v>
                </c:pt>
                <c:pt idx="1756">
                  <c:v>8.2232E-2</c:v>
                </c:pt>
                <c:pt idx="1757">
                  <c:v>8.2076999999999997E-2</c:v>
                </c:pt>
                <c:pt idx="1758">
                  <c:v>8.1995999999999999E-2</c:v>
                </c:pt>
                <c:pt idx="1759">
                  <c:v>8.1967999999999999E-2</c:v>
                </c:pt>
                <c:pt idx="1760">
                  <c:v>8.1931000000000004E-2</c:v>
                </c:pt>
                <c:pt idx="1761">
                  <c:v>8.1865999999999994E-2</c:v>
                </c:pt>
                <c:pt idx="1762">
                  <c:v>8.1733E-2</c:v>
                </c:pt>
                <c:pt idx="1763">
                  <c:v>8.1571000000000005E-2</c:v>
                </c:pt>
                <c:pt idx="1764">
                  <c:v>8.1505999999999995E-2</c:v>
                </c:pt>
                <c:pt idx="1765">
                  <c:v>8.1458000000000003E-2</c:v>
                </c:pt>
                <c:pt idx="1766">
                  <c:v>8.1414E-2</c:v>
                </c:pt>
                <c:pt idx="1767">
                  <c:v>8.1352999999999995E-2</c:v>
                </c:pt>
                <c:pt idx="1768">
                  <c:v>8.1236000000000003E-2</c:v>
                </c:pt>
                <c:pt idx="1769">
                  <c:v>8.115E-2</c:v>
                </c:pt>
                <c:pt idx="1770">
                  <c:v>8.1119999999999998E-2</c:v>
                </c:pt>
                <c:pt idx="1771">
                  <c:v>8.1103999999999996E-2</c:v>
                </c:pt>
                <c:pt idx="1772">
                  <c:v>8.1078999999999998E-2</c:v>
                </c:pt>
                <c:pt idx="1773">
                  <c:v>8.1062999999999996E-2</c:v>
                </c:pt>
                <c:pt idx="1774">
                  <c:v>8.1031000000000006E-2</c:v>
                </c:pt>
                <c:pt idx="1775">
                  <c:v>8.1019999999999995E-2</c:v>
                </c:pt>
                <c:pt idx="1776">
                  <c:v>8.1082000000000001E-2</c:v>
                </c:pt>
                <c:pt idx="1777">
                  <c:v>8.1158999999999995E-2</c:v>
                </c:pt>
                <c:pt idx="1778">
                  <c:v>8.1207000000000001E-2</c:v>
                </c:pt>
                <c:pt idx="1779">
                  <c:v>8.1241999999999995E-2</c:v>
                </c:pt>
                <c:pt idx="1780">
                  <c:v>8.1259999999999999E-2</c:v>
                </c:pt>
                <c:pt idx="1781">
                  <c:v>8.1286999999999998E-2</c:v>
                </c:pt>
                <c:pt idx="1782">
                  <c:v>8.1365999999999994E-2</c:v>
                </c:pt>
                <c:pt idx="1783">
                  <c:v>8.1438999999999998E-2</c:v>
                </c:pt>
                <c:pt idx="1784">
                  <c:v>8.1506999999999996E-2</c:v>
                </c:pt>
                <c:pt idx="1785">
                  <c:v>8.1569000000000003E-2</c:v>
                </c:pt>
                <c:pt idx="1786">
                  <c:v>8.1611000000000003E-2</c:v>
                </c:pt>
                <c:pt idx="1787">
                  <c:v>8.1670000000000006E-2</c:v>
                </c:pt>
                <c:pt idx="1788">
                  <c:v>8.1749000000000002E-2</c:v>
                </c:pt>
                <c:pt idx="1789">
                  <c:v>8.1831000000000001E-2</c:v>
                </c:pt>
                <c:pt idx="1790">
                  <c:v>8.1913E-2</c:v>
                </c:pt>
                <c:pt idx="1791">
                  <c:v>8.1953999999999999E-2</c:v>
                </c:pt>
                <c:pt idx="1792">
                  <c:v>8.1938999999999998E-2</c:v>
                </c:pt>
                <c:pt idx="1793">
                  <c:v>8.1901000000000002E-2</c:v>
                </c:pt>
                <c:pt idx="1794">
                  <c:v>8.1948999999999994E-2</c:v>
                </c:pt>
                <c:pt idx="1795">
                  <c:v>8.2017000000000007E-2</c:v>
                </c:pt>
                <c:pt idx="1796">
                  <c:v>8.2072000000000006E-2</c:v>
                </c:pt>
                <c:pt idx="1797">
                  <c:v>8.2101999999999994E-2</c:v>
                </c:pt>
                <c:pt idx="1798">
                  <c:v>8.2048999999999997E-2</c:v>
                </c:pt>
                <c:pt idx="1799">
                  <c:v>8.1956000000000001E-2</c:v>
                </c:pt>
                <c:pt idx="1800">
                  <c:v>8.1973000000000004E-2</c:v>
                </c:pt>
                <c:pt idx="1801">
                  <c:v>8.2030000000000006E-2</c:v>
                </c:pt>
                <c:pt idx="1802">
                  <c:v>8.2086999999999993E-2</c:v>
                </c:pt>
                <c:pt idx="1803">
                  <c:v>8.2109000000000001E-2</c:v>
                </c:pt>
                <c:pt idx="1804">
                  <c:v>8.2071000000000005E-2</c:v>
                </c:pt>
                <c:pt idx="1805">
                  <c:v>8.2017999999999994E-2</c:v>
                </c:pt>
                <c:pt idx="1806">
                  <c:v>8.2024E-2</c:v>
                </c:pt>
                <c:pt idx="1807">
                  <c:v>8.2071000000000005E-2</c:v>
                </c:pt>
                <c:pt idx="1808">
                  <c:v>8.2083000000000003E-2</c:v>
                </c:pt>
                <c:pt idx="1809">
                  <c:v>8.1988000000000005E-2</c:v>
                </c:pt>
                <c:pt idx="1810">
                  <c:v>8.1914000000000001E-2</c:v>
                </c:pt>
                <c:pt idx="1811">
                  <c:v>8.1904000000000005E-2</c:v>
                </c:pt>
                <c:pt idx="1812">
                  <c:v>8.1941E-2</c:v>
                </c:pt>
                <c:pt idx="1813">
                  <c:v>8.1970000000000001E-2</c:v>
                </c:pt>
                <c:pt idx="1814">
                  <c:v>8.1972000000000003E-2</c:v>
                </c:pt>
                <c:pt idx="1815">
                  <c:v>8.1897999999999999E-2</c:v>
                </c:pt>
                <c:pt idx="1816">
                  <c:v>8.1822000000000006E-2</c:v>
                </c:pt>
                <c:pt idx="1817">
                  <c:v>8.1818000000000002E-2</c:v>
                </c:pt>
                <c:pt idx="1818">
                  <c:v>8.1847000000000003E-2</c:v>
                </c:pt>
                <c:pt idx="1819">
                  <c:v>8.1860000000000002E-2</c:v>
                </c:pt>
                <c:pt idx="1820">
                  <c:v>8.1818000000000002E-2</c:v>
                </c:pt>
                <c:pt idx="1821">
                  <c:v>8.1792000000000004E-2</c:v>
                </c:pt>
                <c:pt idx="1822">
                  <c:v>8.1816E-2</c:v>
                </c:pt>
                <c:pt idx="1823">
                  <c:v>8.1823000000000007E-2</c:v>
                </c:pt>
                <c:pt idx="1824">
                  <c:v>8.1814999999999999E-2</c:v>
                </c:pt>
                <c:pt idx="1825">
                  <c:v>8.1833000000000003E-2</c:v>
                </c:pt>
                <c:pt idx="1826">
                  <c:v>8.1835000000000005E-2</c:v>
                </c:pt>
                <c:pt idx="1827">
                  <c:v>8.1844E-2</c:v>
                </c:pt>
                <c:pt idx="1828">
                  <c:v>8.1891000000000005E-2</c:v>
                </c:pt>
                <c:pt idx="1829">
                  <c:v>8.1939999999999999E-2</c:v>
                </c:pt>
                <c:pt idx="1830">
                  <c:v>8.1970000000000001E-2</c:v>
                </c:pt>
                <c:pt idx="1831">
                  <c:v>8.1983E-2</c:v>
                </c:pt>
                <c:pt idx="1832">
                  <c:v>8.1935999999999995E-2</c:v>
                </c:pt>
                <c:pt idx="1833">
                  <c:v>8.1901000000000002E-2</c:v>
                </c:pt>
                <c:pt idx="1834">
                  <c:v>8.1951999999999997E-2</c:v>
                </c:pt>
                <c:pt idx="1835">
                  <c:v>8.2006999999999997E-2</c:v>
                </c:pt>
                <c:pt idx="1836">
                  <c:v>8.2067000000000001E-2</c:v>
                </c:pt>
                <c:pt idx="1837">
                  <c:v>8.2092999999999999E-2</c:v>
                </c:pt>
                <c:pt idx="1838">
                  <c:v>8.2005999999999996E-2</c:v>
                </c:pt>
                <c:pt idx="1839">
                  <c:v>8.1921999999999995E-2</c:v>
                </c:pt>
                <c:pt idx="1840">
                  <c:v>8.1942000000000001E-2</c:v>
                </c:pt>
                <c:pt idx="1841">
                  <c:v>8.2002000000000005E-2</c:v>
                </c:pt>
                <c:pt idx="1842">
                  <c:v>8.2059999999999994E-2</c:v>
                </c:pt>
                <c:pt idx="1843">
                  <c:v>8.2099000000000005E-2</c:v>
                </c:pt>
                <c:pt idx="1844">
                  <c:v>8.2070000000000004E-2</c:v>
                </c:pt>
                <c:pt idx="1845">
                  <c:v>8.2035999999999998E-2</c:v>
                </c:pt>
                <c:pt idx="1846">
                  <c:v>8.2056000000000004E-2</c:v>
                </c:pt>
                <c:pt idx="1847">
                  <c:v>8.2083000000000003E-2</c:v>
                </c:pt>
                <c:pt idx="1848">
                  <c:v>8.2074999999999995E-2</c:v>
                </c:pt>
                <c:pt idx="1849">
                  <c:v>8.1987000000000004E-2</c:v>
                </c:pt>
                <c:pt idx="1850">
                  <c:v>8.1882999999999997E-2</c:v>
                </c:pt>
                <c:pt idx="1851">
                  <c:v>8.1876000000000004E-2</c:v>
                </c:pt>
                <c:pt idx="1852">
                  <c:v>8.1916000000000003E-2</c:v>
                </c:pt>
                <c:pt idx="1853">
                  <c:v>8.1948999999999994E-2</c:v>
                </c:pt>
                <c:pt idx="1854">
                  <c:v>8.1948999999999994E-2</c:v>
                </c:pt>
                <c:pt idx="1855">
                  <c:v>8.1879999999999994E-2</c:v>
                </c:pt>
                <c:pt idx="1856">
                  <c:v>8.1810999999999995E-2</c:v>
                </c:pt>
                <c:pt idx="1857">
                  <c:v>8.1807000000000005E-2</c:v>
                </c:pt>
                <c:pt idx="1858">
                  <c:v>8.183E-2</c:v>
                </c:pt>
                <c:pt idx="1859">
                  <c:v>8.1832000000000002E-2</c:v>
                </c:pt>
                <c:pt idx="1860">
                  <c:v>8.1823999999999994E-2</c:v>
                </c:pt>
                <c:pt idx="1861">
                  <c:v>8.1748000000000001E-2</c:v>
                </c:pt>
                <c:pt idx="1862">
                  <c:v>8.1645999999999996E-2</c:v>
                </c:pt>
                <c:pt idx="1863">
                  <c:v>8.1630999999999995E-2</c:v>
                </c:pt>
                <c:pt idx="1864">
                  <c:v>8.1678000000000001E-2</c:v>
                </c:pt>
                <c:pt idx="1865">
                  <c:v>8.1715999999999997E-2</c:v>
                </c:pt>
                <c:pt idx="1866">
                  <c:v>8.1725999999999993E-2</c:v>
                </c:pt>
                <c:pt idx="1867">
                  <c:v>8.1655000000000005E-2</c:v>
                </c:pt>
                <c:pt idx="1868">
                  <c:v>8.1601999999999994E-2</c:v>
                </c:pt>
                <c:pt idx="1869">
                  <c:v>8.1623000000000001E-2</c:v>
                </c:pt>
                <c:pt idx="1870">
                  <c:v>8.1672999999999996E-2</c:v>
                </c:pt>
                <c:pt idx="1871">
                  <c:v>8.1716999999999998E-2</c:v>
                </c:pt>
                <c:pt idx="1872">
                  <c:v>8.1728999999999996E-2</c:v>
                </c:pt>
                <c:pt idx="1873">
                  <c:v>8.1680000000000003E-2</c:v>
                </c:pt>
                <c:pt idx="1874">
                  <c:v>8.1640000000000004E-2</c:v>
                </c:pt>
                <c:pt idx="1875">
                  <c:v>8.1633999999999998E-2</c:v>
                </c:pt>
                <c:pt idx="1876">
                  <c:v>8.1638000000000002E-2</c:v>
                </c:pt>
                <c:pt idx="1877">
                  <c:v>8.1659999999999996E-2</c:v>
                </c:pt>
                <c:pt idx="1878">
                  <c:v>8.1715999999999997E-2</c:v>
                </c:pt>
                <c:pt idx="1879">
                  <c:v>8.1734000000000001E-2</c:v>
                </c:pt>
                <c:pt idx="1880">
                  <c:v>8.1741999999999995E-2</c:v>
                </c:pt>
                <c:pt idx="1881">
                  <c:v>8.1780000000000005E-2</c:v>
                </c:pt>
                <c:pt idx="1882">
                  <c:v>8.1818000000000002E-2</c:v>
                </c:pt>
                <c:pt idx="1883">
                  <c:v>8.1856999999999999E-2</c:v>
                </c:pt>
                <c:pt idx="1884">
                  <c:v>8.1896999999999998E-2</c:v>
                </c:pt>
                <c:pt idx="1885">
                  <c:v>8.1892000000000006E-2</c:v>
                </c:pt>
                <c:pt idx="1886">
                  <c:v>8.1873000000000001E-2</c:v>
                </c:pt>
                <c:pt idx="1887">
                  <c:v>8.1890000000000004E-2</c:v>
                </c:pt>
                <c:pt idx="1888">
                  <c:v>8.1933000000000006E-2</c:v>
                </c:pt>
                <c:pt idx="1889">
                  <c:v>8.1971000000000002E-2</c:v>
                </c:pt>
                <c:pt idx="1890">
                  <c:v>8.1989000000000006E-2</c:v>
                </c:pt>
                <c:pt idx="1891">
                  <c:v>8.1908999999999996E-2</c:v>
                </c:pt>
                <c:pt idx="1892">
                  <c:v>8.1819000000000003E-2</c:v>
                </c:pt>
                <c:pt idx="1893">
                  <c:v>8.1803000000000001E-2</c:v>
                </c:pt>
                <c:pt idx="1894">
                  <c:v>8.1828999999999999E-2</c:v>
                </c:pt>
                <c:pt idx="1895">
                  <c:v>8.1868999999999997E-2</c:v>
                </c:pt>
                <c:pt idx="1896">
                  <c:v>8.1876000000000004E-2</c:v>
                </c:pt>
                <c:pt idx="1897">
                  <c:v>8.1807000000000005E-2</c:v>
                </c:pt>
                <c:pt idx="1898">
                  <c:v>8.1697000000000006E-2</c:v>
                </c:pt>
                <c:pt idx="1899">
                  <c:v>8.1683000000000006E-2</c:v>
                </c:pt>
                <c:pt idx="1900">
                  <c:v>8.1709000000000004E-2</c:v>
                </c:pt>
                <c:pt idx="1901">
                  <c:v>8.1708000000000003E-2</c:v>
                </c:pt>
                <c:pt idx="1902">
                  <c:v>8.1640000000000004E-2</c:v>
                </c:pt>
                <c:pt idx="1903">
                  <c:v>8.1545999999999993E-2</c:v>
                </c:pt>
                <c:pt idx="1904">
                  <c:v>8.1545000000000006E-2</c:v>
                </c:pt>
                <c:pt idx="1905">
                  <c:v>8.1570000000000004E-2</c:v>
                </c:pt>
                <c:pt idx="1906">
                  <c:v>8.1574999999999995E-2</c:v>
                </c:pt>
                <c:pt idx="1907">
                  <c:v>8.1553E-2</c:v>
                </c:pt>
                <c:pt idx="1908">
                  <c:v>8.1464999999999996E-2</c:v>
                </c:pt>
                <c:pt idx="1909">
                  <c:v>8.14E-2</c:v>
                </c:pt>
                <c:pt idx="1910">
                  <c:v>8.1392999999999993E-2</c:v>
                </c:pt>
                <c:pt idx="1911">
                  <c:v>8.1398999999999999E-2</c:v>
                </c:pt>
                <c:pt idx="1912">
                  <c:v>8.1386E-2</c:v>
                </c:pt>
                <c:pt idx="1913">
                  <c:v>8.1304000000000001E-2</c:v>
                </c:pt>
                <c:pt idx="1914">
                  <c:v>8.1220000000000001E-2</c:v>
                </c:pt>
                <c:pt idx="1915">
                  <c:v>8.1243999999999997E-2</c:v>
                </c:pt>
                <c:pt idx="1916">
                  <c:v>8.1300999999999998E-2</c:v>
                </c:pt>
                <c:pt idx="1917">
                  <c:v>8.1348000000000004E-2</c:v>
                </c:pt>
                <c:pt idx="1918">
                  <c:v>8.1363000000000005E-2</c:v>
                </c:pt>
                <c:pt idx="1919">
                  <c:v>8.1332000000000002E-2</c:v>
                </c:pt>
                <c:pt idx="1920">
                  <c:v>8.1271999999999997E-2</c:v>
                </c:pt>
                <c:pt idx="1921">
                  <c:v>8.1282999999999994E-2</c:v>
                </c:pt>
                <c:pt idx="1922">
                  <c:v>8.1325999999999996E-2</c:v>
                </c:pt>
                <c:pt idx="1923">
                  <c:v>8.1351999999999994E-2</c:v>
                </c:pt>
                <c:pt idx="1924">
                  <c:v>8.1364000000000006E-2</c:v>
                </c:pt>
                <c:pt idx="1925">
                  <c:v>8.1331000000000001E-2</c:v>
                </c:pt>
                <c:pt idx="1926">
                  <c:v>8.1278000000000003E-2</c:v>
                </c:pt>
                <c:pt idx="1927">
                  <c:v>8.1257999999999997E-2</c:v>
                </c:pt>
                <c:pt idx="1928">
                  <c:v>8.1259999999999999E-2</c:v>
                </c:pt>
                <c:pt idx="1929">
                  <c:v>8.1287999999999999E-2</c:v>
                </c:pt>
                <c:pt idx="1930">
                  <c:v>8.1326999999999997E-2</c:v>
                </c:pt>
                <c:pt idx="1931">
                  <c:v>8.1320000000000003E-2</c:v>
                </c:pt>
                <c:pt idx="1932">
                  <c:v>8.1296999999999994E-2</c:v>
                </c:pt>
                <c:pt idx="1933">
                  <c:v>8.1313999999999997E-2</c:v>
                </c:pt>
                <c:pt idx="1934">
                  <c:v>8.1346000000000002E-2</c:v>
                </c:pt>
                <c:pt idx="1935">
                  <c:v>8.1365999999999994E-2</c:v>
                </c:pt>
                <c:pt idx="1936">
                  <c:v>8.1320000000000003E-2</c:v>
                </c:pt>
                <c:pt idx="1937">
                  <c:v>8.1252000000000005E-2</c:v>
                </c:pt>
                <c:pt idx="1938">
                  <c:v>8.1245999999999999E-2</c:v>
                </c:pt>
                <c:pt idx="1939">
                  <c:v>8.1254000000000007E-2</c:v>
                </c:pt>
                <c:pt idx="1940">
                  <c:v>8.1254999999999994E-2</c:v>
                </c:pt>
                <c:pt idx="1941">
                  <c:v>8.1204999999999999E-2</c:v>
                </c:pt>
                <c:pt idx="1942">
                  <c:v>8.1101000000000006E-2</c:v>
                </c:pt>
                <c:pt idx="1943">
                  <c:v>8.1087000000000006E-2</c:v>
                </c:pt>
                <c:pt idx="1944">
                  <c:v>8.1138000000000002E-2</c:v>
                </c:pt>
                <c:pt idx="1945">
                  <c:v>8.1185999999999994E-2</c:v>
                </c:pt>
                <c:pt idx="1946">
                  <c:v>8.1200999999999995E-2</c:v>
                </c:pt>
                <c:pt idx="1947">
                  <c:v>8.1119999999999998E-2</c:v>
                </c:pt>
                <c:pt idx="1948">
                  <c:v>8.1045000000000006E-2</c:v>
                </c:pt>
                <c:pt idx="1949">
                  <c:v>8.1045000000000006E-2</c:v>
                </c:pt>
                <c:pt idx="1950">
                  <c:v>8.1078999999999998E-2</c:v>
                </c:pt>
                <c:pt idx="1951">
                  <c:v>8.1105999999999998E-2</c:v>
                </c:pt>
                <c:pt idx="1952">
                  <c:v>8.1068000000000001E-2</c:v>
                </c:pt>
                <c:pt idx="1953">
                  <c:v>8.1006999999999996E-2</c:v>
                </c:pt>
                <c:pt idx="1954">
                  <c:v>8.0987000000000003E-2</c:v>
                </c:pt>
                <c:pt idx="1955">
                  <c:v>8.0992999999999996E-2</c:v>
                </c:pt>
                <c:pt idx="1956">
                  <c:v>8.1001000000000004E-2</c:v>
                </c:pt>
                <c:pt idx="1957">
                  <c:v>8.0947000000000005E-2</c:v>
                </c:pt>
                <c:pt idx="1958">
                  <c:v>8.0863000000000004E-2</c:v>
                </c:pt>
                <c:pt idx="1959">
                  <c:v>8.0865000000000006E-2</c:v>
                </c:pt>
                <c:pt idx="1960">
                  <c:v>8.0914E-2</c:v>
                </c:pt>
                <c:pt idx="1961">
                  <c:v>8.0974000000000004E-2</c:v>
                </c:pt>
                <c:pt idx="1962">
                  <c:v>8.0995999999999999E-2</c:v>
                </c:pt>
                <c:pt idx="1963">
                  <c:v>8.0949999999999994E-2</c:v>
                </c:pt>
                <c:pt idx="1964">
                  <c:v>8.0852999999999994E-2</c:v>
                </c:pt>
                <c:pt idx="1965">
                  <c:v>8.0856999999999998E-2</c:v>
                </c:pt>
                <c:pt idx="1966">
                  <c:v>8.0886E-2</c:v>
                </c:pt>
                <c:pt idx="1967">
                  <c:v>8.0903000000000003E-2</c:v>
                </c:pt>
                <c:pt idx="1968">
                  <c:v>8.09E-2</c:v>
                </c:pt>
                <c:pt idx="1969">
                  <c:v>8.0834000000000003E-2</c:v>
                </c:pt>
                <c:pt idx="1970">
                  <c:v>8.0773999999999999E-2</c:v>
                </c:pt>
                <c:pt idx="1971">
                  <c:v>8.0793000000000004E-2</c:v>
                </c:pt>
                <c:pt idx="1972">
                  <c:v>8.0837999999999993E-2</c:v>
                </c:pt>
                <c:pt idx="1973">
                  <c:v>8.0870999999999998E-2</c:v>
                </c:pt>
                <c:pt idx="1974">
                  <c:v>8.0874000000000001E-2</c:v>
                </c:pt>
                <c:pt idx="1975">
                  <c:v>8.0810000000000007E-2</c:v>
                </c:pt>
                <c:pt idx="1976">
                  <c:v>8.0685000000000007E-2</c:v>
                </c:pt>
                <c:pt idx="1977">
                  <c:v>8.0670000000000006E-2</c:v>
                </c:pt>
                <c:pt idx="1978">
                  <c:v>8.0715999999999996E-2</c:v>
                </c:pt>
                <c:pt idx="1979">
                  <c:v>8.0760999999999999E-2</c:v>
                </c:pt>
                <c:pt idx="1980">
                  <c:v>8.0742999999999995E-2</c:v>
                </c:pt>
                <c:pt idx="1981">
                  <c:v>8.0685999999999994E-2</c:v>
                </c:pt>
                <c:pt idx="1982">
                  <c:v>8.0682000000000004E-2</c:v>
                </c:pt>
                <c:pt idx="1983">
                  <c:v>8.0717999999999998E-2</c:v>
                </c:pt>
                <c:pt idx="1984">
                  <c:v>8.0739000000000005E-2</c:v>
                </c:pt>
                <c:pt idx="1985">
                  <c:v>8.0741999999999994E-2</c:v>
                </c:pt>
                <c:pt idx="1986">
                  <c:v>8.0695000000000003E-2</c:v>
                </c:pt>
                <c:pt idx="1987">
                  <c:v>8.0658999999999995E-2</c:v>
                </c:pt>
                <c:pt idx="1988">
                  <c:v>8.0643000000000006E-2</c:v>
                </c:pt>
                <c:pt idx="1989">
                  <c:v>8.0641000000000004E-2</c:v>
                </c:pt>
                <c:pt idx="1990">
                  <c:v>8.0626000000000003E-2</c:v>
                </c:pt>
                <c:pt idx="1991">
                  <c:v>8.0558000000000005E-2</c:v>
                </c:pt>
                <c:pt idx="1992">
                  <c:v>8.0501000000000003E-2</c:v>
                </c:pt>
                <c:pt idx="1993">
                  <c:v>8.0500000000000002E-2</c:v>
                </c:pt>
                <c:pt idx="1994">
                  <c:v>8.0505999999999994E-2</c:v>
                </c:pt>
                <c:pt idx="1995">
                  <c:v>8.0507999999999996E-2</c:v>
                </c:pt>
                <c:pt idx="1996">
                  <c:v>8.0506999999999995E-2</c:v>
                </c:pt>
                <c:pt idx="1997">
                  <c:v>8.0472000000000002E-2</c:v>
                </c:pt>
                <c:pt idx="1998">
                  <c:v>8.0412999999999998E-2</c:v>
                </c:pt>
                <c:pt idx="1999">
                  <c:v>8.0392000000000005E-2</c:v>
                </c:pt>
                <c:pt idx="2000">
                  <c:v>8.0383999999999997E-2</c:v>
                </c:pt>
                <c:pt idx="2001">
                  <c:v>8.0385999999999999E-2</c:v>
                </c:pt>
                <c:pt idx="2002">
                  <c:v>8.0390000000000003E-2</c:v>
                </c:pt>
                <c:pt idx="2003">
                  <c:v>8.0332000000000001E-2</c:v>
                </c:pt>
                <c:pt idx="2004">
                  <c:v>8.0244999999999997E-2</c:v>
                </c:pt>
                <c:pt idx="2005">
                  <c:v>8.0206E-2</c:v>
                </c:pt>
                <c:pt idx="2006">
                  <c:v>8.0213000000000007E-2</c:v>
                </c:pt>
                <c:pt idx="2007">
                  <c:v>8.0234E-2</c:v>
                </c:pt>
                <c:pt idx="2008">
                  <c:v>8.0223000000000003E-2</c:v>
                </c:pt>
                <c:pt idx="2009">
                  <c:v>8.0104999999999996E-2</c:v>
                </c:pt>
                <c:pt idx="2010">
                  <c:v>7.9990000000000006E-2</c:v>
                </c:pt>
                <c:pt idx="2011">
                  <c:v>8.0004000000000006E-2</c:v>
                </c:pt>
                <c:pt idx="2012">
                  <c:v>8.0045000000000005E-2</c:v>
                </c:pt>
                <c:pt idx="2013">
                  <c:v>8.0051999999999998E-2</c:v>
                </c:pt>
                <c:pt idx="2014">
                  <c:v>7.9949999999999993E-2</c:v>
                </c:pt>
                <c:pt idx="2015">
                  <c:v>7.9840999999999995E-2</c:v>
                </c:pt>
                <c:pt idx="2016">
                  <c:v>7.9858999999999999E-2</c:v>
                </c:pt>
                <c:pt idx="2017">
                  <c:v>7.9922000000000007E-2</c:v>
                </c:pt>
                <c:pt idx="2018">
                  <c:v>7.9943E-2</c:v>
                </c:pt>
                <c:pt idx="2019">
                  <c:v>7.9881999999999995E-2</c:v>
                </c:pt>
                <c:pt idx="2020">
                  <c:v>7.9754000000000005E-2</c:v>
                </c:pt>
                <c:pt idx="2021">
                  <c:v>7.9740000000000005E-2</c:v>
                </c:pt>
                <c:pt idx="2022">
                  <c:v>7.9792000000000002E-2</c:v>
                </c:pt>
                <c:pt idx="2023">
                  <c:v>7.9834000000000002E-2</c:v>
                </c:pt>
                <c:pt idx="2024">
                  <c:v>7.9828999999999997E-2</c:v>
                </c:pt>
                <c:pt idx="2025">
                  <c:v>7.9728999999999994E-2</c:v>
                </c:pt>
                <c:pt idx="2026">
                  <c:v>7.9612000000000002E-2</c:v>
                </c:pt>
                <c:pt idx="2027">
                  <c:v>7.9590999999999995E-2</c:v>
                </c:pt>
                <c:pt idx="2028">
                  <c:v>7.9616000000000006E-2</c:v>
                </c:pt>
                <c:pt idx="2029">
                  <c:v>7.9630000000000006E-2</c:v>
                </c:pt>
                <c:pt idx="2030">
                  <c:v>7.9580999999999999E-2</c:v>
                </c:pt>
                <c:pt idx="2031">
                  <c:v>7.9542000000000002E-2</c:v>
                </c:pt>
                <c:pt idx="2032">
                  <c:v>7.9554E-2</c:v>
                </c:pt>
                <c:pt idx="2033">
                  <c:v>7.9580999999999999E-2</c:v>
                </c:pt>
                <c:pt idx="2034">
                  <c:v>7.9580999999999999E-2</c:v>
                </c:pt>
                <c:pt idx="2035">
                  <c:v>7.9557000000000003E-2</c:v>
                </c:pt>
                <c:pt idx="2036">
                  <c:v>7.9477999999999993E-2</c:v>
                </c:pt>
                <c:pt idx="2037">
                  <c:v>7.9380000000000006E-2</c:v>
                </c:pt>
                <c:pt idx="2038">
                  <c:v>7.9353999999999994E-2</c:v>
                </c:pt>
                <c:pt idx="2039">
                  <c:v>7.9368999999999995E-2</c:v>
                </c:pt>
                <c:pt idx="2040">
                  <c:v>7.9385999999999998E-2</c:v>
                </c:pt>
                <c:pt idx="2041">
                  <c:v>7.9381999999999994E-2</c:v>
                </c:pt>
                <c:pt idx="2042">
                  <c:v>7.9303999999999999E-2</c:v>
                </c:pt>
                <c:pt idx="2043">
                  <c:v>7.9223000000000002E-2</c:v>
                </c:pt>
                <c:pt idx="2044">
                  <c:v>7.9209000000000002E-2</c:v>
                </c:pt>
                <c:pt idx="2045">
                  <c:v>7.9216999999999996E-2</c:v>
                </c:pt>
                <c:pt idx="2046">
                  <c:v>7.9215999999999995E-2</c:v>
                </c:pt>
                <c:pt idx="2047">
                  <c:v>7.9205999999999999E-2</c:v>
                </c:pt>
                <c:pt idx="2048">
                  <c:v>7.9108999999999999E-2</c:v>
                </c:pt>
                <c:pt idx="2049">
                  <c:v>7.9016000000000003E-2</c:v>
                </c:pt>
                <c:pt idx="2050">
                  <c:v>7.8993999999999995E-2</c:v>
                </c:pt>
                <c:pt idx="2051">
                  <c:v>7.9000000000000001E-2</c:v>
                </c:pt>
                <c:pt idx="2052">
                  <c:v>7.9005000000000006E-2</c:v>
                </c:pt>
                <c:pt idx="2053">
                  <c:v>7.8987000000000002E-2</c:v>
                </c:pt>
                <c:pt idx="2054">
                  <c:v>7.8883999999999996E-2</c:v>
                </c:pt>
                <c:pt idx="2055">
                  <c:v>7.8785999999999995E-2</c:v>
                </c:pt>
                <c:pt idx="2056">
                  <c:v>7.8778000000000001E-2</c:v>
                </c:pt>
                <c:pt idx="2057">
                  <c:v>7.8778000000000001E-2</c:v>
                </c:pt>
                <c:pt idx="2058">
                  <c:v>7.8772999999999996E-2</c:v>
                </c:pt>
                <c:pt idx="2059">
                  <c:v>7.8715999999999994E-2</c:v>
                </c:pt>
                <c:pt idx="2060">
                  <c:v>7.8617999999999993E-2</c:v>
                </c:pt>
                <c:pt idx="2061">
                  <c:v>7.8593999999999997E-2</c:v>
                </c:pt>
                <c:pt idx="2062">
                  <c:v>7.8604999999999994E-2</c:v>
                </c:pt>
                <c:pt idx="2063">
                  <c:v>7.8609999999999999E-2</c:v>
                </c:pt>
                <c:pt idx="2064">
                  <c:v>7.8598000000000001E-2</c:v>
                </c:pt>
                <c:pt idx="2065">
                  <c:v>7.8515000000000001E-2</c:v>
                </c:pt>
                <c:pt idx="2066">
                  <c:v>7.8444E-2</c:v>
                </c:pt>
                <c:pt idx="2067">
                  <c:v>7.8421000000000005E-2</c:v>
                </c:pt>
                <c:pt idx="2068">
                  <c:v>7.8414999999999999E-2</c:v>
                </c:pt>
                <c:pt idx="2069">
                  <c:v>7.8396999999999994E-2</c:v>
                </c:pt>
                <c:pt idx="2070">
                  <c:v>7.8317999999999999E-2</c:v>
                </c:pt>
                <c:pt idx="2071">
                  <c:v>7.8217999999999996E-2</c:v>
                </c:pt>
                <c:pt idx="2072">
                  <c:v>7.8197000000000003E-2</c:v>
                </c:pt>
                <c:pt idx="2073">
                  <c:v>7.8210000000000002E-2</c:v>
                </c:pt>
                <c:pt idx="2074">
                  <c:v>7.8226000000000004E-2</c:v>
                </c:pt>
                <c:pt idx="2075">
                  <c:v>7.8220999999999999E-2</c:v>
                </c:pt>
                <c:pt idx="2076">
                  <c:v>7.8167E-2</c:v>
                </c:pt>
                <c:pt idx="2077">
                  <c:v>7.8030000000000002E-2</c:v>
                </c:pt>
                <c:pt idx="2078">
                  <c:v>7.7960000000000002E-2</c:v>
                </c:pt>
                <c:pt idx="2079">
                  <c:v>7.7923999999999993E-2</c:v>
                </c:pt>
                <c:pt idx="2080">
                  <c:v>7.7891000000000002E-2</c:v>
                </c:pt>
                <c:pt idx="2081">
                  <c:v>7.7873999999999999E-2</c:v>
                </c:pt>
                <c:pt idx="2082">
                  <c:v>7.7808000000000002E-2</c:v>
                </c:pt>
                <c:pt idx="2083">
                  <c:v>7.7748999999999999E-2</c:v>
                </c:pt>
                <c:pt idx="2084">
                  <c:v>7.7741000000000005E-2</c:v>
                </c:pt>
                <c:pt idx="2085">
                  <c:v>7.7754000000000004E-2</c:v>
                </c:pt>
                <c:pt idx="2086">
                  <c:v>7.7743999999999994E-2</c:v>
                </c:pt>
                <c:pt idx="2087">
                  <c:v>7.7695E-2</c:v>
                </c:pt>
                <c:pt idx="2088">
                  <c:v>7.7565999999999996E-2</c:v>
                </c:pt>
                <c:pt idx="2089">
                  <c:v>7.7452999999999994E-2</c:v>
                </c:pt>
                <c:pt idx="2090">
                  <c:v>7.7424000000000007E-2</c:v>
                </c:pt>
                <c:pt idx="2091">
                  <c:v>7.7427999999999997E-2</c:v>
                </c:pt>
                <c:pt idx="2092">
                  <c:v>7.7418000000000001E-2</c:v>
                </c:pt>
                <c:pt idx="2093">
                  <c:v>7.7346999999999999E-2</c:v>
                </c:pt>
                <c:pt idx="2094">
                  <c:v>7.7252000000000001E-2</c:v>
                </c:pt>
                <c:pt idx="2095">
                  <c:v>7.7230999999999994E-2</c:v>
                </c:pt>
                <c:pt idx="2096">
                  <c:v>7.7219999999999997E-2</c:v>
                </c:pt>
                <c:pt idx="2097">
                  <c:v>7.7199000000000004E-2</c:v>
                </c:pt>
                <c:pt idx="2098">
                  <c:v>7.7072000000000002E-2</c:v>
                </c:pt>
                <c:pt idx="2099">
                  <c:v>7.6915999999999998E-2</c:v>
                </c:pt>
                <c:pt idx="2100">
                  <c:v>7.6883999999999994E-2</c:v>
                </c:pt>
                <c:pt idx="2101">
                  <c:v>7.6891000000000001E-2</c:v>
                </c:pt>
                <c:pt idx="2102">
                  <c:v>7.6883999999999994E-2</c:v>
                </c:pt>
                <c:pt idx="2103">
                  <c:v>7.6857999999999996E-2</c:v>
                </c:pt>
                <c:pt idx="2104">
                  <c:v>7.6723E-2</c:v>
                </c:pt>
                <c:pt idx="2105">
                  <c:v>7.6623999999999998E-2</c:v>
                </c:pt>
                <c:pt idx="2106">
                  <c:v>7.6593999999999995E-2</c:v>
                </c:pt>
                <c:pt idx="2107">
                  <c:v>7.6573000000000002E-2</c:v>
                </c:pt>
                <c:pt idx="2108">
                  <c:v>7.6533000000000004E-2</c:v>
                </c:pt>
                <c:pt idx="2109">
                  <c:v>7.6375999999999999E-2</c:v>
                </c:pt>
                <c:pt idx="2110">
                  <c:v>7.6214000000000004E-2</c:v>
                </c:pt>
                <c:pt idx="2111">
                  <c:v>7.6184000000000002E-2</c:v>
                </c:pt>
                <c:pt idx="2112">
                  <c:v>7.6213000000000003E-2</c:v>
                </c:pt>
                <c:pt idx="2113">
                  <c:v>7.6217999999999994E-2</c:v>
                </c:pt>
                <c:pt idx="2114">
                  <c:v>7.6191999999999996E-2</c:v>
                </c:pt>
                <c:pt idx="2115">
                  <c:v>7.6093999999999995E-2</c:v>
                </c:pt>
                <c:pt idx="2116">
                  <c:v>7.5953999999999994E-2</c:v>
                </c:pt>
                <c:pt idx="2117">
                  <c:v>7.5925999999999993E-2</c:v>
                </c:pt>
                <c:pt idx="2118">
                  <c:v>7.5921000000000002E-2</c:v>
                </c:pt>
                <c:pt idx="2119">
                  <c:v>7.5907000000000002E-2</c:v>
                </c:pt>
                <c:pt idx="2120">
                  <c:v>7.5877E-2</c:v>
                </c:pt>
                <c:pt idx="2121">
                  <c:v>7.5795000000000001E-2</c:v>
                </c:pt>
                <c:pt idx="2122">
                  <c:v>7.5714000000000004E-2</c:v>
                </c:pt>
                <c:pt idx="2123">
                  <c:v>7.5677999999999995E-2</c:v>
                </c:pt>
                <c:pt idx="2124">
                  <c:v>7.5665999999999997E-2</c:v>
                </c:pt>
                <c:pt idx="2125">
                  <c:v>7.5639999999999999E-2</c:v>
                </c:pt>
                <c:pt idx="2126">
                  <c:v>7.5615000000000002E-2</c:v>
                </c:pt>
                <c:pt idx="2127">
                  <c:v>7.5511999999999996E-2</c:v>
                </c:pt>
                <c:pt idx="2128">
                  <c:v>7.5377E-2</c:v>
                </c:pt>
                <c:pt idx="2129">
                  <c:v>7.5328000000000006E-2</c:v>
                </c:pt>
                <c:pt idx="2130">
                  <c:v>7.5286000000000006E-2</c:v>
                </c:pt>
                <c:pt idx="2131">
                  <c:v>7.5257000000000004E-2</c:v>
                </c:pt>
                <c:pt idx="2132">
                  <c:v>7.5151999999999997E-2</c:v>
                </c:pt>
                <c:pt idx="2133">
                  <c:v>7.5051000000000007E-2</c:v>
                </c:pt>
                <c:pt idx="2134">
                  <c:v>7.5035000000000004E-2</c:v>
                </c:pt>
                <c:pt idx="2135">
                  <c:v>7.5038999999999995E-2</c:v>
                </c:pt>
                <c:pt idx="2136">
                  <c:v>7.5026999999999996E-2</c:v>
                </c:pt>
                <c:pt idx="2137">
                  <c:v>7.4933E-2</c:v>
                </c:pt>
                <c:pt idx="2138">
                  <c:v>7.4793999999999999E-2</c:v>
                </c:pt>
                <c:pt idx="2139">
                  <c:v>7.4753E-2</c:v>
                </c:pt>
                <c:pt idx="2140">
                  <c:v>7.4735999999999997E-2</c:v>
                </c:pt>
                <c:pt idx="2141">
                  <c:v>7.4720999999999996E-2</c:v>
                </c:pt>
                <c:pt idx="2142">
                  <c:v>7.4690999999999994E-2</c:v>
                </c:pt>
                <c:pt idx="2143">
                  <c:v>7.4561000000000002E-2</c:v>
                </c:pt>
                <c:pt idx="2144">
                  <c:v>7.4449000000000001E-2</c:v>
                </c:pt>
                <c:pt idx="2145">
                  <c:v>7.4410000000000004E-2</c:v>
                </c:pt>
                <c:pt idx="2146">
                  <c:v>7.4404999999999999E-2</c:v>
                </c:pt>
                <c:pt idx="2147">
                  <c:v>7.4384000000000006E-2</c:v>
                </c:pt>
                <c:pt idx="2148">
                  <c:v>7.4295E-2</c:v>
                </c:pt>
                <c:pt idx="2149">
                  <c:v>7.4201000000000003E-2</c:v>
                </c:pt>
                <c:pt idx="2150">
                  <c:v>7.4157000000000001E-2</c:v>
                </c:pt>
                <c:pt idx="2151">
                  <c:v>7.4146000000000004E-2</c:v>
                </c:pt>
                <c:pt idx="2152">
                  <c:v>7.4133000000000004E-2</c:v>
                </c:pt>
                <c:pt idx="2153">
                  <c:v>7.4034000000000003E-2</c:v>
                </c:pt>
                <c:pt idx="2154">
                  <c:v>7.3907E-2</c:v>
                </c:pt>
                <c:pt idx="2155">
                  <c:v>7.3857999999999993E-2</c:v>
                </c:pt>
                <c:pt idx="2156">
                  <c:v>7.3870000000000005E-2</c:v>
                </c:pt>
                <c:pt idx="2157">
                  <c:v>7.3893E-2</c:v>
                </c:pt>
                <c:pt idx="2158">
                  <c:v>7.3888999999999996E-2</c:v>
                </c:pt>
                <c:pt idx="2159">
                  <c:v>7.3792999999999997E-2</c:v>
                </c:pt>
                <c:pt idx="2160">
                  <c:v>7.3619000000000004E-2</c:v>
                </c:pt>
                <c:pt idx="2161">
                  <c:v>7.3575000000000002E-2</c:v>
                </c:pt>
                <c:pt idx="2162">
                  <c:v>7.3587E-2</c:v>
                </c:pt>
                <c:pt idx="2163">
                  <c:v>7.3592000000000005E-2</c:v>
                </c:pt>
                <c:pt idx="2164">
                  <c:v>7.3580999999999994E-2</c:v>
                </c:pt>
                <c:pt idx="2165">
                  <c:v>7.3495000000000005E-2</c:v>
                </c:pt>
                <c:pt idx="2166">
                  <c:v>7.3401999999999995E-2</c:v>
                </c:pt>
                <c:pt idx="2167">
                  <c:v>7.3374999999999996E-2</c:v>
                </c:pt>
                <c:pt idx="2168">
                  <c:v>7.3366000000000001E-2</c:v>
                </c:pt>
                <c:pt idx="2169">
                  <c:v>7.3333999999999996E-2</c:v>
                </c:pt>
                <c:pt idx="2170">
                  <c:v>7.3291999999999996E-2</c:v>
                </c:pt>
                <c:pt idx="2171">
                  <c:v>7.3169999999999999E-2</c:v>
                </c:pt>
                <c:pt idx="2172">
                  <c:v>7.2984999999999994E-2</c:v>
                </c:pt>
                <c:pt idx="2173">
                  <c:v>7.2928999999999994E-2</c:v>
                </c:pt>
                <c:pt idx="2174">
                  <c:v>7.2926000000000005E-2</c:v>
                </c:pt>
                <c:pt idx="2175">
                  <c:v>7.2901999999999995E-2</c:v>
                </c:pt>
                <c:pt idx="2176">
                  <c:v>7.2802000000000006E-2</c:v>
                </c:pt>
                <c:pt idx="2177">
                  <c:v>7.2675000000000003E-2</c:v>
                </c:pt>
                <c:pt idx="2178">
                  <c:v>7.2622999999999993E-2</c:v>
                </c:pt>
                <c:pt idx="2179">
                  <c:v>7.2602E-2</c:v>
                </c:pt>
                <c:pt idx="2180">
                  <c:v>7.2556999999999996E-2</c:v>
                </c:pt>
                <c:pt idx="2181">
                  <c:v>7.2506000000000001E-2</c:v>
                </c:pt>
                <c:pt idx="2182">
                  <c:v>7.2331000000000006E-2</c:v>
                </c:pt>
                <c:pt idx="2183">
                  <c:v>7.2237999999999997E-2</c:v>
                </c:pt>
                <c:pt idx="2184">
                  <c:v>7.2196999999999997E-2</c:v>
                </c:pt>
                <c:pt idx="2185">
                  <c:v>7.2187000000000001E-2</c:v>
                </c:pt>
                <c:pt idx="2186">
                  <c:v>7.2156999999999999E-2</c:v>
                </c:pt>
                <c:pt idx="2187">
                  <c:v>7.2045999999999999E-2</c:v>
                </c:pt>
                <c:pt idx="2188">
                  <c:v>7.1945999999999996E-2</c:v>
                </c:pt>
                <c:pt idx="2189">
                  <c:v>7.1903999999999996E-2</c:v>
                </c:pt>
                <c:pt idx="2190">
                  <c:v>7.1873999999999993E-2</c:v>
                </c:pt>
                <c:pt idx="2191">
                  <c:v>7.1833999999999995E-2</c:v>
                </c:pt>
                <c:pt idx="2192">
                  <c:v>7.1819999999999995E-2</c:v>
                </c:pt>
                <c:pt idx="2193">
                  <c:v>7.1689000000000003E-2</c:v>
                </c:pt>
                <c:pt idx="2194">
                  <c:v>7.1532999999999999E-2</c:v>
                </c:pt>
                <c:pt idx="2195">
                  <c:v>7.1480000000000002E-2</c:v>
                </c:pt>
                <c:pt idx="2196">
                  <c:v>7.1447999999999998E-2</c:v>
                </c:pt>
                <c:pt idx="2197">
                  <c:v>7.1421999999999999E-2</c:v>
                </c:pt>
                <c:pt idx="2198">
                  <c:v>7.1369000000000002E-2</c:v>
                </c:pt>
                <c:pt idx="2199">
                  <c:v>7.1218000000000004E-2</c:v>
                </c:pt>
                <c:pt idx="2200">
                  <c:v>7.1077000000000001E-2</c:v>
                </c:pt>
                <c:pt idx="2201">
                  <c:v>7.1006E-2</c:v>
                </c:pt>
                <c:pt idx="2202">
                  <c:v>7.0985999999999994E-2</c:v>
                </c:pt>
                <c:pt idx="2203">
                  <c:v>7.0971000000000006E-2</c:v>
                </c:pt>
                <c:pt idx="2204">
                  <c:v>7.0909E-2</c:v>
                </c:pt>
                <c:pt idx="2205">
                  <c:v>7.0730000000000001E-2</c:v>
                </c:pt>
                <c:pt idx="2206">
                  <c:v>7.0550000000000002E-2</c:v>
                </c:pt>
                <c:pt idx="2207">
                  <c:v>7.0523000000000002E-2</c:v>
                </c:pt>
                <c:pt idx="2208">
                  <c:v>7.0537000000000002E-2</c:v>
                </c:pt>
                <c:pt idx="2209">
                  <c:v>7.0527000000000006E-2</c:v>
                </c:pt>
                <c:pt idx="2210">
                  <c:v>7.0401000000000005E-2</c:v>
                </c:pt>
                <c:pt idx="2211">
                  <c:v>7.0238999999999996E-2</c:v>
                </c:pt>
                <c:pt idx="2212">
                  <c:v>7.0212999999999998E-2</c:v>
                </c:pt>
                <c:pt idx="2213">
                  <c:v>7.0218000000000003E-2</c:v>
                </c:pt>
                <c:pt idx="2214">
                  <c:v>7.0215E-2</c:v>
                </c:pt>
                <c:pt idx="2215">
                  <c:v>7.0125000000000007E-2</c:v>
                </c:pt>
                <c:pt idx="2216">
                  <c:v>6.9933999999999996E-2</c:v>
                </c:pt>
                <c:pt idx="2217">
                  <c:v>6.9862999999999995E-2</c:v>
                </c:pt>
                <c:pt idx="2218">
                  <c:v>6.9849999999999995E-2</c:v>
                </c:pt>
                <c:pt idx="2219">
                  <c:v>6.9830000000000003E-2</c:v>
                </c:pt>
                <c:pt idx="2220">
                  <c:v>6.9793999999999995E-2</c:v>
                </c:pt>
                <c:pt idx="2221">
                  <c:v>6.9636000000000003E-2</c:v>
                </c:pt>
                <c:pt idx="2222">
                  <c:v>6.9457000000000005E-2</c:v>
                </c:pt>
                <c:pt idx="2223">
                  <c:v>6.9388000000000005E-2</c:v>
                </c:pt>
                <c:pt idx="2224">
                  <c:v>6.9390999999999994E-2</c:v>
                </c:pt>
                <c:pt idx="2225">
                  <c:v>6.9353999999999999E-2</c:v>
                </c:pt>
                <c:pt idx="2226">
                  <c:v>6.9222000000000006E-2</c:v>
                </c:pt>
                <c:pt idx="2227">
                  <c:v>6.9111000000000006E-2</c:v>
                </c:pt>
                <c:pt idx="2228">
                  <c:v>6.9055000000000005E-2</c:v>
                </c:pt>
                <c:pt idx="2229">
                  <c:v>6.9030999999999995E-2</c:v>
                </c:pt>
                <c:pt idx="2230">
                  <c:v>6.8967000000000001E-2</c:v>
                </c:pt>
                <c:pt idx="2231">
                  <c:v>6.8857000000000002E-2</c:v>
                </c:pt>
                <c:pt idx="2232">
                  <c:v>6.8831000000000003E-2</c:v>
                </c:pt>
                <c:pt idx="2233">
                  <c:v>6.8658999999999998E-2</c:v>
                </c:pt>
                <c:pt idx="2234">
                  <c:v>6.8465999999999999E-2</c:v>
                </c:pt>
                <c:pt idx="2235">
                  <c:v>6.8411E-2</c:v>
                </c:pt>
                <c:pt idx="2236">
                  <c:v>6.8411E-2</c:v>
                </c:pt>
                <c:pt idx="2237">
                  <c:v>6.8376999999999993E-2</c:v>
                </c:pt>
                <c:pt idx="2238">
                  <c:v>6.8360000000000004E-2</c:v>
                </c:pt>
                <c:pt idx="2239">
                  <c:v>6.8177000000000001E-2</c:v>
                </c:pt>
                <c:pt idx="2240">
                  <c:v>6.8059999999999996E-2</c:v>
                </c:pt>
                <c:pt idx="2241">
                  <c:v>6.7989999999999995E-2</c:v>
                </c:pt>
                <c:pt idx="2242">
                  <c:v>6.7960999999999994E-2</c:v>
                </c:pt>
                <c:pt idx="2243">
                  <c:v>6.7922999999999997E-2</c:v>
                </c:pt>
                <c:pt idx="2244">
                  <c:v>6.7866999999999997E-2</c:v>
                </c:pt>
                <c:pt idx="2245">
                  <c:v>6.7695000000000005E-2</c:v>
                </c:pt>
                <c:pt idx="2246">
                  <c:v>6.7558000000000007E-2</c:v>
                </c:pt>
                <c:pt idx="2247">
                  <c:v>6.7518999999999996E-2</c:v>
                </c:pt>
                <c:pt idx="2248">
                  <c:v>6.7485000000000003E-2</c:v>
                </c:pt>
                <c:pt idx="2249">
                  <c:v>6.7458000000000004E-2</c:v>
                </c:pt>
                <c:pt idx="2250">
                  <c:v>6.7339999999999997E-2</c:v>
                </c:pt>
                <c:pt idx="2251">
                  <c:v>6.7197999999999994E-2</c:v>
                </c:pt>
                <c:pt idx="2252">
                  <c:v>6.7163E-2</c:v>
                </c:pt>
                <c:pt idx="2253">
                  <c:v>6.7139000000000004E-2</c:v>
                </c:pt>
                <c:pt idx="2254">
                  <c:v>6.7104999999999998E-2</c:v>
                </c:pt>
                <c:pt idx="2255">
                  <c:v>6.7016999999999993E-2</c:v>
                </c:pt>
                <c:pt idx="2256">
                  <c:v>6.6876000000000005E-2</c:v>
                </c:pt>
                <c:pt idx="2257">
                  <c:v>6.6822000000000006E-2</c:v>
                </c:pt>
                <c:pt idx="2258">
                  <c:v>6.6786999999999999E-2</c:v>
                </c:pt>
                <c:pt idx="2259">
                  <c:v>6.6751000000000005E-2</c:v>
                </c:pt>
                <c:pt idx="2260">
                  <c:v>6.6681000000000004E-2</c:v>
                </c:pt>
                <c:pt idx="2261">
                  <c:v>6.6520999999999997E-2</c:v>
                </c:pt>
                <c:pt idx="2262">
                  <c:v>6.6366999999999995E-2</c:v>
                </c:pt>
                <c:pt idx="2263">
                  <c:v>6.6269999999999996E-2</c:v>
                </c:pt>
                <c:pt idx="2264">
                  <c:v>6.6227999999999995E-2</c:v>
                </c:pt>
                <c:pt idx="2265">
                  <c:v>6.6182000000000005E-2</c:v>
                </c:pt>
                <c:pt idx="2266">
                  <c:v>6.6041000000000002E-2</c:v>
                </c:pt>
                <c:pt idx="2267">
                  <c:v>6.5854999999999997E-2</c:v>
                </c:pt>
                <c:pt idx="2268">
                  <c:v>6.5753000000000006E-2</c:v>
                </c:pt>
                <c:pt idx="2269">
                  <c:v>6.5702999999999998E-2</c:v>
                </c:pt>
                <c:pt idx="2270">
                  <c:v>6.5637000000000001E-2</c:v>
                </c:pt>
                <c:pt idx="2271">
                  <c:v>6.5598000000000004E-2</c:v>
                </c:pt>
                <c:pt idx="2272">
                  <c:v>6.5473000000000003E-2</c:v>
                </c:pt>
                <c:pt idx="2273">
                  <c:v>6.5290000000000001E-2</c:v>
                </c:pt>
                <c:pt idx="2274">
                  <c:v>6.5204999999999999E-2</c:v>
                </c:pt>
                <c:pt idx="2275">
                  <c:v>6.5151000000000001E-2</c:v>
                </c:pt>
                <c:pt idx="2276">
                  <c:v>6.5095E-2</c:v>
                </c:pt>
                <c:pt idx="2277">
                  <c:v>6.5053E-2</c:v>
                </c:pt>
                <c:pt idx="2278">
                  <c:v>6.4882999999999996E-2</c:v>
                </c:pt>
                <c:pt idx="2279">
                  <c:v>6.4723000000000003E-2</c:v>
                </c:pt>
                <c:pt idx="2280">
                  <c:v>6.4642000000000005E-2</c:v>
                </c:pt>
                <c:pt idx="2281">
                  <c:v>6.4606999999999998E-2</c:v>
                </c:pt>
                <c:pt idx="2282">
                  <c:v>6.4549999999999996E-2</c:v>
                </c:pt>
                <c:pt idx="2283">
                  <c:v>6.4443E-2</c:v>
                </c:pt>
                <c:pt idx="2284">
                  <c:v>6.4297999999999994E-2</c:v>
                </c:pt>
                <c:pt idx="2285">
                  <c:v>6.4093999999999998E-2</c:v>
                </c:pt>
                <c:pt idx="2286">
                  <c:v>6.4023999999999998E-2</c:v>
                </c:pt>
                <c:pt idx="2287">
                  <c:v>6.4003000000000004E-2</c:v>
                </c:pt>
                <c:pt idx="2288">
                  <c:v>6.3979999999999995E-2</c:v>
                </c:pt>
                <c:pt idx="2289">
                  <c:v>6.3863000000000003E-2</c:v>
                </c:pt>
                <c:pt idx="2290">
                  <c:v>6.3691999999999999E-2</c:v>
                </c:pt>
                <c:pt idx="2291">
                  <c:v>6.3639000000000001E-2</c:v>
                </c:pt>
                <c:pt idx="2292">
                  <c:v>6.3594999999999999E-2</c:v>
                </c:pt>
                <c:pt idx="2293">
                  <c:v>6.3561999999999994E-2</c:v>
                </c:pt>
                <c:pt idx="2294">
                  <c:v>6.3397999999999996E-2</c:v>
                </c:pt>
                <c:pt idx="2295">
                  <c:v>6.3186999999999993E-2</c:v>
                </c:pt>
                <c:pt idx="2296">
                  <c:v>6.3075000000000006E-2</c:v>
                </c:pt>
                <c:pt idx="2297">
                  <c:v>6.2989000000000003E-2</c:v>
                </c:pt>
                <c:pt idx="2298">
                  <c:v>6.2914999999999999E-2</c:v>
                </c:pt>
                <c:pt idx="2299">
                  <c:v>6.2872999999999998E-2</c:v>
                </c:pt>
                <c:pt idx="2300">
                  <c:v>6.2724000000000002E-2</c:v>
                </c:pt>
                <c:pt idx="2301">
                  <c:v>6.2606999999999996E-2</c:v>
                </c:pt>
                <c:pt idx="2302">
                  <c:v>6.2539999999999998E-2</c:v>
                </c:pt>
                <c:pt idx="2303">
                  <c:v>6.2496999999999997E-2</c:v>
                </c:pt>
                <c:pt idx="2304">
                  <c:v>6.2454999999999997E-2</c:v>
                </c:pt>
                <c:pt idx="2305">
                  <c:v>6.2272000000000001E-2</c:v>
                </c:pt>
                <c:pt idx="2306">
                  <c:v>6.2099000000000001E-2</c:v>
                </c:pt>
                <c:pt idx="2307">
                  <c:v>6.1964999999999999E-2</c:v>
                </c:pt>
                <c:pt idx="2308">
                  <c:v>6.1866999999999998E-2</c:v>
                </c:pt>
                <c:pt idx="2309">
                  <c:v>6.1765E-2</c:v>
                </c:pt>
                <c:pt idx="2310">
                  <c:v>6.1705999999999997E-2</c:v>
                </c:pt>
                <c:pt idx="2311">
                  <c:v>6.1595999999999998E-2</c:v>
                </c:pt>
                <c:pt idx="2312">
                  <c:v>6.1439000000000001E-2</c:v>
                </c:pt>
                <c:pt idx="2313">
                  <c:v>6.1377000000000001E-2</c:v>
                </c:pt>
                <c:pt idx="2314">
                  <c:v>6.1325999999999999E-2</c:v>
                </c:pt>
                <c:pt idx="2315">
                  <c:v>6.1262999999999998E-2</c:v>
                </c:pt>
                <c:pt idx="2316">
                  <c:v>6.1197000000000001E-2</c:v>
                </c:pt>
                <c:pt idx="2317">
                  <c:v>6.1043E-2</c:v>
                </c:pt>
                <c:pt idx="2318">
                  <c:v>6.0885000000000002E-2</c:v>
                </c:pt>
                <c:pt idx="2319">
                  <c:v>6.0762999999999998E-2</c:v>
                </c:pt>
                <c:pt idx="2320">
                  <c:v>6.0687999999999999E-2</c:v>
                </c:pt>
                <c:pt idx="2321">
                  <c:v>6.062E-2</c:v>
                </c:pt>
                <c:pt idx="2322">
                  <c:v>6.0589999999999998E-2</c:v>
                </c:pt>
                <c:pt idx="2323">
                  <c:v>6.0448000000000002E-2</c:v>
                </c:pt>
                <c:pt idx="2324">
                  <c:v>6.0263999999999998E-2</c:v>
                </c:pt>
                <c:pt idx="2325">
                  <c:v>6.0172999999999997E-2</c:v>
                </c:pt>
                <c:pt idx="2326">
                  <c:v>6.0100000000000001E-2</c:v>
                </c:pt>
                <c:pt idx="2327">
                  <c:v>6.0051E-2</c:v>
                </c:pt>
                <c:pt idx="2328">
                  <c:v>5.9872000000000002E-2</c:v>
                </c:pt>
                <c:pt idx="2329">
                  <c:v>5.9666999999999998E-2</c:v>
                </c:pt>
                <c:pt idx="2330">
                  <c:v>5.9561999999999997E-2</c:v>
                </c:pt>
                <c:pt idx="2331">
                  <c:v>5.9500999999999998E-2</c:v>
                </c:pt>
                <c:pt idx="2332">
                  <c:v>5.9471999999999997E-2</c:v>
                </c:pt>
                <c:pt idx="2333">
                  <c:v>5.9327999999999999E-2</c:v>
                </c:pt>
                <c:pt idx="2334">
                  <c:v>5.9130000000000002E-2</c:v>
                </c:pt>
                <c:pt idx="2335">
                  <c:v>5.9042999999999998E-2</c:v>
                </c:pt>
                <c:pt idx="2336">
                  <c:v>5.8985000000000003E-2</c:v>
                </c:pt>
                <c:pt idx="2337">
                  <c:v>5.8957000000000002E-2</c:v>
                </c:pt>
                <c:pt idx="2338">
                  <c:v>5.8923999999999997E-2</c:v>
                </c:pt>
                <c:pt idx="2339">
                  <c:v>5.8786999999999999E-2</c:v>
                </c:pt>
                <c:pt idx="2340">
                  <c:v>5.8645999999999997E-2</c:v>
                </c:pt>
                <c:pt idx="2341">
                  <c:v>5.8591999999999998E-2</c:v>
                </c:pt>
                <c:pt idx="2342">
                  <c:v>5.8577999999999998E-2</c:v>
                </c:pt>
                <c:pt idx="2343">
                  <c:v>5.8535999999999998E-2</c:v>
                </c:pt>
                <c:pt idx="2344">
                  <c:v>5.8409000000000003E-2</c:v>
                </c:pt>
                <c:pt idx="2345">
                  <c:v>5.8273999999999999E-2</c:v>
                </c:pt>
                <c:pt idx="2346">
                  <c:v>5.8202999999999998E-2</c:v>
                </c:pt>
                <c:pt idx="2347">
                  <c:v>5.8175999999999999E-2</c:v>
                </c:pt>
                <c:pt idx="2348">
                  <c:v>5.8123000000000001E-2</c:v>
                </c:pt>
                <c:pt idx="2349">
                  <c:v>5.8104000000000003E-2</c:v>
                </c:pt>
                <c:pt idx="2350">
                  <c:v>5.7946999999999999E-2</c:v>
                </c:pt>
                <c:pt idx="2351">
                  <c:v>5.7764000000000003E-2</c:v>
                </c:pt>
                <c:pt idx="2352">
                  <c:v>5.7693000000000001E-2</c:v>
                </c:pt>
                <c:pt idx="2353">
                  <c:v>5.7651000000000001E-2</c:v>
                </c:pt>
                <c:pt idx="2354">
                  <c:v>5.7590000000000002E-2</c:v>
                </c:pt>
                <c:pt idx="2355">
                  <c:v>5.7543999999999998E-2</c:v>
                </c:pt>
                <c:pt idx="2356">
                  <c:v>5.7278000000000003E-2</c:v>
                </c:pt>
                <c:pt idx="2357">
                  <c:v>5.7054000000000001E-2</c:v>
                </c:pt>
                <c:pt idx="2358">
                  <c:v>5.6946999999999998E-2</c:v>
                </c:pt>
                <c:pt idx="2359">
                  <c:v>5.6911999999999997E-2</c:v>
                </c:pt>
                <c:pt idx="2360">
                  <c:v>5.6901E-2</c:v>
                </c:pt>
                <c:pt idx="2361">
                  <c:v>5.6736000000000002E-2</c:v>
                </c:pt>
                <c:pt idx="2362">
                  <c:v>5.6570000000000002E-2</c:v>
                </c:pt>
                <c:pt idx="2363">
                  <c:v>5.6494999999999997E-2</c:v>
                </c:pt>
                <c:pt idx="2364">
                  <c:v>5.6472000000000001E-2</c:v>
                </c:pt>
                <c:pt idx="2365">
                  <c:v>5.6418000000000003E-2</c:v>
                </c:pt>
                <c:pt idx="2366">
                  <c:v>5.6349000000000003E-2</c:v>
                </c:pt>
                <c:pt idx="2367">
                  <c:v>5.6214E-2</c:v>
                </c:pt>
                <c:pt idx="2368">
                  <c:v>5.604E-2</c:v>
                </c:pt>
                <c:pt idx="2369">
                  <c:v>5.5974000000000003E-2</c:v>
                </c:pt>
                <c:pt idx="2370">
                  <c:v>5.5925999999999997E-2</c:v>
                </c:pt>
                <c:pt idx="2371">
                  <c:v>5.5853E-2</c:v>
                </c:pt>
                <c:pt idx="2372">
                  <c:v>5.5731000000000003E-2</c:v>
                </c:pt>
                <c:pt idx="2373">
                  <c:v>5.5613000000000003E-2</c:v>
                </c:pt>
                <c:pt idx="2374">
                  <c:v>5.5556000000000001E-2</c:v>
                </c:pt>
                <c:pt idx="2375">
                  <c:v>5.5503999999999998E-2</c:v>
                </c:pt>
                <c:pt idx="2376">
                  <c:v>5.5456999999999999E-2</c:v>
                </c:pt>
                <c:pt idx="2377">
                  <c:v>5.5414999999999999E-2</c:v>
                </c:pt>
                <c:pt idx="2378">
                  <c:v>5.5231000000000002E-2</c:v>
                </c:pt>
                <c:pt idx="2379">
                  <c:v>5.5107000000000003E-2</c:v>
                </c:pt>
                <c:pt idx="2380">
                  <c:v>5.5027E-2</c:v>
                </c:pt>
                <c:pt idx="2381">
                  <c:v>5.4997999999999998E-2</c:v>
                </c:pt>
                <c:pt idx="2382">
                  <c:v>5.4951E-2</c:v>
                </c:pt>
                <c:pt idx="2383">
                  <c:v>5.4800000000000001E-2</c:v>
                </c:pt>
                <c:pt idx="2384">
                  <c:v>5.4655000000000002E-2</c:v>
                </c:pt>
                <c:pt idx="2385">
                  <c:v>5.4579000000000003E-2</c:v>
                </c:pt>
                <c:pt idx="2386">
                  <c:v>5.4522000000000001E-2</c:v>
                </c:pt>
                <c:pt idx="2387">
                  <c:v>5.4463999999999999E-2</c:v>
                </c:pt>
                <c:pt idx="2388">
                  <c:v>5.4450999999999999E-2</c:v>
                </c:pt>
                <c:pt idx="2389">
                  <c:v>5.4318999999999999E-2</c:v>
                </c:pt>
                <c:pt idx="2390">
                  <c:v>5.4137999999999999E-2</c:v>
                </c:pt>
                <c:pt idx="2391">
                  <c:v>5.4057000000000001E-2</c:v>
                </c:pt>
                <c:pt idx="2392">
                  <c:v>5.3969999999999997E-2</c:v>
                </c:pt>
                <c:pt idx="2393">
                  <c:v>5.3905000000000002E-2</c:v>
                </c:pt>
                <c:pt idx="2394">
                  <c:v>5.3856000000000001E-2</c:v>
                </c:pt>
                <c:pt idx="2395">
                  <c:v>5.3755999999999998E-2</c:v>
                </c:pt>
                <c:pt idx="2396">
                  <c:v>5.3649000000000002E-2</c:v>
                </c:pt>
                <c:pt idx="2397">
                  <c:v>5.3608000000000003E-2</c:v>
                </c:pt>
                <c:pt idx="2398">
                  <c:v>5.3615999999999997E-2</c:v>
                </c:pt>
                <c:pt idx="2399">
                  <c:v>5.3638999999999999E-2</c:v>
                </c:pt>
                <c:pt idx="2400">
                  <c:v>5.3637999999999998E-2</c:v>
                </c:pt>
                <c:pt idx="2401">
                  <c:v>5.3564000000000001E-2</c:v>
                </c:pt>
                <c:pt idx="2402">
                  <c:v>5.3481000000000001E-2</c:v>
                </c:pt>
                <c:pt idx="2403">
                  <c:v>5.3509000000000001E-2</c:v>
                </c:pt>
                <c:pt idx="2404">
                  <c:v>5.3553999999999997E-2</c:v>
                </c:pt>
                <c:pt idx="2405">
                  <c:v>5.3551000000000001E-2</c:v>
                </c:pt>
                <c:pt idx="2406">
                  <c:v>5.3435000000000003E-2</c:v>
                </c:pt>
                <c:pt idx="2407">
                  <c:v>5.3308000000000001E-2</c:v>
                </c:pt>
                <c:pt idx="2408">
                  <c:v>5.3329000000000001E-2</c:v>
                </c:pt>
                <c:pt idx="2409">
                  <c:v>5.3384000000000001E-2</c:v>
                </c:pt>
                <c:pt idx="2410">
                  <c:v>5.3386000000000003E-2</c:v>
                </c:pt>
                <c:pt idx="2411">
                  <c:v>5.3351000000000003E-2</c:v>
                </c:pt>
                <c:pt idx="2412">
                  <c:v>5.3227999999999998E-2</c:v>
                </c:pt>
                <c:pt idx="2413">
                  <c:v>5.3177000000000002E-2</c:v>
                </c:pt>
                <c:pt idx="2414">
                  <c:v>5.3144999999999998E-2</c:v>
                </c:pt>
                <c:pt idx="2415">
                  <c:v>5.3096999999999998E-2</c:v>
                </c:pt>
                <c:pt idx="2416">
                  <c:v>5.3079000000000001E-2</c:v>
                </c:pt>
                <c:pt idx="2417">
                  <c:v>5.2842E-2</c:v>
                </c:pt>
                <c:pt idx="2418">
                  <c:v>5.2625999999999999E-2</c:v>
                </c:pt>
                <c:pt idx="2419">
                  <c:v>5.2603999999999998E-2</c:v>
                </c:pt>
                <c:pt idx="2420">
                  <c:v>5.2527999999999998E-2</c:v>
                </c:pt>
                <c:pt idx="2421">
                  <c:v>5.2489000000000001E-2</c:v>
                </c:pt>
                <c:pt idx="2422">
                  <c:v>5.2433E-2</c:v>
                </c:pt>
                <c:pt idx="2423">
                  <c:v>5.2299999999999999E-2</c:v>
                </c:pt>
                <c:pt idx="2424">
                  <c:v>5.2188999999999999E-2</c:v>
                </c:pt>
                <c:pt idx="2425">
                  <c:v>5.2142000000000001E-2</c:v>
                </c:pt>
                <c:pt idx="2426">
                  <c:v>5.2151000000000003E-2</c:v>
                </c:pt>
                <c:pt idx="2427">
                  <c:v>5.2156000000000001E-2</c:v>
                </c:pt>
                <c:pt idx="2428">
                  <c:v>5.2123999999999997E-2</c:v>
                </c:pt>
                <c:pt idx="2429">
                  <c:v>5.1963000000000002E-2</c:v>
                </c:pt>
                <c:pt idx="2430">
                  <c:v>5.1829E-2</c:v>
                </c:pt>
                <c:pt idx="2431">
                  <c:v>5.1817000000000002E-2</c:v>
                </c:pt>
                <c:pt idx="2432">
                  <c:v>5.1843E-2</c:v>
                </c:pt>
                <c:pt idx="2433">
                  <c:v>5.1837000000000001E-2</c:v>
                </c:pt>
                <c:pt idx="2434">
                  <c:v>5.1797999999999997E-2</c:v>
                </c:pt>
                <c:pt idx="2435">
                  <c:v>5.1608000000000001E-2</c:v>
                </c:pt>
                <c:pt idx="2436">
                  <c:v>5.1484000000000002E-2</c:v>
                </c:pt>
                <c:pt idx="2437">
                  <c:v>5.1403999999999998E-2</c:v>
                </c:pt>
                <c:pt idx="2438">
                  <c:v>5.1343E-2</c:v>
                </c:pt>
                <c:pt idx="2439">
                  <c:v>5.1262000000000002E-2</c:v>
                </c:pt>
                <c:pt idx="2440">
                  <c:v>5.1181999999999998E-2</c:v>
                </c:pt>
                <c:pt idx="2441">
                  <c:v>5.0944000000000003E-2</c:v>
                </c:pt>
                <c:pt idx="2442">
                  <c:v>5.0693000000000002E-2</c:v>
                </c:pt>
                <c:pt idx="2443">
                  <c:v>5.0576000000000003E-2</c:v>
                </c:pt>
                <c:pt idx="2444">
                  <c:v>5.0450000000000002E-2</c:v>
                </c:pt>
                <c:pt idx="2445">
                  <c:v>5.0372E-2</c:v>
                </c:pt>
                <c:pt idx="2446">
                  <c:v>5.0138000000000002E-2</c:v>
                </c:pt>
                <c:pt idx="2447">
                  <c:v>4.9863999999999999E-2</c:v>
                </c:pt>
                <c:pt idx="2448">
                  <c:v>4.9725999999999999E-2</c:v>
                </c:pt>
                <c:pt idx="2449">
                  <c:v>4.9625000000000002E-2</c:v>
                </c:pt>
                <c:pt idx="2450">
                  <c:v>4.9521999999999997E-2</c:v>
                </c:pt>
                <c:pt idx="2451">
                  <c:v>4.9336999999999999E-2</c:v>
                </c:pt>
                <c:pt idx="2452">
                  <c:v>4.9109E-2</c:v>
                </c:pt>
                <c:pt idx="2453">
                  <c:v>4.9016999999999998E-2</c:v>
                </c:pt>
                <c:pt idx="2454">
                  <c:v>4.8925999999999997E-2</c:v>
                </c:pt>
                <c:pt idx="2455">
                  <c:v>4.8848999999999997E-2</c:v>
                </c:pt>
                <c:pt idx="2456">
                  <c:v>4.8826000000000001E-2</c:v>
                </c:pt>
                <c:pt idx="2457">
                  <c:v>4.8619000000000002E-2</c:v>
                </c:pt>
                <c:pt idx="2458">
                  <c:v>4.8451000000000001E-2</c:v>
                </c:pt>
                <c:pt idx="2459">
                  <c:v>4.8351999999999999E-2</c:v>
                </c:pt>
                <c:pt idx="2460">
                  <c:v>4.8297E-2</c:v>
                </c:pt>
                <c:pt idx="2461">
                  <c:v>4.8280000000000003E-2</c:v>
                </c:pt>
                <c:pt idx="2462">
                  <c:v>4.8149999999999998E-2</c:v>
                </c:pt>
                <c:pt idx="2463">
                  <c:v>4.8022000000000002E-2</c:v>
                </c:pt>
                <c:pt idx="2464">
                  <c:v>4.7940000000000003E-2</c:v>
                </c:pt>
                <c:pt idx="2465">
                  <c:v>4.7891000000000003E-2</c:v>
                </c:pt>
                <c:pt idx="2466">
                  <c:v>4.7844999999999999E-2</c:v>
                </c:pt>
                <c:pt idx="2467">
                  <c:v>4.7815000000000003E-2</c:v>
                </c:pt>
                <c:pt idx="2468">
                  <c:v>4.7663999999999998E-2</c:v>
                </c:pt>
                <c:pt idx="2469">
                  <c:v>4.7385999999999998E-2</c:v>
                </c:pt>
                <c:pt idx="2470">
                  <c:v>4.7261999999999998E-2</c:v>
                </c:pt>
                <c:pt idx="2471">
                  <c:v>4.7203000000000002E-2</c:v>
                </c:pt>
                <c:pt idx="2472">
                  <c:v>4.7156000000000003E-2</c:v>
                </c:pt>
                <c:pt idx="2473">
                  <c:v>4.7112000000000001E-2</c:v>
                </c:pt>
                <c:pt idx="2474">
                  <c:v>4.7010999999999997E-2</c:v>
                </c:pt>
                <c:pt idx="2475">
                  <c:v>4.6889E-2</c:v>
                </c:pt>
                <c:pt idx="2476">
                  <c:v>4.6868E-2</c:v>
                </c:pt>
                <c:pt idx="2477">
                  <c:v>4.6892999999999997E-2</c:v>
                </c:pt>
                <c:pt idx="2478">
                  <c:v>4.6893999999999998E-2</c:v>
                </c:pt>
                <c:pt idx="2479">
                  <c:v>4.6854E-2</c:v>
                </c:pt>
                <c:pt idx="2480">
                  <c:v>4.6731000000000002E-2</c:v>
                </c:pt>
                <c:pt idx="2481">
                  <c:v>4.6552999999999997E-2</c:v>
                </c:pt>
                <c:pt idx="2482">
                  <c:v>4.6497999999999998E-2</c:v>
                </c:pt>
                <c:pt idx="2483">
                  <c:v>4.6488000000000002E-2</c:v>
                </c:pt>
                <c:pt idx="2484">
                  <c:v>4.6455999999999997E-2</c:v>
                </c:pt>
                <c:pt idx="2485">
                  <c:v>4.6337999999999997E-2</c:v>
                </c:pt>
                <c:pt idx="2486">
                  <c:v>4.6183000000000002E-2</c:v>
                </c:pt>
                <c:pt idx="2487">
                  <c:v>4.6147000000000001E-2</c:v>
                </c:pt>
                <c:pt idx="2488">
                  <c:v>4.6129000000000003E-2</c:v>
                </c:pt>
                <c:pt idx="2489">
                  <c:v>4.6114000000000002E-2</c:v>
                </c:pt>
                <c:pt idx="2490">
                  <c:v>4.6002000000000001E-2</c:v>
                </c:pt>
                <c:pt idx="2491">
                  <c:v>4.5855E-2</c:v>
                </c:pt>
                <c:pt idx="2492">
                  <c:v>4.5830000000000003E-2</c:v>
                </c:pt>
                <c:pt idx="2493">
                  <c:v>4.5837999999999997E-2</c:v>
                </c:pt>
                <c:pt idx="2494">
                  <c:v>4.5822000000000002E-2</c:v>
                </c:pt>
                <c:pt idx="2495">
                  <c:v>4.5801000000000001E-2</c:v>
                </c:pt>
                <c:pt idx="2496">
                  <c:v>4.5636000000000003E-2</c:v>
                </c:pt>
                <c:pt idx="2497">
                  <c:v>4.5489000000000002E-2</c:v>
                </c:pt>
                <c:pt idx="2498">
                  <c:v>4.5442000000000003E-2</c:v>
                </c:pt>
                <c:pt idx="2499">
                  <c:v>4.5435999999999997E-2</c:v>
                </c:pt>
                <c:pt idx="2500">
                  <c:v>4.5402999999999999E-2</c:v>
                </c:pt>
                <c:pt idx="2501">
                  <c:v>4.5312999999999999E-2</c:v>
                </c:pt>
                <c:pt idx="2502">
                  <c:v>4.5227000000000003E-2</c:v>
                </c:pt>
                <c:pt idx="2503">
                  <c:v>4.5199999999999997E-2</c:v>
                </c:pt>
                <c:pt idx="2504">
                  <c:v>4.5182E-2</c:v>
                </c:pt>
                <c:pt idx="2505">
                  <c:v>4.5150999999999997E-2</c:v>
                </c:pt>
                <c:pt idx="2506">
                  <c:v>4.5125999999999999E-2</c:v>
                </c:pt>
                <c:pt idx="2507">
                  <c:v>4.4988E-2</c:v>
                </c:pt>
                <c:pt idx="2508">
                  <c:v>4.4825999999999998E-2</c:v>
                </c:pt>
                <c:pt idx="2509">
                  <c:v>4.4776999999999997E-2</c:v>
                </c:pt>
                <c:pt idx="2510">
                  <c:v>4.4739000000000001E-2</c:v>
                </c:pt>
                <c:pt idx="2511">
                  <c:v>4.4697000000000001E-2</c:v>
                </c:pt>
                <c:pt idx="2512">
                  <c:v>4.4658999999999997E-2</c:v>
                </c:pt>
                <c:pt idx="2513">
                  <c:v>4.4512999999999997E-2</c:v>
                </c:pt>
                <c:pt idx="2514">
                  <c:v>4.4359000000000003E-2</c:v>
                </c:pt>
                <c:pt idx="2515">
                  <c:v>4.4298999999999998E-2</c:v>
                </c:pt>
                <c:pt idx="2516">
                  <c:v>4.4282000000000002E-2</c:v>
                </c:pt>
                <c:pt idx="2517">
                  <c:v>4.4268000000000002E-2</c:v>
                </c:pt>
                <c:pt idx="2518">
                  <c:v>4.4236999999999999E-2</c:v>
                </c:pt>
                <c:pt idx="2519">
                  <c:v>4.4117999999999997E-2</c:v>
                </c:pt>
                <c:pt idx="2520">
                  <c:v>4.3935000000000002E-2</c:v>
                </c:pt>
                <c:pt idx="2521">
                  <c:v>4.3871E-2</c:v>
                </c:pt>
                <c:pt idx="2522">
                  <c:v>4.3861999999999998E-2</c:v>
                </c:pt>
                <c:pt idx="2523">
                  <c:v>4.3853999999999997E-2</c:v>
                </c:pt>
                <c:pt idx="2524">
                  <c:v>4.3794E-2</c:v>
                </c:pt>
                <c:pt idx="2525">
                  <c:v>4.3651000000000002E-2</c:v>
                </c:pt>
                <c:pt idx="2526">
                  <c:v>4.3587000000000001E-2</c:v>
                </c:pt>
                <c:pt idx="2527">
                  <c:v>4.3582999999999997E-2</c:v>
                </c:pt>
                <c:pt idx="2528">
                  <c:v>4.3594000000000001E-2</c:v>
                </c:pt>
                <c:pt idx="2529">
                  <c:v>4.3534999999999997E-2</c:v>
                </c:pt>
                <c:pt idx="2530">
                  <c:v>4.3437000000000003E-2</c:v>
                </c:pt>
                <c:pt idx="2531">
                  <c:v>4.3409999999999997E-2</c:v>
                </c:pt>
                <c:pt idx="2532">
                  <c:v>4.3432999999999999E-2</c:v>
                </c:pt>
                <c:pt idx="2533">
                  <c:v>4.3461E-2</c:v>
                </c:pt>
                <c:pt idx="2534">
                  <c:v>4.3463000000000002E-2</c:v>
                </c:pt>
                <c:pt idx="2535">
                  <c:v>4.3417999999999998E-2</c:v>
                </c:pt>
                <c:pt idx="2536">
                  <c:v>4.3346000000000003E-2</c:v>
                </c:pt>
                <c:pt idx="2537">
                  <c:v>4.3360000000000003E-2</c:v>
                </c:pt>
                <c:pt idx="2538">
                  <c:v>4.3434E-2</c:v>
                </c:pt>
              </c:numCache>
            </c:numRef>
          </c:yVal>
          <c:smooth val="1"/>
          <c:extLst>
            <c:ext xmlns:c16="http://schemas.microsoft.com/office/drawing/2014/chart" uri="{C3380CC4-5D6E-409C-BE32-E72D297353CC}">
              <c16:uniqueId val="{00000003-0C9D-3743-B81A-DF8B10AF799A}"/>
            </c:ext>
          </c:extLst>
        </c:ser>
        <c:dLbls>
          <c:showLegendKey val="0"/>
          <c:showVal val="0"/>
          <c:showCatName val="0"/>
          <c:showSerName val="0"/>
          <c:showPercent val="0"/>
          <c:showBubbleSize val="0"/>
        </c:dLbls>
        <c:axId val="-2143492024"/>
        <c:axId val="-2143425480"/>
        <c:extLst>
          <c:ext xmlns:c15="http://schemas.microsoft.com/office/drawing/2012/chart" uri="{02D57815-91ED-43cb-92C2-25804820EDAC}">
            <c15:filteredScatterSeries>
              <c15:ser>
                <c:idx val="0"/>
                <c:order val="0"/>
                <c:tx>
                  <c:strRef>
                    <c:extLst>
                      <c:ext uri="{02D57815-91ED-43cb-92C2-25804820EDAC}">
                        <c15:formulaRef>
                          <c15:sqref>all_samples!$B$33</c15:sqref>
                        </c15:formulaRef>
                      </c:ext>
                    </c:extLst>
                    <c:strCache>
                      <c:ptCount val="1"/>
                      <c:pt idx="0">
                        <c:v>CONTROL1</c:v>
                      </c:pt>
                    </c:strCache>
                  </c:strRef>
                </c:tx>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extLst>
                      <c:ext uri="{02D57815-91ED-43cb-92C2-25804820EDAC}">
                        <c15:formulaRef>
                          <c15:sqref>all_samples!$A$34:$A$2626</c15:sqref>
                        </c15:formulaRef>
                      </c:ext>
                    </c:extLst>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4.1100000000000003</c:v>
                      </c:pt>
                      <c:pt idx="139">
                        <c:v>4.1399999999999997</c:v>
                      </c:pt>
                      <c:pt idx="140">
                        <c:v>4.17</c:v>
                      </c:pt>
                      <c:pt idx="141">
                        <c:v>4.2</c:v>
                      </c:pt>
                      <c:pt idx="142">
                        <c:v>4.2300000000000004</c:v>
                      </c:pt>
                      <c:pt idx="143">
                        <c:v>4.26</c:v>
                      </c:pt>
                      <c:pt idx="144">
                        <c:v>4.29</c:v>
                      </c:pt>
                      <c:pt idx="145">
                        <c:v>4.32</c:v>
                      </c:pt>
                      <c:pt idx="146">
                        <c:v>4.3499999999999996</c:v>
                      </c:pt>
                      <c:pt idx="147">
                        <c:v>4.38</c:v>
                      </c:pt>
                      <c:pt idx="148">
                        <c:v>4.41</c:v>
                      </c:pt>
                      <c:pt idx="149">
                        <c:v>4.4400000000000004</c:v>
                      </c:pt>
                      <c:pt idx="150">
                        <c:v>4.47</c:v>
                      </c:pt>
                      <c:pt idx="151">
                        <c:v>4.5</c:v>
                      </c:pt>
                      <c:pt idx="152">
                        <c:v>4.53</c:v>
                      </c:pt>
                      <c:pt idx="153">
                        <c:v>4.5599999999999996</c:v>
                      </c:pt>
                      <c:pt idx="154">
                        <c:v>4.59</c:v>
                      </c:pt>
                      <c:pt idx="155">
                        <c:v>4.62</c:v>
                      </c:pt>
                      <c:pt idx="156">
                        <c:v>4.6500000000000004</c:v>
                      </c:pt>
                      <c:pt idx="157">
                        <c:v>4.68</c:v>
                      </c:pt>
                      <c:pt idx="158">
                        <c:v>4.71</c:v>
                      </c:pt>
                      <c:pt idx="159">
                        <c:v>4.74</c:v>
                      </c:pt>
                      <c:pt idx="160">
                        <c:v>4.7699999999999996</c:v>
                      </c:pt>
                      <c:pt idx="161">
                        <c:v>4.8</c:v>
                      </c:pt>
                      <c:pt idx="162">
                        <c:v>4.83</c:v>
                      </c:pt>
                      <c:pt idx="163">
                        <c:v>4.8600000000000003</c:v>
                      </c:pt>
                      <c:pt idx="164">
                        <c:v>4.8899999999999997</c:v>
                      </c:pt>
                      <c:pt idx="165">
                        <c:v>4.92</c:v>
                      </c:pt>
                      <c:pt idx="166">
                        <c:v>4.95</c:v>
                      </c:pt>
                      <c:pt idx="167">
                        <c:v>4.9800000000000004</c:v>
                      </c:pt>
                      <c:pt idx="168">
                        <c:v>5.01</c:v>
                      </c:pt>
                      <c:pt idx="169">
                        <c:v>5.04</c:v>
                      </c:pt>
                      <c:pt idx="170">
                        <c:v>5.07</c:v>
                      </c:pt>
                      <c:pt idx="171">
                        <c:v>5.0999999999999996</c:v>
                      </c:pt>
                      <c:pt idx="172">
                        <c:v>5.13</c:v>
                      </c:pt>
                      <c:pt idx="173">
                        <c:v>5.16</c:v>
                      </c:pt>
                      <c:pt idx="174">
                        <c:v>5.19</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5.61</c:v>
                      </c:pt>
                      <c:pt idx="189">
                        <c:v>5.64</c:v>
                      </c:pt>
                      <c:pt idx="190">
                        <c:v>5.67</c:v>
                      </c:pt>
                      <c:pt idx="191">
                        <c:v>5.7</c:v>
                      </c:pt>
                      <c:pt idx="192">
                        <c:v>5.73</c:v>
                      </c:pt>
                      <c:pt idx="193">
                        <c:v>5.76</c:v>
                      </c:pt>
                      <c:pt idx="194">
                        <c:v>5.79</c:v>
                      </c:pt>
                      <c:pt idx="195">
                        <c:v>5.82</c:v>
                      </c:pt>
                      <c:pt idx="196">
                        <c:v>5.85</c:v>
                      </c:pt>
                      <c:pt idx="197">
                        <c:v>5.88</c:v>
                      </c:pt>
                      <c:pt idx="198">
                        <c:v>5.91</c:v>
                      </c:pt>
                      <c:pt idx="199">
                        <c:v>5.94</c:v>
                      </c:pt>
                      <c:pt idx="200">
                        <c:v>5.97</c:v>
                      </c:pt>
                      <c:pt idx="201">
                        <c:v>6</c:v>
                      </c:pt>
                      <c:pt idx="202">
                        <c:v>6.03</c:v>
                      </c:pt>
                      <c:pt idx="203">
                        <c:v>6.06</c:v>
                      </c:pt>
                      <c:pt idx="204">
                        <c:v>6.09</c:v>
                      </c:pt>
                      <c:pt idx="205">
                        <c:v>6.12</c:v>
                      </c:pt>
                      <c:pt idx="206">
                        <c:v>6.15</c:v>
                      </c:pt>
                      <c:pt idx="207">
                        <c:v>6.18</c:v>
                      </c:pt>
                      <c:pt idx="208">
                        <c:v>6.21</c:v>
                      </c:pt>
                      <c:pt idx="209">
                        <c:v>6.24</c:v>
                      </c:pt>
                      <c:pt idx="210">
                        <c:v>6.27</c:v>
                      </c:pt>
                      <c:pt idx="211">
                        <c:v>6.3</c:v>
                      </c:pt>
                      <c:pt idx="212">
                        <c:v>6.33</c:v>
                      </c:pt>
                      <c:pt idx="213">
                        <c:v>6.36</c:v>
                      </c:pt>
                      <c:pt idx="214">
                        <c:v>6.39</c:v>
                      </c:pt>
                      <c:pt idx="215">
                        <c:v>6.42</c:v>
                      </c:pt>
                      <c:pt idx="216">
                        <c:v>6.45</c:v>
                      </c:pt>
                      <c:pt idx="217">
                        <c:v>6.48</c:v>
                      </c:pt>
                      <c:pt idx="218">
                        <c:v>6.51</c:v>
                      </c:pt>
                      <c:pt idx="219">
                        <c:v>6.54</c:v>
                      </c:pt>
                      <c:pt idx="220">
                        <c:v>6.57</c:v>
                      </c:pt>
                      <c:pt idx="221">
                        <c:v>6.6</c:v>
                      </c:pt>
                      <c:pt idx="222">
                        <c:v>6.63</c:v>
                      </c:pt>
                      <c:pt idx="223">
                        <c:v>6.66</c:v>
                      </c:pt>
                      <c:pt idx="224">
                        <c:v>6.69</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7.11</c:v>
                      </c:pt>
                      <c:pt idx="240">
                        <c:v>7.14</c:v>
                      </c:pt>
                      <c:pt idx="241">
                        <c:v>7.17</c:v>
                      </c:pt>
                      <c:pt idx="242">
                        <c:v>7.2</c:v>
                      </c:pt>
                      <c:pt idx="243">
                        <c:v>7.23</c:v>
                      </c:pt>
                      <c:pt idx="244">
                        <c:v>7.26</c:v>
                      </c:pt>
                      <c:pt idx="245">
                        <c:v>7.29</c:v>
                      </c:pt>
                      <c:pt idx="246">
                        <c:v>7.32</c:v>
                      </c:pt>
                      <c:pt idx="247">
                        <c:v>7.35</c:v>
                      </c:pt>
                      <c:pt idx="248">
                        <c:v>7.38</c:v>
                      </c:pt>
                      <c:pt idx="249">
                        <c:v>7.41</c:v>
                      </c:pt>
                      <c:pt idx="250">
                        <c:v>7.44</c:v>
                      </c:pt>
                      <c:pt idx="251">
                        <c:v>7.47</c:v>
                      </c:pt>
                      <c:pt idx="252">
                        <c:v>7.5</c:v>
                      </c:pt>
                      <c:pt idx="253">
                        <c:v>7.53</c:v>
                      </c:pt>
                      <c:pt idx="254">
                        <c:v>7.56</c:v>
                      </c:pt>
                      <c:pt idx="255">
                        <c:v>7.59</c:v>
                      </c:pt>
                      <c:pt idx="256">
                        <c:v>7.62</c:v>
                      </c:pt>
                      <c:pt idx="257">
                        <c:v>7.65</c:v>
                      </c:pt>
                      <c:pt idx="258">
                        <c:v>7.68</c:v>
                      </c:pt>
                      <c:pt idx="259">
                        <c:v>7.71</c:v>
                      </c:pt>
                      <c:pt idx="260">
                        <c:v>7.74</c:v>
                      </c:pt>
                      <c:pt idx="261">
                        <c:v>7.77</c:v>
                      </c:pt>
                      <c:pt idx="262">
                        <c:v>7.8</c:v>
                      </c:pt>
                      <c:pt idx="263">
                        <c:v>7.83</c:v>
                      </c:pt>
                      <c:pt idx="264">
                        <c:v>7.86</c:v>
                      </c:pt>
                      <c:pt idx="265">
                        <c:v>7.89</c:v>
                      </c:pt>
                      <c:pt idx="266">
                        <c:v>7.92</c:v>
                      </c:pt>
                      <c:pt idx="267">
                        <c:v>7.95</c:v>
                      </c:pt>
                      <c:pt idx="268">
                        <c:v>7.98</c:v>
                      </c:pt>
                      <c:pt idx="269">
                        <c:v>8.01</c:v>
                      </c:pt>
                      <c:pt idx="270">
                        <c:v>8.0399999999999991</c:v>
                      </c:pt>
                      <c:pt idx="271">
                        <c:v>8.07</c:v>
                      </c:pt>
                      <c:pt idx="272">
                        <c:v>8.1</c:v>
                      </c:pt>
                      <c:pt idx="273">
                        <c:v>8.1300000000000008</c:v>
                      </c:pt>
                      <c:pt idx="274">
                        <c:v>8.16</c:v>
                      </c:pt>
                      <c:pt idx="275">
                        <c:v>8.19</c:v>
                      </c:pt>
                      <c:pt idx="276">
                        <c:v>8.2200000000000006</c:v>
                      </c:pt>
                      <c:pt idx="277">
                        <c:v>8.25</c:v>
                      </c:pt>
                      <c:pt idx="278">
                        <c:v>8.2799999999999994</c:v>
                      </c:pt>
                      <c:pt idx="279">
                        <c:v>8.31</c:v>
                      </c:pt>
                      <c:pt idx="280">
                        <c:v>8.34</c:v>
                      </c:pt>
                      <c:pt idx="281">
                        <c:v>8.3699999999999992</c:v>
                      </c:pt>
                      <c:pt idx="282">
                        <c:v>8.4</c:v>
                      </c:pt>
                      <c:pt idx="283">
                        <c:v>8.43</c:v>
                      </c:pt>
                      <c:pt idx="284">
                        <c:v>8.4600000000000009</c:v>
                      </c:pt>
                      <c:pt idx="285">
                        <c:v>8.49</c:v>
                      </c:pt>
                      <c:pt idx="286">
                        <c:v>8.52</c:v>
                      </c:pt>
                      <c:pt idx="287">
                        <c:v>8.5500000000000007</c:v>
                      </c:pt>
                      <c:pt idx="288">
                        <c:v>8.58</c:v>
                      </c:pt>
                      <c:pt idx="289">
                        <c:v>8.61</c:v>
                      </c:pt>
                      <c:pt idx="290">
                        <c:v>8.64</c:v>
                      </c:pt>
                      <c:pt idx="291">
                        <c:v>8.67</c:v>
                      </c:pt>
                      <c:pt idx="292">
                        <c:v>8.6999999999999993</c:v>
                      </c:pt>
                      <c:pt idx="293">
                        <c:v>8.73</c:v>
                      </c:pt>
                      <c:pt idx="294">
                        <c:v>8.76</c:v>
                      </c:pt>
                      <c:pt idx="295">
                        <c:v>8.7899999999999991</c:v>
                      </c:pt>
                      <c:pt idx="296">
                        <c:v>8.82</c:v>
                      </c:pt>
                      <c:pt idx="297">
                        <c:v>8.85</c:v>
                      </c:pt>
                      <c:pt idx="298">
                        <c:v>8.8800000000000008</c:v>
                      </c:pt>
                      <c:pt idx="299">
                        <c:v>8.91</c:v>
                      </c:pt>
                      <c:pt idx="300">
                        <c:v>8.94</c:v>
                      </c:pt>
                      <c:pt idx="301">
                        <c:v>8.9700000000000006</c:v>
                      </c:pt>
                      <c:pt idx="302">
                        <c:v>9</c:v>
                      </c:pt>
                      <c:pt idx="303">
                        <c:v>9.0299999999999994</c:v>
                      </c:pt>
                      <c:pt idx="304">
                        <c:v>9.06</c:v>
                      </c:pt>
                      <c:pt idx="305">
                        <c:v>9.09</c:v>
                      </c:pt>
                      <c:pt idx="306">
                        <c:v>9.1199999999999992</c:v>
                      </c:pt>
                      <c:pt idx="307">
                        <c:v>9.15</c:v>
                      </c:pt>
                      <c:pt idx="308">
                        <c:v>9.18</c:v>
                      </c:pt>
                      <c:pt idx="309">
                        <c:v>9.2100000000000009</c:v>
                      </c:pt>
                      <c:pt idx="310">
                        <c:v>9.24</c:v>
                      </c:pt>
                      <c:pt idx="311">
                        <c:v>9.27</c:v>
                      </c:pt>
                      <c:pt idx="312">
                        <c:v>9.3000000000000007</c:v>
                      </c:pt>
                      <c:pt idx="313">
                        <c:v>9.33</c:v>
                      </c:pt>
                      <c:pt idx="314">
                        <c:v>9.36</c:v>
                      </c:pt>
                      <c:pt idx="315">
                        <c:v>9.39</c:v>
                      </c:pt>
                      <c:pt idx="316">
                        <c:v>9.42</c:v>
                      </c:pt>
                      <c:pt idx="317">
                        <c:v>9.4499999999999993</c:v>
                      </c:pt>
                      <c:pt idx="318">
                        <c:v>9.48</c:v>
                      </c:pt>
                      <c:pt idx="319">
                        <c:v>9.51</c:v>
                      </c:pt>
                      <c:pt idx="320">
                        <c:v>9.5399999999999991</c:v>
                      </c:pt>
                      <c:pt idx="321">
                        <c:v>9.57</c:v>
                      </c:pt>
                      <c:pt idx="322">
                        <c:v>9.6</c:v>
                      </c:pt>
                      <c:pt idx="323">
                        <c:v>9.6300000000000008</c:v>
                      </c:pt>
                      <c:pt idx="324">
                        <c:v>9.66</c:v>
                      </c:pt>
                      <c:pt idx="325">
                        <c:v>9.69</c:v>
                      </c:pt>
                      <c:pt idx="326">
                        <c:v>9.7200000000000006</c:v>
                      </c:pt>
                      <c:pt idx="327">
                        <c:v>9.75</c:v>
                      </c:pt>
                      <c:pt idx="328">
                        <c:v>9.7799999999999994</c:v>
                      </c:pt>
                      <c:pt idx="329">
                        <c:v>9.81</c:v>
                      </c:pt>
                      <c:pt idx="330">
                        <c:v>9.84</c:v>
                      </c:pt>
                      <c:pt idx="331">
                        <c:v>9.8699999999999992</c:v>
                      </c:pt>
                      <c:pt idx="332">
                        <c:v>9.9</c:v>
                      </c:pt>
                      <c:pt idx="333">
                        <c:v>9.93</c:v>
                      </c:pt>
                      <c:pt idx="334">
                        <c:v>9.9600000000000009</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16.079999999999998</c:v>
                      </c:pt>
                      <c:pt idx="540">
                        <c:v>16.11</c:v>
                      </c:pt>
                      <c:pt idx="541">
                        <c:v>16.14</c:v>
                      </c:pt>
                      <c:pt idx="542">
                        <c:v>16.170000000000002</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16.739999999999998</c:v>
                      </c:pt>
                      <c:pt idx="562">
                        <c:v>16.77</c:v>
                      </c:pt>
                      <c:pt idx="563">
                        <c:v>16.8</c:v>
                      </c:pt>
                      <c:pt idx="564">
                        <c:v>16.829999999999998</c:v>
                      </c:pt>
                      <c:pt idx="565">
                        <c:v>16.86</c:v>
                      </c:pt>
                      <c:pt idx="566">
                        <c:v>16.89</c:v>
                      </c:pt>
                      <c:pt idx="567">
                        <c:v>16.920000000000002</c:v>
                      </c:pt>
                      <c:pt idx="568">
                        <c:v>16.95</c:v>
                      </c:pt>
                      <c:pt idx="569">
                        <c:v>16.98</c:v>
                      </c:pt>
                      <c:pt idx="570">
                        <c:v>17.010000000000002</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17.489999999999998</c:v>
                      </c:pt>
                      <c:pt idx="587">
                        <c:v>17.52</c:v>
                      </c:pt>
                      <c:pt idx="588">
                        <c:v>17.55</c:v>
                      </c:pt>
                      <c:pt idx="589">
                        <c:v>17.579999999999998</c:v>
                      </c:pt>
                      <c:pt idx="590">
                        <c:v>17.61</c:v>
                      </c:pt>
                      <c:pt idx="591">
                        <c:v>17.64</c:v>
                      </c:pt>
                      <c:pt idx="592">
                        <c:v>17.670000000000002</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18.239999999999998</c:v>
                      </c:pt>
                      <c:pt idx="613">
                        <c:v>18.27</c:v>
                      </c:pt>
                      <c:pt idx="614">
                        <c:v>18.3</c:v>
                      </c:pt>
                      <c:pt idx="615">
                        <c:v>18.329999999999998</c:v>
                      </c:pt>
                      <c:pt idx="616">
                        <c:v>18.36</c:v>
                      </c:pt>
                      <c:pt idx="617">
                        <c:v>18.39</c:v>
                      </c:pt>
                      <c:pt idx="618">
                        <c:v>18.420000000000002</c:v>
                      </c:pt>
                      <c:pt idx="619">
                        <c:v>18.45</c:v>
                      </c:pt>
                      <c:pt idx="620">
                        <c:v>18.48</c:v>
                      </c:pt>
                      <c:pt idx="621">
                        <c:v>18.510000000000002</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18.989999999999998</c:v>
                      </c:pt>
                      <c:pt idx="638">
                        <c:v>19.02</c:v>
                      </c:pt>
                      <c:pt idx="639">
                        <c:v>19.05</c:v>
                      </c:pt>
                      <c:pt idx="640">
                        <c:v>19.079999999999998</c:v>
                      </c:pt>
                      <c:pt idx="641">
                        <c:v>19.11</c:v>
                      </c:pt>
                      <c:pt idx="642">
                        <c:v>19.14</c:v>
                      </c:pt>
                      <c:pt idx="643">
                        <c:v>19.170000000000002</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19.739999999999998</c:v>
                      </c:pt>
                      <c:pt idx="663">
                        <c:v>19.77</c:v>
                      </c:pt>
                      <c:pt idx="664">
                        <c:v>19.8</c:v>
                      </c:pt>
                      <c:pt idx="665">
                        <c:v>19.829999999999998</c:v>
                      </c:pt>
                      <c:pt idx="666">
                        <c:v>19.86</c:v>
                      </c:pt>
                      <c:pt idx="667">
                        <c:v>19.89</c:v>
                      </c:pt>
                      <c:pt idx="668">
                        <c:v>19.920000000000002</c:v>
                      </c:pt>
                      <c:pt idx="669">
                        <c:v>19.95</c:v>
                      </c:pt>
                      <c:pt idx="670">
                        <c:v>19.98</c:v>
                      </c:pt>
                      <c:pt idx="671">
                        <c:v>20.010000000000002</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32.729999999999997</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33.299999999999997</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34.229999999999997</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34.799999999999997</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35.729999999999997</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36.299999999999997</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37.229999999999997</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37.799999999999997</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38.729999999999997</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39.299999999999997</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40.229999999999997</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40.799999999999997</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64.17</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64.680000000000007</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65.67</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66.180000000000007</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67.17</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67.680000000000007</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68.67</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69.180000000000007</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70.17</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70.680000000000007</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71.67</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72.180000000000007</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73.17</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73.680000000000007</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74.67</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75.180000000000007</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76.17</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76.680000000000007</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extLst>
                      <c:ext uri="{02D57815-91ED-43cb-92C2-25804820EDAC}">
                        <c15:formulaRef>
                          <c15:sqref>all_samples!$B$34:$B$2626</c15:sqref>
                        </c15:formulaRef>
                      </c:ext>
                    </c:extLst>
                    <c:numCache>
                      <c:formatCode>General</c:formatCode>
                      <c:ptCount val="2593"/>
                      <c:pt idx="0">
                        <c:v>0.11348900000000001</c:v>
                      </c:pt>
                      <c:pt idx="1">
                        <c:v>0.113555</c:v>
                      </c:pt>
                      <c:pt idx="2">
                        <c:v>0.113624</c:v>
                      </c:pt>
                      <c:pt idx="3">
                        <c:v>0.113692</c:v>
                      </c:pt>
                      <c:pt idx="4">
                        <c:v>0.11373800000000001</c:v>
                      </c:pt>
                      <c:pt idx="5">
                        <c:v>0.113774</c:v>
                      </c:pt>
                      <c:pt idx="6">
                        <c:v>0.11382100000000001</c:v>
                      </c:pt>
                      <c:pt idx="7">
                        <c:v>0.113862</c:v>
                      </c:pt>
                      <c:pt idx="8">
                        <c:v>0.113923</c:v>
                      </c:pt>
                      <c:pt idx="9">
                        <c:v>0.11397500000000001</c:v>
                      </c:pt>
                      <c:pt idx="10">
                        <c:v>0.11402</c:v>
                      </c:pt>
                      <c:pt idx="11">
                        <c:v>0.11405800000000001</c:v>
                      </c:pt>
                      <c:pt idx="12">
                        <c:v>0.114105</c:v>
                      </c:pt>
                      <c:pt idx="13">
                        <c:v>0.114152</c:v>
                      </c:pt>
                      <c:pt idx="14">
                        <c:v>0.114164</c:v>
                      </c:pt>
                      <c:pt idx="15">
                        <c:v>0.114167</c:v>
                      </c:pt>
                      <c:pt idx="16">
                        <c:v>0.114186</c:v>
                      </c:pt>
                      <c:pt idx="17">
                        <c:v>0.11422499999999999</c:v>
                      </c:pt>
                      <c:pt idx="18">
                        <c:v>0.114287</c:v>
                      </c:pt>
                      <c:pt idx="19">
                        <c:v>0.114342</c:v>
                      </c:pt>
                      <c:pt idx="20">
                        <c:v>0.114383</c:v>
                      </c:pt>
                      <c:pt idx="21">
                        <c:v>0.114417</c:v>
                      </c:pt>
                      <c:pt idx="22">
                        <c:v>0.11445</c:v>
                      </c:pt>
                      <c:pt idx="23">
                        <c:v>0.114493</c:v>
                      </c:pt>
                      <c:pt idx="24">
                        <c:v>0.11452</c:v>
                      </c:pt>
                      <c:pt idx="25">
                        <c:v>0.11454300000000001</c:v>
                      </c:pt>
                      <c:pt idx="26">
                        <c:v>0.114554</c:v>
                      </c:pt>
                      <c:pt idx="27">
                        <c:v>0.11457000000000001</c:v>
                      </c:pt>
                      <c:pt idx="28">
                        <c:v>0.11460099999999999</c:v>
                      </c:pt>
                      <c:pt idx="29">
                        <c:v>0.11462600000000001</c:v>
                      </c:pt>
                      <c:pt idx="30">
                        <c:v>0.11465</c:v>
                      </c:pt>
                      <c:pt idx="31">
                        <c:v>0.114672</c:v>
                      </c:pt>
                      <c:pt idx="32">
                        <c:v>0.114704</c:v>
                      </c:pt>
                      <c:pt idx="33">
                        <c:v>0.114746</c:v>
                      </c:pt>
                      <c:pt idx="34">
                        <c:v>0.114776</c:v>
                      </c:pt>
                      <c:pt idx="35">
                        <c:v>0.115581</c:v>
                      </c:pt>
                      <c:pt idx="36">
                        <c:v>0.119241</c:v>
                      </c:pt>
                      <c:pt idx="37">
                        <c:v>0.129436</c:v>
                      </c:pt>
                      <c:pt idx="38">
                        <c:v>0.142764</c:v>
                      </c:pt>
                      <c:pt idx="39">
                        <c:v>0.15601599999999999</c:v>
                      </c:pt>
                      <c:pt idx="40">
                        <c:v>0.17686499999999999</c:v>
                      </c:pt>
                      <c:pt idx="41">
                        <c:v>0.19611300000000001</c:v>
                      </c:pt>
                      <c:pt idx="42">
                        <c:v>0.21949299999999999</c:v>
                      </c:pt>
                      <c:pt idx="43">
                        <c:v>0.23996100000000001</c:v>
                      </c:pt>
                      <c:pt idx="44">
                        <c:v>0.26068400000000003</c:v>
                      </c:pt>
                      <c:pt idx="45">
                        <c:v>0.28146500000000002</c:v>
                      </c:pt>
                      <c:pt idx="46">
                        <c:v>0.30229600000000001</c:v>
                      </c:pt>
                      <c:pt idx="47">
                        <c:v>0.32679599999999998</c:v>
                      </c:pt>
                      <c:pt idx="48">
                        <c:v>0.34787000000000001</c:v>
                      </c:pt>
                      <c:pt idx="49">
                        <c:v>0.37246000000000001</c:v>
                      </c:pt>
                      <c:pt idx="50">
                        <c:v>0.39348100000000003</c:v>
                      </c:pt>
                      <c:pt idx="51">
                        <c:v>0.41093400000000002</c:v>
                      </c:pt>
                      <c:pt idx="52">
                        <c:v>0.43518699999999999</c:v>
                      </c:pt>
                      <c:pt idx="53">
                        <c:v>0.45487100000000003</c:v>
                      </c:pt>
                      <c:pt idx="54">
                        <c:v>0.473993</c:v>
                      </c:pt>
                      <c:pt idx="55">
                        <c:v>0.48574299999999998</c:v>
                      </c:pt>
                      <c:pt idx="56">
                        <c:v>0.493531</c:v>
                      </c:pt>
                      <c:pt idx="57">
                        <c:v>0.49899100000000002</c:v>
                      </c:pt>
                      <c:pt idx="58">
                        <c:v>0.50131999999999999</c:v>
                      </c:pt>
                      <c:pt idx="59">
                        <c:v>0.50325799999999998</c:v>
                      </c:pt>
                      <c:pt idx="60">
                        <c:v>0.504193</c:v>
                      </c:pt>
                      <c:pt idx="61">
                        <c:v>0.50475800000000004</c:v>
                      </c:pt>
                      <c:pt idx="62">
                        <c:v>0.50516300000000003</c:v>
                      </c:pt>
                      <c:pt idx="63">
                        <c:v>0.50538700000000003</c:v>
                      </c:pt>
                      <c:pt idx="64">
                        <c:v>0.50554100000000002</c:v>
                      </c:pt>
                      <c:pt idx="65">
                        <c:v>0.505633</c:v>
                      </c:pt>
                      <c:pt idx="66">
                        <c:v>0.50568299999999999</c:v>
                      </c:pt>
                      <c:pt idx="67">
                        <c:v>0.50574399999999997</c:v>
                      </c:pt>
                      <c:pt idx="68">
                        <c:v>0.50580400000000003</c:v>
                      </c:pt>
                      <c:pt idx="69">
                        <c:v>0.50588200000000005</c:v>
                      </c:pt>
                      <c:pt idx="70">
                        <c:v>0.50592999999999999</c:v>
                      </c:pt>
                      <c:pt idx="71">
                        <c:v>0.50597800000000004</c:v>
                      </c:pt>
                      <c:pt idx="72">
                        <c:v>0.50601200000000002</c:v>
                      </c:pt>
                      <c:pt idx="73">
                        <c:v>0.50604300000000002</c:v>
                      </c:pt>
                      <c:pt idx="74">
                        <c:v>0.50607400000000002</c:v>
                      </c:pt>
                      <c:pt idx="75">
                        <c:v>0.50609300000000002</c:v>
                      </c:pt>
                      <c:pt idx="76">
                        <c:v>0.50610599999999994</c:v>
                      </c:pt>
                      <c:pt idx="77">
                        <c:v>0.50611899999999999</c:v>
                      </c:pt>
                      <c:pt idx="78">
                        <c:v>0.50613699999999995</c:v>
                      </c:pt>
                      <c:pt idx="79">
                        <c:v>0.50616000000000005</c:v>
                      </c:pt>
                      <c:pt idx="80">
                        <c:v>0.50616899999999998</c:v>
                      </c:pt>
                      <c:pt idx="81">
                        <c:v>0.50617500000000004</c:v>
                      </c:pt>
                      <c:pt idx="82">
                        <c:v>0.50618700000000005</c:v>
                      </c:pt>
                      <c:pt idx="83">
                        <c:v>0.50620399999999999</c:v>
                      </c:pt>
                      <c:pt idx="84">
                        <c:v>0.50622199999999995</c:v>
                      </c:pt>
                      <c:pt idx="85">
                        <c:v>0.50622900000000004</c:v>
                      </c:pt>
                      <c:pt idx="86">
                        <c:v>0.50623200000000002</c:v>
                      </c:pt>
                      <c:pt idx="87">
                        <c:v>0.50623499999999999</c:v>
                      </c:pt>
                      <c:pt idx="88">
                        <c:v>0.506247</c:v>
                      </c:pt>
                      <c:pt idx="89">
                        <c:v>0.50625699999999996</c:v>
                      </c:pt>
                      <c:pt idx="90">
                        <c:v>0.50626300000000002</c:v>
                      </c:pt>
                      <c:pt idx="91">
                        <c:v>0.50626400000000005</c:v>
                      </c:pt>
                      <c:pt idx="92">
                        <c:v>0.50626800000000005</c:v>
                      </c:pt>
                      <c:pt idx="93">
                        <c:v>0.50628399999999996</c:v>
                      </c:pt>
                      <c:pt idx="94">
                        <c:v>0.50629500000000005</c:v>
                      </c:pt>
                      <c:pt idx="95">
                        <c:v>0.506297</c:v>
                      </c:pt>
                      <c:pt idx="96">
                        <c:v>0.50629100000000005</c:v>
                      </c:pt>
                      <c:pt idx="97">
                        <c:v>0.50626899999999997</c:v>
                      </c:pt>
                      <c:pt idx="98">
                        <c:v>0.50624499999999995</c:v>
                      </c:pt>
                      <c:pt idx="99">
                        <c:v>0.50624199999999997</c:v>
                      </c:pt>
                      <c:pt idx="100">
                        <c:v>0.50626300000000002</c:v>
                      </c:pt>
                      <c:pt idx="101">
                        <c:v>0.50628399999999996</c:v>
                      </c:pt>
                      <c:pt idx="102">
                        <c:v>0.50629199999999996</c:v>
                      </c:pt>
                      <c:pt idx="103">
                        <c:v>0.50630600000000003</c:v>
                      </c:pt>
                      <c:pt idx="104">
                        <c:v>0.506324</c:v>
                      </c:pt>
                      <c:pt idx="105">
                        <c:v>0.50633799999999995</c:v>
                      </c:pt>
                      <c:pt idx="106">
                        <c:v>0.50633799999999995</c:v>
                      </c:pt>
                      <c:pt idx="107">
                        <c:v>0.50633099999999998</c:v>
                      </c:pt>
                      <c:pt idx="108">
                        <c:v>0.50632999999999995</c:v>
                      </c:pt>
                      <c:pt idx="109">
                        <c:v>0.50633600000000001</c:v>
                      </c:pt>
                      <c:pt idx="110">
                        <c:v>0.50634699999999999</c:v>
                      </c:pt>
                      <c:pt idx="111">
                        <c:v>0.50635300000000005</c:v>
                      </c:pt>
                      <c:pt idx="112">
                        <c:v>0.50634800000000002</c:v>
                      </c:pt>
                      <c:pt idx="113">
                        <c:v>0.50634900000000005</c:v>
                      </c:pt>
                      <c:pt idx="114">
                        <c:v>0.50635699999999995</c:v>
                      </c:pt>
                      <c:pt idx="115">
                        <c:v>0.50636700000000001</c:v>
                      </c:pt>
                      <c:pt idx="116">
                        <c:v>0.50636099999999995</c:v>
                      </c:pt>
                      <c:pt idx="117">
                        <c:v>0.50632699999999997</c:v>
                      </c:pt>
                      <c:pt idx="118">
                        <c:v>0.50629400000000002</c:v>
                      </c:pt>
                      <c:pt idx="119">
                        <c:v>0.50629100000000005</c:v>
                      </c:pt>
                      <c:pt idx="120">
                        <c:v>0.50631599999999999</c:v>
                      </c:pt>
                      <c:pt idx="121">
                        <c:v>0.50634400000000002</c:v>
                      </c:pt>
                      <c:pt idx="122">
                        <c:v>0.50635799999999997</c:v>
                      </c:pt>
                      <c:pt idx="123">
                        <c:v>0.50636099999999995</c:v>
                      </c:pt>
                      <c:pt idx="124">
                        <c:v>0.50636899999999996</c:v>
                      </c:pt>
                      <c:pt idx="125">
                        <c:v>0.50638700000000003</c:v>
                      </c:pt>
                      <c:pt idx="126">
                        <c:v>0.50639100000000004</c:v>
                      </c:pt>
                      <c:pt idx="127">
                        <c:v>0.50638499999999997</c:v>
                      </c:pt>
                      <c:pt idx="128">
                        <c:v>0.50637299999999996</c:v>
                      </c:pt>
                      <c:pt idx="129">
                        <c:v>0.50637900000000002</c:v>
                      </c:pt>
                      <c:pt idx="130">
                        <c:v>0.50639400000000001</c:v>
                      </c:pt>
                      <c:pt idx="131">
                        <c:v>0.50640499999999999</c:v>
                      </c:pt>
                      <c:pt idx="132">
                        <c:v>0.50640099999999999</c:v>
                      </c:pt>
                      <c:pt idx="133">
                        <c:v>0.50639900000000004</c:v>
                      </c:pt>
                      <c:pt idx="134">
                        <c:v>0.50640200000000002</c:v>
                      </c:pt>
                      <c:pt idx="135">
                        <c:v>0.50640300000000005</c:v>
                      </c:pt>
                      <c:pt idx="136">
                        <c:v>0.50640700000000005</c:v>
                      </c:pt>
                      <c:pt idx="137">
                        <c:v>0.50640499999999999</c:v>
                      </c:pt>
                      <c:pt idx="138">
                        <c:v>0.50639999999999996</c:v>
                      </c:pt>
                      <c:pt idx="139">
                        <c:v>0.50640300000000005</c:v>
                      </c:pt>
                      <c:pt idx="140">
                        <c:v>0.50640799999999997</c:v>
                      </c:pt>
                      <c:pt idx="141">
                        <c:v>0.50640799999999997</c:v>
                      </c:pt>
                      <c:pt idx="142">
                        <c:v>0.50640700000000005</c:v>
                      </c:pt>
                      <c:pt idx="143">
                        <c:v>0.50640700000000005</c:v>
                      </c:pt>
                      <c:pt idx="144">
                        <c:v>0.50641099999999994</c:v>
                      </c:pt>
                      <c:pt idx="145">
                        <c:v>0.50642100000000001</c:v>
                      </c:pt>
                      <c:pt idx="146">
                        <c:v>0.50642299999999996</c:v>
                      </c:pt>
                      <c:pt idx="147">
                        <c:v>0.50641999999999998</c:v>
                      </c:pt>
                      <c:pt idx="148">
                        <c:v>0.50641800000000003</c:v>
                      </c:pt>
                      <c:pt idx="149">
                        <c:v>0.50642200000000004</c:v>
                      </c:pt>
                      <c:pt idx="150">
                        <c:v>0.50642699999999996</c:v>
                      </c:pt>
                      <c:pt idx="151">
                        <c:v>0.50642600000000004</c:v>
                      </c:pt>
                      <c:pt idx="152">
                        <c:v>0.50642299999999996</c:v>
                      </c:pt>
                      <c:pt idx="153">
                        <c:v>0.50642200000000004</c:v>
                      </c:pt>
                      <c:pt idx="154">
                        <c:v>0.50642200000000004</c:v>
                      </c:pt>
                      <c:pt idx="155">
                        <c:v>0.50642399999999999</c:v>
                      </c:pt>
                      <c:pt idx="156">
                        <c:v>0.50642500000000001</c:v>
                      </c:pt>
                      <c:pt idx="157">
                        <c:v>0.50642299999999996</c:v>
                      </c:pt>
                      <c:pt idx="158">
                        <c:v>0.50642200000000004</c:v>
                      </c:pt>
                      <c:pt idx="159">
                        <c:v>0.50642500000000001</c:v>
                      </c:pt>
                      <c:pt idx="160">
                        <c:v>0.50643300000000002</c:v>
                      </c:pt>
                      <c:pt idx="161">
                        <c:v>0.50644100000000003</c:v>
                      </c:pt>
                      <c:pt idx="162">
                        <c:v>0.50643300000000002</c:v>
                      </c:pt>
                      <c:pt idx="163">
                        <c:v>0.50642500000000001</c:v>
                      </c:pt>
                      <c:pt idx="164">
                        <c:v>0.50642399999999999</c:v>
                      </c:pt>
                      <c:pt idx="165">
                        <c:v>0.50642399999999999</c:v>
                      </c:pt>
                      <c:pt idx="166">
                        <c:v>0.50642600000000004</c:v>
                      </c:pt>
                      <c:pt idx="167">
                        <c:v>0.50643099999999996</c:v>
                      </c:pt>
                      <c:pt idx="168">
                        <c:v>0.50642600000000004</c:v>
                      </c:pt>
                      <c:pt idx="169">
                        <c:v>0.50640499999999999</c:v>
                      </c:pt>
                      <c:pt idx="170">
                        <c:v>0.50637200000000004</c:v>
                      </c:pt>
                      <c:pt idx="171">
                        <c:v>0.50636800000000004</c:v>
                      </c:pt>
                      <c:pt idx="172">
                        <c:v>0.50639299999999998</c:v>
                      </c:pt>
                      <c:pt idx="173">
                        <c:v>0.50641000000000003</c:v>
                      </c:pt>
                      <c:pt idx="174">
                        <c:v>0.50641800000000003</c:v>
                      </c:pt>
                      <c:pt idx="175">
                        <c:v>0.50642500000000001</c:v>
                      </c:pt>
                      <c:pt idx="176">
                        <c:v>0.50642799999999999</c:v>
                      </c:pt>
                      <c:pt idx="177">
                        <c:v>0.50643499999999997</c:v>
                      </c:pt>
                      <c:pt idx="178">
                        <c:v>0.50644100000000003</c:v>
                      </c:pt>
                      <c:pt idx="179">
                        <c:v>0.50643700000000003</c:v>
                      </c:pt>
                      <c:pt idx="180">
                        <c:v>0.50641800000000003</c:v>
                      </c:pt>
                      <c:pt idx="181">
                        <c:v>0.506409</c:v>
                      </c:pt>
                      <c:pt idx="182">
                        <c:v>0.50642600000000004</c:v>
                      </c:pt>
                      <c:pt idx="183">
                        <c:v>0.50643899999999997</c:v>
                      </c:pt>
                      <c:pt idx="184">
                        <c:v>0.50644100000000003</c:v>
                      </c:pt>
                      <c:pt idx="185">
                        <c:v>0.50643400000000005</c:v>
                      </c:pt>
                      <c:pt idx="186">
                        <c:v>0.50643300000000002</c:v>
                      </c:pt>
                      <c:pt idx="187">
                        <c:v>0.50644900000000004</c:v>
                      </c:pt>
                      <c:pt idx="188">
                        <c:v>0.50645300000000004</c:v>
                      </c:pt>
                      <c:pt idx="189">
                        <c:v>0.50645200000000001</c:v>
                      </c:pt>
                      <c:pt idx="190">
                        <c:v>0.50644699999999998</c:v>
                      </c:pt>
                      <c:pt idx="191">
                        <c:v>0.50644100000000003</c:v>
                      </c:pt>
                      <c:pt idx="192">
                        <c:v>0.50641499999999995</c:v>
                      </c:pt>
                      <c:pt idx="193">
                        <c:v>0.50639999999999996</c:v>
                      </c:pt>
                      <c:pt idx="194">
                        <c:v>0.506413</c:v>
                      </c:pt>
                      <c:pt idx="195">
                        <c:v>0.50642200000000004</c:v>
                      </c:pt>
                      <c:pt idx="196">
                        <c:v>0.50643000000000005</c:v>
                      </c:pt>
                      <c:pt idx="197">
                        <c:v>0.50644599999999995</c:v>
                      </c:pt>
                      <c:pt idx="198">
                        <c:v>0.50645600000000002</c:v>
                      </c:pt>
                      <c:pt idx="199">
                        <c:v>0.50645799999999996</c:v>
                      </c:pt>
                      <c:pt idx="200">
                        <c:v>0.50644900000000004</c:v>
                      </c:pt>
                      <c:pt idx="201">
                        <c:v>0.50644100000000003</c:v>
                      </c:pt>
                      <c:pt idx="202">
                        <c:v>0.50644199999999995</c:v>
                      </c:pt>
                      <c:pt idx="203">
                        <c:v>0.50644599999999995</c:v>
                      </c:pt>
                      <c:pt idx="204">
                        <c:v>0.50644900000000004</c:v>
                      </c:pt>
                      <c:pt idx="205">
                        <c:v>0.50645099999999998</c:v>
                      </c:pt>
                      <c:pt idx="206">
                        <c:v>0.50645200000000001</c:v>
                      </c:pt>
                      <c:pt idx="207">
                        <c:v>0.50645099999999998</c:v>
                      </c:pt>
                      <c:pt idx="208">
                        <c:v>0.50645799999999996</c:v>
                      </c:pt>
                      <c:pt idx="209">
                        <c:v>0.506463</c:v>
                      </c:pt>
                      <c:pt idx="210">
                        <c:v>0.50646199999999997</c:v>
                      </c:pt>
                      <c:pt idx="211">
                        <c:v>0.50646199999999997</c:v>
                      </c:pt>
                      <c:pt idx="212">
                        <c:v>0.50646599999999997</c:v>
                      </c:pt>
                      <c:pt idx="213">
                        <c:v>0.50646599999999997</c:v>
                      </c:pt>
                      <c:pt idx="214">
                        <c:v>0.50646599999999997</c:v>
                      </c:pt>
                      <c:pt idx="215">
                        <c:v>0.50646400000000003</c:v>
                      </c:pt>
                      <c:pt idx="216">
                        <c:v>0.50646400000000003</c:v>
                      </c:pt>
                      <c:pt idx="217">
                        <c:v>0.50647200000000003</c:v>
                      </c:pt>
                      <c:pt idx="218">
                        <c:v>0.50647699999999996</c:v>
                      </c:pt>
                      <c:pt idx="219">
                        <c:v>0.50646899999999995</c:v>
                      </c:pt>
                      <c:pt idx="220">
                        <c:v>0.50644699999999998</c:v>
                      </c:pt>
                      <c:pt idx="221">
                        <c:v>0.50641400000000003</c:v>
                      </c:pt>
                      <c:pt idx="222">
                        <c:v>0.50640799999999997</c:v>
                      </c:pt>
                      <c:pt idx="223">
                        <c:v>0.50642399999999999</c:v>
                      </c:pt>
                      <c:pt idx="224">
                        <c:v>0.50644800000000001</c:v>
                      </c:pt>
                      <c:pt idx="225">
                        <c:v>0.50644900000000004</c:v>
                      </c:pt>
                      <c:pt idx="226">
                        <c:v>0.50644999999999996</c:v>
                      </c:pt>
                      <c:pt idx="227">
                        <c:v>0.50645700000000005</c:v>
                      </c:pt>
                      <c:pt idx="228">
                        <c:v>0.50646800000000003</c:v>
                      </c:pt>
                      <c:pt idx="229">
                        <c:v>0.50647699999999996</c:v>
                      </c:pt>
                      <c:pt idx="230">
                        <c:v>0.50646899999999995</c:v>
                      </c:pt>
                      <c:pt idx="231">
                        <c:v>0.50645600000000002</c:v>
                      </c:pt>
                      <c:pt idx="232">
                        <c:v>0.50645600000000002</c:v>
                      </c:pt>
                      <c:pt idx="233">
                        <c:v>0.50646500000000005</c:v>
                      </c:pt>
                      <c:pt idx="234">
                        <c:v>0.50647200000000003</c:v>
                      </c:pt>
                      <c:pt idx="235">
                        <c:v>0.50646599999999997</c:v>
                      </c:pt>
                      <c:pt idx="236">
                        <c:v>0.50645600000000002</c:v>
                      </c:pt>
                      <c:pt idx="237">
                        <c:v>0.50645300000000004</c:v>
                      </c:pt>
                      <c:pt idx="238">
                        <c:v>0.50642600000000004</c:v>
                      </c:pt>
                      <c:pt idx="239">
                        <c:v>0.50639400000000001</c:v>
                      </c:pt>
                      <c:pt idx="240">
                        <c:v>0.50637900000000002</c:v>
                      </c:pt>
                      <c:pt idx="241">
                        <c:v>0.50639000000000001</c:v>
                      </c:pt>
                      <c:pt idx="242">
                        <c:v>0.50641499999999995</c:v>
                      </c:pt>
                      <c:pt idx="243">
                        <c:v>0.50644800000000001</c:v>
                      </c:pt>
                      <c:pt idx="244">
                        <c:v>0.50646899999999995</c:v>
                      </c:pt>
                      <c:pt idx="245">
                        <c:v>0.50647299999999995</c:v>
                      </c:pt>
                      <c:pt idx="246">
                        <c:v>0.50646100000000005</c:v>
                      </c:pt>
                      <c:pt idx="247">
                        <c:v>0.50645899999999999</c:v>
                      </c:pt>
                      <c:pt idx="248">
                        <c:v>0.50646899999999995</c:v>
                      </c:pt>
                      <c:pt idx="249">
                        <c:v>0.50648000000000004</c:v>
                      </c:pt>
                      <c:pt idx="250">
                        <c:v>0.50648400000000005</c:v>
                      </c:pt>
                      <c:pt idx="251">
                        <c:v>0.50647600000000004</c:v>
                      </c:pt>
                      <c:pt idx="252">
                        <c:v>0.506467</c:v>
                      </c:pt>
                      <c:pt idx="253">
                        <c:v>0.50646400000000003</c:v>
                      </c:pt>
                      <c:pt idx="254">
                        <c:v>0.50647699999999996</c:v>
                      </c:pt>
                      <c:pt idx="255">
                        <c:v>0.50648499999999996</c:v>
                      </c:pt>
                      <c:pt idx="256">
                        <c:v>0.50647900000000001</c:v>
                      </c:pt>
                      <c:pt idx="257">
                        <c:v>0.50647399999999998</c:v>
                      </c:pt>
                      <c:pt idx="258">
                        <c:v>0.50646800000000003</c:v>
                      </c:pt>
                      <c:pt idx="259">
                        <c:v>0.506471</c:v>
                      </c:pt>
                      <c:pt idx="260">
                        <c:v>0.50647299999999995</c:v>
                      </c:pt>
                      <c:pt idx="261">
                        <c:v>0.50647299999999995</c:v>
                      </c:pt>
                      <c:pt idx="262">
                        <c:v>0.50647299999999995</c:v>
                      </c:pt>
                      <c:pt idx="263">
                        <c:v>0.50647900000000001</c:v>
                      </c:pt>
                      <c:pt idx="264">
                        <c:v>0.50648000000000004</c:v>
                      </c:pt>
                      <c:pt idx="265">
                        <c:v>0.50648099999999996</c:v>
                      </c:pt>
                      <c:pt idx="266">
                        <c:v>0.50647900000000001</c:v>
                      </c:pt>
                      <c:pt idx="267">
                        <c:v>0.50647600000000004</c:v>
                      </c:pt>
                      <c:pt idx="268">
                        <c:v>0.50647200000000003</c:v>
                      </c:pt>
                      <c:pt idx="269">
                        <c:v>0.506467</c:v>
                      </c:pt>
                      <c:pt idx="270">
                        <c:v>0.50646400000000003</c:v>
                      </c:pt>
                      <c:pt idx="271">
                        <c:v>0.50644500000000003</c:v>
                      </c:pt>
                      <c:pt idx="272">
                        <c:v>0.50641700000000001</c:v>
                      </c:pt>
                      <c:pt idx="273">
                        <c:v>0.50641000000000003</c:v>
                      </c:pt>
                      <c:pt idx="274">
                        <c:v>0.50642299999999996</c:v>
                      </c:pt>
                      <c:pt idx="275">
                        <c:v>0.50644800000000001</c:v>
                      </c:pt>
                      <c:pt idx="276">
                        <c:v>0.50646100000000005</c:v>
                      </c:pt>
                      <c:pt idx="277">
                        <c:v>0.50646999999999998</c:v>
                      </c:pt>
                      <c:pt idx="278">
                        <c:v>0.50647600000000004</c:v>
                      </c:pt>
                      <c:pt idx="279">
                        <c:v>0.50648300000000002</c:v>
                      </c:pt>
                      <c:pt idx="280">
                        <c:v>0.50648700000000002</c:v>
                      </c:pt>
                      <c:pt idx="281">
                        <c:v>0.50648199999999999</c:v>
                      </c:pt>
                      <c:pt idx="282">
                        <c:v>0.50647600000000004</c:v>
                      </c:pt>
                      <c:pt idx="283">
                        <c:v>0.50648099999999996</c:v>
                      </c:pt>
                      <c:pt idx="284">
                        <c:v>0.50649100000000002</c:v>
                      </c:pt>
                      <c:pt idx="285">
                        <c:v>0.506494</c:v>
                      </c:pt>
                      <c:pt idx="286">
                        <c:v>0.50648599999999999</c:v>
                      </c:pt>
                      <c:pt idx="287">
                        <c:v>0.50647200000000003</c:v>
                      </c:pt>
                      <c:pt idx="288">
                        <c:v>0.50647200000000003</c:v>
                      </c:pt>
                      <c:pt idx="289">
                        <c:v>0.50648400000000005</c:v>
                      </c:pt>
                      <c:pt idx="290">
                        <c:v>0.50649500000000003</c:v>
                      </c:pt>
                      <c:pt idx="291">
                        <c:v>0.506498</c:v>
                      </c:pt>
                      <c:pt idx="292">
                        <c:v>0.50648800000000005</c:v>
                      </c:pt>
                      <c:pt idx="293">
                        <c:v>0.50647900000000001</c:v>
                      </c:pt>
                      <c:pt idx="294">
                        <c:v>0.50648599999999999</c:v>
                      </c:pt>
                      <c:pt idx="295">
                        <c:v>0.50649699999999998</c:v>
                      </c:pt>
                      <c:pt idx="296">
                        <c:v>0.50650200000000001</c:v>
                      </c:pt>
                      <c:pt idx="297">
                        <c:v>0.50649200000000005</c:v>
                      </c:pt>
                      <c:pt idx="298">
                        <c:v>0.50645899999999999</c:v>
                      </c:pt>
                      <c:pt idx="299">
                        <c:v>0.50642399999999999</c:v>
                      </c:pt>
                      <c:pt idx="300">
                        <c:v>0.50642200000000004</c:v>
                      </c:pt>
                      <c:pt idx="301">
                        <c:v>0.50643899999999997</c:v>
                      </c:pt>
                      <c:pt idx="302">
                        <c:v>0.50645499999999999</c:v>
                      </c:pt>
                      <c:pt idx="303">
                        <c:v>0.50644999999999996</c:v>
                      </c:pt>
                      <c:pt idx="304">
                        <c:v>0.50645899999999999</c:v>
                      </c:pt>
                      <c:pt idx="305">
                        <c:v>0.50647600000000004</c:v>
                      </c:pt>
                      <c:pt idx="306">
                        <c:v>0.50648700000000002</c:v>
                      </c:pt>
                      <c:pt idx="307">
                        <c:v>0.50648300000000002</c:v>
                      </c:pt>
                      <c:pt idx="308">
                        <c:v>0.50646999999999998</c:v>
                      </c:pt>
                      <c:pt idx="309">
                        <c:v>0.50647200000000003</c:v>
                      </c:pt>
                      <c:pt idx="310">
                        <c:v>0.50648099999999996</c:v>
                      </c:pt>
                      <c:pt idx="311">
                        <c:v>0.50648800000000005</c:v>
                      </c:pt>
                      <c:pt idx="312">
                        <c:v>0.50646999999999998</c:v>
                      </c:pt>
                      <c:pt idx="313">
                        <c:v>0.50635200000000002</c:v>
                      </c:pt>
                      <c:pt idx="314">
                        <c:v>0.50598200000000004</c:v>
                      </c:pt>
                      <c:pt idx="315">
                        <c:v>0.50542200000000004</c:v>
                      </c:pt>
                      <c:pt idx="316">
                        <c:v>0.50458700000000001</c:v>
                      </c:pt>
                      <c:pt idx="317">
                        <c:v>0.50342699999999996</c:v>
                      </c:pt>
                      <c:pt idx="318">
                        <c:v>0.50192599999999998</c:v>
                      </c:pt>
                      <c:pt idx="319">
                        <c:v>0.49973299999999998</c:v>
                      </c:pt>
                      <c:pt idx="320">
                        <c:v>0.49751699999999999</c:v>
                      </c:pt>
                      <c:pt idx="321">
                        <c:v>0.49460599999999999</c:v>
                      </c:pt>
                      <c:pt idx="322">
                        <c:v>0.49183199999999999</c:v>
                      </c:pt>
                      <c:pt idx="323">
                        <c:v>0.488761</c:v>
                      </c:pt>
                      <c:pt idx="324">
                        <c:v>0.48540800000000001</c:v>
                      </c:pt>
                      <c:pt idx="325">
                        <c:v>0.48178199999999999</c:v>
                      </c:pt>
                      <c:pt idx="326">
                        <c:v>0.477213</c:v>
                      </c:pt>
                      <c:pt idx="327">
                        <c:v>0.47300199999999998</c:v>
                      </c:pt>
                      <c:pt idx="328">
                        <c:v>0.46772399999999997</c:v>
                      </c:pt>
                      <c:pt idx="329">
                        <c:v>0.46421000000000001</c:v>
                      </c:pt>
                      <c:pt idx="330">
                        <c:v>0.45866299999999999</c:v>
                      </c:pt>
                      <c:pt idx="331">
                        <c:v>0.45248699999999997</c:v>
                      </c:pt>
                      <c:pt idx="332">
                        <c:v>0.44705099999999998</c:v>
                      </c:pt>
                      <c:pt idx="333">
                        <c:v>0.44064300000000001</c:v>
                      </c:pt>
                      <c:pt idx="334">
                        <c:v>0.43517899999999998</c:v>
                      </c:pt>
                      <c:pt idx="335">
                        <c:v>0.43068800000000002</c:v>
                      </c:pt>
                      <c:pt idx="336">
                        <c:v>0.42451100000000003</c:v>
                      </c:pt>
                      <c:pt idx="337">
                        <c:v>0.41930899999999999</c:v>
                      </c:pt>
                      <c:pt idx="338">
                        <c:v>0.41329500000000002</c:v>
                      </c:pt>
                      <c:pt idx="339">
                        <c:v>0.40817100000000001</c:v>
                      </c:pt>
                      <c:pt idx="340">
                        <c:v>0.40309699999999998</c:v>
                      </c:pt>
                      <c:pt idx="341">
                        <c:v>0.398088</c:v>
                      </c:pt>
                      <c:pt idx="342">
                        <c:v>0.39315299999999997</c:v>
                      </c:pt>
                      <c:pt idx="343">
                        <c:v>0.38748300000000002</c:v>
                      </c:pt>
                      <c:pt idx="344">
                        <c:v>0.38268000000000002</c:v>
                      </c:pt>
                      <c:pt idx="345">
                        <c:v>0.37711899999999998</c:v>
                      </c:pt>
                      <c:pt idx="346">
                        <c:v>0.37239100000000003</c:v>
                      </c:pt>
                      <c:pt idx="347">
                        <c:v>0.367724</c:v>
                      </c:pt>
                      <c:pt idx="348">
                        <c:v>0.36313899999999999</c:v>
                      </c:pt>
                      <c:pt idx="349">
                        <c:v>0.35866300000000001</c:v>
                      </c:pt>
                      <c:pt idx="350">
                        <c:v>0.353549</c:v>
                      </c:pt>
                      <c:pt idx="351">
                        <c:v>0.35281800000000002</c:v>
                      </c:pt>
                      <c:pt idx="352">
                        <c:v>0.349217</c:v>
                      </c:pt>
                      <c:pt idx="353">
                        <c:v>0.34489199999999998</c:v>
                      </c:pt>
                      <c:pt idx="354">
                        <c:v>0.33982699999999999</c:v>
                      </c:pt>
                      <c:pt idx="355">
                        <c:v>0.33621800000000002</c:v>
                      </c:pt>
                      <c:pt idx="356">
                        <c:v>0.33121699999999998</c:v>
                      </c:pt>
                      <c:pt idx="357">
                        <c:v>0.326984</c:v>
                      </c:pt>
                      <c:pt idx="358">
                        <c:v>0.32277699999999998</c:v>
                      </c:pt>
                      <c:pt idx="359">
                        <c:v>0.31785200000000002</c:v>
                      </c:pt>
                      <c:pt idx="360">
                        <c:v>0.31362899999999999</c:v>
                      </c:pt>
                      <c:pt idx="361">
                        <c:v>0.30943300000000001</c:v>
                      </c:pt>
                      <c:pt idx="362">
                        <c:v>0.30527700000000002</c:v>
                      </c:pt>
                      <c:pt idx="363">
                        <c:v>0.30048799999999998</c:v>
                      </c:pt>
                      <c:pt idx="364">
                        <c:v>0.29645100000000002</c:v>
                      </c:pt>
                      <c:pt idx="365">
                        <c:v>0.29246699999999998</c:v>
                      </c:pt>
                      <c:pt idx="366">
                        <c:v>0.28788200000000003</c:v>
                      </c:pt>
                      <c:pt idx="367">
                        <c:v>0.28464899999999999</c:v>
                      </c:pt>
                      <c:pt idx="368">
                        <c:v>0.280194</c:v>
                      </c:pt>
                      <c:pt idx="369">
                        <c:v>0.27645900000000001</c:v>
                      </c:pt>
                      <c:pt idx="370">
                        <c:v>0.27281300000000003</c:v>
                      </c:pt>
                      <c:pt idx="371">
                        <c:v>0.26865299999999998</c:v>
                      </c:pt>
                      <c:pt idx="372">
                        <c:v>0.26516099999999998</c:v>
                      </c:pt>
                      <c:pt idx="373">
                        <c:v>0.261152</c:v>
                      </c:pt>
                      <c:pt idx="374">
                        <c:v>0.258322</c:v>
                      </c:pt>
                      <c:pt idx="375">
                        <c:v>0.25497700000000001</c:v>
                      </c:pt>
                      <c:pt idx="376">
                        <c:v>0.25117400000000001</c:v>
                      </c:pt>
                      <c:pt idx="377">
                        <c:v>0.24803700000000001</c:v>
                      </c:pt>
                      <c:pt idx="378">
                        <c:v>0.24446799999999999</c:v>
                      </c:pt>
                      <c:pt idx="379">
                        <c:v>0.24140700000000001</c:v>
                      </c:pt>
                      <c:pt idx="380">
                        <c:v>0.23886299999999999</c:v>
                      </c:pt>
                      <c:pt idx="381">
                        <c:v>0.235351</c:v>
                      </c:pt>
                      <c:pt idx="382">
                        <c:v>0.232407</c:v>
                      </c:pt>
                      <c:pt idx="383">
                        <c:v>0.22906399999999999</c:v>
                      </c:pt>
                      <c:pt idx="384">
                        <c:v>0.226247</c:v>
                      </c:pt>
                      <c:pt idx="385">
                        <c:v>0.22298200000000001</c:v>
                      </c:pt>
                      <c:pt idx="386">
                        <c:v>0.22065100000000001</c:v>
                      </c:pt>
                      <c:pt idx="387">
                        <c:v>0.21787100000000001</c:v>
                      </c:pt>
                      <c:pt idx="388">
                        <c:v>0.214673</c:v>
                      </c:pt>
                      <c:pt idx="389">
                        <c:v>0.21198600000000001</c:v>
                      </c:pt>
                      <c:pt idx="390">
                        <c:v>0.20891399999999999</c:v>
                      </c:pt>
                      <c:pt idx="391">
                        <c:v>0.20631099999999999</c:v>
                      </c:pt>
                      <c:pt idx="392">
                        <c:v>0.20371600000000001</c:v>
                      </c:pt>
                      <c:pt idx="393">
                        <c:v>0.201125</c:v>
                      </c:pt>
                      <c:pt idx="394">
                        <c:v>0.19855400000000001</c:v>
                      </c:pt>
                      <c:pt idx="395">
                        <c:v>0.19559099999999999</c:v>
                      </c:pt>
                      <c:pt idx="396">
                        <c:v>0.19309399999999999</c:v>
                      </c:pt>
                      <c:pt idx="397">
                        <c:v>0.19064400000000001</c:v>
                      </c:pt>
                      <c:pt idx="398">
                        <c:v>0.18784500000000001</c:v>
                      </c:pt>
                      <c:pt idx="399">
                        <c:v>0.18587600000000001</c:v>
                      </c:pt>
                      <c:pt idx="400">
                        <c:v>0.183147</c:v>
                      </c:pt>
                      <c:pt idx="401">
                        <c:v>0.18082799999999999</c:v>
                      </c:pt>
                      <c:pt idx="402">
                        <c:v>0.178179</c:v>
                      </c:pt>
                      <c:pt idx="403">
                        <c:v>0.175956</c:v>
                      </c:pt>
                      <c:pt idx="404">
                        <c:v>0.173763</c:v>
                      </c:pt>
                      <c:pt idx="405">
                        <c:v>0.17160500000000001</c:v>
                      </c:pt>
                      <c:pt idx="406">
                        <c:v>0.16947599999999999</c:v>
                      </c:pt>
                      <c:pt idx="407">
                        <c:v>0.167045</c:v>
                      </c:pt>
                      <c:pt idx="408">
                        <c:v>0.16502</c:v>
                      </c:pt>
                      <c:pt idx="409">
                        <c:v>0.16303000000000001</c:v>
                      </c:pt>
                      <c:pt idx="410">
                        <c:v>0.16073899999999999</c:v>
                      </c:pt>
                      <c:pt idx="411">
                        <c:v>0.15913099999999999</c:v>
                      </c:pt>
                      <c:pt idx="412">
                        <c:v>0.15692500000000001</c:v>
                      </c:pt>
                      <c:pt idx="413">
                        <c:v>0.155081</c:v>
                      </c:pt>
                      <c:pt idx="414">
                        <c:v>0.15327099999999999</c:v>
                      </c:pt>
                      <c:pt idx="415">
                        <c:v>0.151202</c:v>
                      </c:pt>
                      <c:pt idx="416">
                        <c:v>0.14944399999999999</c:v>
                      </c:pt>
                      <c:pt idx="417">
                        <c:v>0.14741399999999999</c:v>
                      </c:pt>
                      <c:pt idx="418">
                        <c:v>0.14598800000000001</c:v>
                      </c:pt>
                      <c:pt idx="419">
                        <c:v>0.144316</c:v>
                      </c:pt>
                      <c:pt idx="420">
                        <c:v>0.14240700000000001</c:v>
                      </c:pt>
                      <c:pt idx="421">
                        <c:v>0.14080300000000001</c:v>
                      </c:pt>
                      <c:pt idx="422">
                        <c:v>0.13897000000000001</c:v>
                      </c:pt>
                      <c:pt idx="423">
                        <c:v>0.13744200000000001</c:v>
                      </c:pt>
                      <c:pt idx="424">
                        <c:v>0.135935</c:v>
                      </c:pt>
                      <c:pt idx="425">
                        <c:v>0.134436</c:v>
                      </c:pt>
                      <c:pt idx="426">
                        <c:v>0.132963</c:v>
                      </c:pt>
                      <c:pt idx="427">
                        <c:v>0.13128400000000001</c:v>
                      </c:pt>
                      <c:pt idx="428">
                        <c:v>0.129883</c:v>
                      </c:pt>
                      <c:pt idx="429">
                        <c:v>0.12826699999999999</c:v>
                      </c:pt>
                      <c:pt idx="430">
                        <c:v>0.12711800000000001</c:v>
                      </c:pt>
                      <c:pt idx="431">
                        <c:v>0.125752</c:v>
                      </c:pt>
                      <c:pt idx="432">
                        <c:v>0.124198</c:v>
                      </c:pt>
                      <c:pt idx="433">
                        <c:v>0.122943</c:v>
                      </c:pt>
                      <c:pt idx="434">
                        <c:v>0.12153700000000001</c:v>
                      </c:pt>
                      <c:pt idx="435">
                        <c:v>0.120338</c:v>
                      </c:pt>
                      <c:pt idx="436">
                        <c:v>0.11913799999999999</c:v>
                      </c:pt>
                      <c:pt idx="437">
                        <c:v>0.117952</c:v>
                      </c:pt>
                      <c:pt idx="438">
                        <c:v>0.1168</c:v>
                      </c:pt>
                      <c:pt idx="439">
                        <c:v>0.11550100000000001</c:v>
                      </c:pt>
                      <c:pt idx="440">
                        <c:v>0.11441800000000001</c:v>
                      </c:pt>
                      <c:pt idx="441">
                        <c:v>0.113163</c:v>
                      </c:pt>
                      <c:pt idx="442">
                        <c:v>0.11209</c:v>
                      </c:pt>
                      <c:pt idx="443">
                        <c:v>0.11121</c:v>
                      </c:pt>
                      <c:pt idx="444">
                        <c:v>0.11002000000000001</c:v>
                      </c:pt>
                      <c:pt idx="445">
                        <c:v>0.109032</c:v>
                      </c:pt>
                      <c:pt idx="446">
                        <c:v>0.107894</c:v>
                      </c:pt>
                      <c:pt idx="447">
                        <c:v>0.106933</c:v>
                      </c:pt>
                      <c:pt idx="448">
                        <c:v>0.105976</c:v>
                      </c:pt>
                      <c:pt idx="449">
                        <c:v>0.105041</c:v>
                      </c:pt>
                      <c:pt idx="450">
                        <c:v>0.104139</c:v>
                      </c:pt>
                      <c:pt idx="451">
                        <c:v>0.103092</c:v>
                      </c:pt>
                      <c:pt idx="452">
                        <c:v>0.102205</c:v>
                      </c:pt>
                      <c:pt idx="453">
                        <c:v>0.101338</c:v>
                      </c:pt>
                      <c:pt idx="454">
                        <c:v>0.10032199999999999</c:v>
                      </c:pt>
                      <c:pt idx="455">
                        <c:v>9.9445000000000006E-2</c:v>
                      </c:pt>
                      <c:pt idx="456">
                        <c:v>9.8574999999999996E-2</c:v>
                      </c:pt>
                      <c:pt idx="457">
                        <c:v>9.7720000000000001E-2</c:v>
                      </c:pt>
                      <c:pt idx="458">
                        <c:v>9.6911999999999998E-2</c:v>
                      </c:pt>
                      <c:pt idx="459">
                        <c:v>9.6065999999999999E-2</c:v>
                      </c:pt>
                      <c:pt idx="460">
                        <c:v>9.5378000000000004E-2</c:v>
                      </c:pt>
                      <c:pt idx="461">
                        <c:v>9.4560000000000005E-2</c:v>
                      </c:pt>
                      <c:pt idx="462">
                        <c:v>9.3966999999999995E-2</c:v>
                      </c:pt>
                      <c:pt idx="463">
                        <c:v>9.3141000000000002E-2</c:v>
                      </c:pt>
                      <c:pt idx="464">
                        <c:v>9.2452000000000006E-2</c:v>
                      </c:pt>
                      <c:pt idx="465">
                        <c:v>9.1771000000000005E-2</c:v>
                      </c:pt>
                      <c:pt idx="466">
                        <c:v>9.0983999999999995E-2</c:v>
                      </c:pt>
                      <c:pt idx="467">
                        <c:v>9.0317999999999996E-2</c:v>
                      </c:pt>
                      <c:pt idx="468">
                        <c:v>8.9657000000000001E-2</c:v>
                      </c:pt>
                      <c:pt idx="469">
                        <c:v>8.9001999999999998E-2</c:v>
                      </c:pt>
                      <c:pt idx="470">
                        <c:v>8.8353000000000001E-2</c:v>
                      </c:pt>
                      <c:pt idx="471">
                        <c:v>8.7613999999999997E-2</c:v>
                      </c:pt>
                      <c:pt idx="472">
                        <c:v>8.6993000000000001E-2</c:v>
                      </c:pt>
                      <c:pt idx="473">
                        <c:v>8.6280999999999997E-2</c:v>
                      </c:pt>
                      <c:pt idx="474">
                        <c:v>8.5776000000000005E-2</c:v>
                      </c:pt>
                      <c:pt idx="475">
                        <c:v>8.5176000000000002E-2</c:v>
                      </c:pt>
                      <c:pt idx="476">
                        <c:v>8.4454000000000001E-2</c:v>
                      </c:pt>
                      <c:pt idx="477">
                        <c:v>8.3840999999999999E-2</c:v>
                      </c:pt>
                      <c:pt idx="478">
                        <c:v>8.3148E-2</c:v>
                      </c:pt>
                      <c:pt idx="479">
                        <c:v>8.2579E-2</c:v>
                      </c:pt>
                      <c:pt idx="480">
                        <c:v>8.2025000000000001E-2</c:v>
                      </c:pt>
                      <c:pt idx="481">
                        <c:v>8.1462000000000007E-2</c:v>
                      </c:pt>
                      <c:pt idx="482">
                        <c:v>8.0890000000000004E-2</c:v>
                      </c:pt>
                      <c:pt idx="483">
                        <c:v>8.0244999999999997E-2</c:v>
                      </c:pt>
                      <c:pt idx="484">
                        <c:v>7.9718999999999998E-2</c:v>
                      </c:pt>
                      <c:pt idx="485">
                        <c:v>7.9144999999999993E-2</c:v>
                      </c:pt>
                      <c:pt idx="486">
                        <c:v>7.8661999999999996E-2</c:v>
                      </c:pt>
                      <c:pt idx="487">
                        <c:v>7.8238000000000002E-2</c:v>
                      </c:pt>
                      <c:pt idx="488">
                        <c:v>7.7628000000000003E-2</c:v>
                      </c:pt>
                      <c:pt idx="489">
                        <c:v>7.7130000000000004E-2</c:v>
                      </c:pt>
                      <c:pt idx="490">
                        <c:v>7.6582999999999998E-2</c:v>
                      </c:pt>
                      <c:pt idx="491">
                        <c:v>7.6133999999999993E-2</c:v>
                      </c:pt>
                      <c:pt idx="492">
                        <c:v>7.5693999999999997E-2</c:v>
                      </c:pt>
                      <c:pt idx="493">
                        <c:v>7.5259999999999994E-2</c:v>
                      </c:pt>
                      <c:pt idx="494">
                        <c:v>7.4831999999999996E-2</c:v>
                      </c:pt>
                      <c:pt idx="495">
                        <c:v>7.4349999999999999E-2</c:v>
                      </c:pt>
                      <c:pt idx="496">
                        <c:v>7.3943999999999996E-2</c:v>
                      </c:pt>
                      <c:pt idx="497">
                        <c:v>7.3551000000000005E-2</c:v>
                      </c:pt>
                      <c:pt idx="498">
                        <c:v>7.3109999999999994E-2</c:v>
                      </c:pt>
                      <c:pt idx="499">
                        <c:v>7.2731000000000004E-2</c:v>
                      </c:pt>
                      <c:pt idx="500">
                        <c:v>7.2350999999999999E-2</c:v>
                      </c:pt>
                      <c:pt idx="501">
                        <c:v>7.1972999999999995E-2</c:v>
                      </c:pt>
                      <c:pt idx="502">
                        <c:v>7.1578000000000003E-2</c:v>
                      </c:pt>
                      <c:pt idx="503">
                        <c:v>7.1264999999999995E-2</c:v>
                      </c:pt>
                      <c:pt idx="504">
                        <c:v>7.0960999999999996E-2</c:v>
                      </c:pt>
                      <c:pt idx="505">
                        <c:v>7.0628999999999997E-2</c:v>
                      </c:pt>
                      <c:pt idx="506">
                        <c:v>7.0411000000000001E-2</c:v>
                      </c:pt>
                      <c:pt idx="507">
                        <c:v>7.0120000000000002E-2</c:v>
                      </c:pt>
                      <c:pt idx="508">
                        <c:v>6.9885000000000003E-2</c:v>
                      </c:pt>
                      <c:pt idx="509">
                        <c:v>6.9677000000000003E-2</c:v>
                      </c:pt>
                      <c:pt idx="510">
                        <c:v>6.9466E-2</c:v>
                      </c:pt>
                      <c:pt idx="511">
                        <c:v>6.9324999999999998E-2</c:v>
                      </c:pt>
                      <c:pt idx="512">
                        <c:v>6.9210999999999995E-2</c:v>
                      </c:pt>
                      <c:pt idx="513">
                        <c:v>6.9115999999999997E-2</c:v>
                      </c:pt>
                      <c:pt idx="514">
                        <c:v>6.905E-2</c:v>
                      </c:pt>
                      <c:pt idx="515">
                        <c:v>6.9012000000000004E-2</c:v>
                      </c:pt>
                      <c:pt idx="516">
                        <c:v>6.9039000000000003E-2</c:v>
                      </c:pt>
                      <c:pt idx="517">
                        <c:v>6.9125000000000006E-2</c:v>
                      </c:pt>
                      <c:pt idx="518">
                        <c:v>6.9209000000000007E-2</c:v>
                      </c:pt>
                      <c:pt idx="519">
                        <c:v>6.9334999999999994E-2</c:v>
                      </c:pt>
                      <c:pt idx="520">
                        <c:v>6.9454000000000002E-2</c:v>
                      </c:pt>
                      <c:pt idx="521">
                        <c:v>6.9625000000000006E-2</c:v>
                      </c:pt>
                      <c:pt idx="522">
                        <c:v>6.9913000000000003E-2</c:v>
                      </c:pt>
                      <c:pt idx="523">
                        <c:v>7.0247000000000004E-2</c:v>
                      </c:pt>
                      <c:pt idx="524">
                        <c:v>7.0744000000000001E-2</c:v>
                      </c:pt>
                      <c:pt idx="525">
                        <c:v>7.1157999999999999E-2</c:v>
                      </c:pt>
                      <c:pt idx="526">
                        <c:v>7.1679000000000007E-2</c:v>
                      </c:pt>
                      <c:pt idx="527">
                        <c:v>7.2321999999999997E-2</c:v>
                      </c:pt>
                      <c:pt idx="528">
                        <c:v>7.2914000000000007E-2</c:v>
                      </c:pt>
                      <c:pt idx="529">
                        <c:v>7.3650999999999994E-2</c:v>
                      </c:pt>
                      <c:pt idx="530">
                        <c:v>7.4337E-2</c:v>
                      </c:pt>
                      <c:pt idx="531">
                        <c:v>7.4945999999999999E-2</c:v>
                      </c:pt>
                      <c:pt idx="532">
                        <c:v>7.5828999999999994E-2</c:v>
                      </c:pt>
                      <c:pt idx="533">
                        <c:v>7.6629000000000003E-2</c:v>
                      </c:pt>
                      <c:pt idx="534">
                        <c:v>7.7620999999999996E-2</c:v>
                      </c:pt>
                      <c:pt idx="535">
                        <c:v>7.8521999999999995E-2</c:v>
                      </c:pt>
                      <c:pt idx="536">
                        <c:v>7.9462000000000005E-2</c:v>
                      </c:pt>
                      <c:pt idx="537">
                        <c:v>7.9622999999999999E-2</c:v>
                      </c:pt>
                      <c:pt idx="538">
                        <c:v>8.0427999999999999E-2</c:v>
                      </c:pt>
                      <c:pt idx="539">
                        <c:v>8.1386E-2</c:v>
                      </c:pt>
                      <c:pt idx="540">
                        <c:v>8.2552E-2</c:v>
                      </c:pt>
                      <c:pt idx="541">
                        <c:v>8.3607000000000001E-2</c:v>
                      </c:pt>
                      <c:pt idx="542">
                        <c:v>8.4890999999999994E-2</c:v>
                      </c:pt>
                      <c:pt idx="543">
                        <c:v>8.6015999999999995E-2</c:v>
                      </c:pt>
                      <c:pt idx="544">
                        <c:v>8.6946999999999997E-2</c:v>
                      </c:pt>
                      <c:pt idx="545">
                        <c:v>8.8262999999999994E-2</c:v>
                      </c:pt>
                      <c:pt idx="546">
                        <c:v>8.9419999999999999E-2</c:v>
                      </c:pt>
                      <c:pt idx="547">
                        <c:v>9.0810000000000002E-2</c:v>
                      </c:pt>
                      <c:pt idx="548">
                        <c:v>9.2012999999999998E-2</c:v>
                      </c:pt>
                      <c:pt idx="549">
                        <c:v>9.3205999999999997E-2</c:v>
                      </c:pt>
                      <c:pt idx="550">
                        <c:v>9.4575999999999993E-2</c:v>
                      </c:pt>
                      <c:pt idx="551">
                        <c:v>9.5577999999999996E-2</c:v>
                      </c:pt>
                      <c:pt idx="552">
                        <c:v>9.7019999999999995E-2</c:v>
                      </c:pt>
                      <c:pt idx="553">
                        <c:v>9.8262000000000002E-2</c:v>
                      </c:pt>
                      <c:pt idx="554">
                        <c:v>9.9485000000000004E-2</c:v>
                      </c:pt>
                      <c:pt idx="555">
                        <c:v>0.10086100000000001</c:v>
                      </c:pt>
                      <c:pt idx="556">
                        <c:v>0.102023</c:v>
                      </c:pt>
                      <c:pt idx="557">
                        <c:v>0.103203</c:v>
                      </c:pt>
                      <c:pt idx="558">
                        <c:v>0.104393</c:v>
                      </c:pt>
                      <c:pt idx="559">
                        <c:v>0.10574799999999999</c:v>
                      </c:pt>
                      <c:pt idx="560">
                        <c:v>0.10685</c:v>
                      </c:pt>
                      <c:pt idx="561">
                        <c:v>0.107916</c:v>
                      </c:pt>
                      <c:pt idx="562">
                        <c:v>0.10919</c:v>
                      </c:pt>
                      <c:pt idx="563">
                        <c:v>0.110109</c:v>
                      </c:pt>
                      <c:pt idx="564">
                        <c:v>0.111364</c:v>
                      </c:pt>
                      <c:pt idx="565">
                        <c:v>0.112413</c:v>
                      </c:pt>
                      <c:pt idx="566">
                        <c:v>0.113445</c:v>
                      </c:pt>
                      <c:pt idx="567">
                        <c:v>0.114608</c:v>
                      </c:pt>
                      <c:pt idx="568">
                        <c:v>0.115576</c:v>
                      </c:pt>
                      <c:pt idx="569">
                        <c:v>0.116674</c:v>
                      </c:pt>
                      <c:pt idx="570">
                        <c:v>0.11742</c:v>
                      </c:pt>
                      <c:pt idx="571">
                        <c:v>0.118281</c:v>
                      </c:pt>
                      <c:pt idx="572">
                        <c:v>0.119272</c:v>
                      </c:pt>
                      <c:pt idx="573">
                        <c:v>0.12012399999999999</c:v>
                      </c:pt>
                      <c:pt idx="574">
                        <c:v>0.121127</c:v>
                      </c:pt>
                      <c:pt idx="575">
                        <c:v>0.12195599999999999</c:v>
                      </c:pt>
                      <c:pt idx="576">
                        <c:v>0.122612</c:v>
                      </c:pt>
                      <c:pt idx="577">
                        <c:v>0.123498</c:v>
                      </c:pt>
                      <c:pt idx="578">
                        <c:v>0.124234</c:v>
                      </c:pt>
                      <c:pt idx="579">
                        <c:v>0.12506500000000001</c:v>
                      </c:pt>
                      <c:pt idx="580">
                        <c:v>0.125751</c:v>
                      </c:pt>
                      <c:pt idx="581">
                        <c:v>0.12651499999999999</c:v>
                      </c:pt>
                      <c:pt idx="582">
                        <c:v>0.12703700000000001</c:v>
                      </c:pt>
                      <c:pt idx="583">
                        <c:v>0.127661</c:v>
                      </c:pt>
                      <c:pt idx="584">
                        <c:v>0.12839100000000001</c:v>
                      </c:pt>
                      <c:pt idx="585">
                        <c:v>0.12897900000000001</c:v>
                      </c:pt>
                      <c:pt idx="586">
                        <c:v>0.12964899999999999</c:v>
                      </c:pt>
                      <c:pt idx="587">
                        <c:v>0.13022400000000001</c:v>
                      </c:pt>
                      <c:pt idx="588">
                        <c:v>0.130689</c:v>
                      </c:pt>
                      <c:pt idx="589">
                        <c:v>0.1313</c:v>
                      </c:pt>
                      <c:pt idx="590">
                        <c:v>0.13178400000000001</c:v>
                      </c:pt>
                      <c:pt idx="591">
                        <c:v>0.132301</c:v>
                      </c:pt>
                      <c:pt idx="592">
                        <c:v>0.132741</c:v>
                      </c:pt>
                      <c:pt idx="593">
                        <c:v>0.133186</c:v>
                      </c:pt>
                      <c:pt idx="594">
                        <c:v>0.13368099999999999</c:v>
                      </c:pt>
                      <c:pt idx="595">
                        <c:v>0.13400200000000001</c:v>
                      </c:pt>
                      <c:pt idx="596">
                        <c:v>0.13440099999999999</c:v>
                      </c:pt>
                      <c:pt idx="597">
                        <c:v>0.13472700000000001</c:v>
                      </c:pt>
                      <c:pt idx="598">
                        <c:v>0.135099</c:v>
                      </c:pt>
                      <c:pt idx="599">
                        <c:v>0.13539200000000001</c:v>
                      </c:pt>
                      <c:pt idx="600">
                        <c:v>0.135657</c:v>
                      </c:pt>
                      <c:pt idx="601">
                        <c:v>0.13589000000000001</c:v>
                      </c:pt>
                      <c:pt idx="602">
                        <c:v>0.136077</c:v>
                      </c:pt>
                      <c:pt idx="603">
                        <c:v>0.136291</c:v>
                      </c:pt>
                      <c:pt idx="604">
                        <c:v>0.136491</c:v>
                      </c:pt>
                      <c:pt idx="605">
                        <c:v>0.13667099999999999</c:v>
                      </c:pt>
                      <c:pt idx="606">
                        <c:v>0.13683600000000001</c:v>
                      </c:pt>
                      <c:pt idx="607">
                        <c:v>0.136936</c:v>
                      </c:pt>
                      <c:pt idx="608">
                        <c:v>0.13700899999999999</c:v>
                      </c:pt>
                      <c:pt idx="609">
                        <c:v>0.13707800000000001</c:v>
                      </c:pt>
                      <c:pt idx="610">
                        <c:v>0.13713400000000001</c:v>
                      </c:pt>
                      <c:pt idx="611">
                        <c:v>0.13717699999999999</c:v>
                      </c:pt>
                      <c:pt idx="612">
                        <c:v>0.13719000000000001</c:v>
                      </c:pt>
                      <c:pt idx="613">
                        <c:v>0.13717499999999999</c:v>
                      </c:pt>
                      <c:pt idx="614">
                        <c:v>0.13714699999999999</c:v>
                      </c:pt>
                      <c:pt idx="615">
                        <c:v>0.13710800000000001</c:v>
                      </c:pt>
                      <c:pt idx="616">
                        <c:v>0.13705200000000001</c:v>
                      </c:pt>
                      <c:pt idx="617">
                        <c:v>0.136966</c:v>
                      </c:pt>
                      <c:pt idx="618">
                        <c:v>0.136825</c:v>
                      </c:pt>
                      <c:pt idx="619">
                        <c:v>0.136683</c:v>
                      </c:pt>
                      <c:pt idx="620">
                        <c:v>0.13652900000000001</c:v>
                      </c:pt>
                      <c:pt idx="621">
                        <c:v>0.136354</c:v>
                      </c:pt>
                      <c:pt idx="622">
                        <c:v>0.13614299999999999</c:v>
                      </c:pt>
                      <c:pt idx="623">
                        <c:v>0.13586699999999999</c:v>
                      </c:pt>
                      <c:pt idx="624">
                        <c:v>0.13561799999999999</c:v>
                      </c:pt>
                      <c:pt idx="625">
                        <c:v>0.13528100000000001</c:v>
                      </c:pt>
                      <c:pt idx="626">
                        <c:v>0.13502700000000001</c:v>
                      </c:pt>
                      <c:pt idx="627">
                        <c:v>0.134714</c:v>
                      </c:pt>
                      <c:pt idx="628">
                        <c:v>0.13433500000000001</c:v>
                      </c:pt>
                      <c:pt idx="629">
                        <c:v>0.13398699999999999</c:v>
                      </c:pt>
                      <c:pt idx="630">
                        <c:v>0.13353599999999999</c:v>
                      </c:pt>
                      <c:pt idx="631">
                        <c:v>0.13311200000000001</c:v>
                      </c:pt>
                      <c:pt idx="632">
                        <c:v>0.13266900000000001</c:v>
                      </c:pt>
                      <c:pt idx="633">
                        <c:v>0.132213</c:v>
                      </c:pt>
                      <c:pt idx="634">
                        <c:v>0.13174</c:v>
                      </c:pt>
                      <c:pt idx="635">
                        <c:v>0.131159</c:v>
                      </c:pt>
                      <c:pt idx="636">
                        <c:v>0.13063900000000001</c:v>
                      </c:pt>
                      <c:pt idx="637">
                        <c:v>0.129991</c:v>
                      </c:pt>
                      <c:pt idx="638">
                        <c:v>0.12943399999999999</c:v>
                      </c:pt>
                      <c:pt idx="639">
                        <c:v>0.12897800000000001</c:v>
                      </c:pt>
                      <c:pt idx="640">
                        <c:v>0.12831699999999999</c:v>
                      </c:pt>
                      <c:pt idx="641">
                        <c:v>0.12771299999999999</c:v>
                      </c:pt>
                      <c:pt idx="642">
                        <c:v>0.126967</c:v>
                      </c:pt>
                      <c:pt idx="643">
                        <c:v>0.12629599999999999</c:v>
                      </c:pt>
                      <c:pt idx="644">
                        <c:v>0.12562300000000001</c:v>
                      </c:pt>
                      <c:pt idx="645">
                        <c:v>0.12495100000000001</c:v>
                      </c:pt>
                      <c:pt idx="646">
                        <c:v>0.124265</c:v>
                      </c:pt>
                      <c:pt idx="647">
                        <c:v>0.123433</c:v>
                      </c:pt>
                      <c:pt idx="648">
                        <c:v>0.122687</c:v>
                      </c:pt>
                      <c:pt idx="649">
                        <c:v>0.12191200000000001</c:v>
                      </c:pt>
                      <c:pt idx="650">
                        <c:v>0.120991</c:v>
                      </c:pt>
                      <c:pt idx="651">
                        <c:v>0.12034400000000001</c:v>
                      </c:pt>
                      <c:pt idx="652">
                        <c:v>0.119432</c:v>
                      </c:pt>
                      <c:pt idx="653">
                        <c:v>0.118621</c:v>
                      </c:pt>
                      <c:pt idx="654">
                        <c:v>0.117772</c:v>
                      </c:pt>
                      <c:pt idx="655">
                        <c:v>0.116772</c:v>
                      </c:pt>
                      <c:pt idx="656">
                        <c:v>0.115925</c:v>
                      </c:pt>
                      <c:pt idx="657">
                        <c:v>0.11493</c:v>
                      </c:pt>
                      <c:pt idx="658">
                        <c:v>0.114207</c:v>
                      </c:pt>
                      <c:pt idx="659">
                        <c:v>0.11317199999999999</c:v>
                      </c:pt>
                      <c:pt idx="660">
                        <c:v>0.112273</c:v>
                      </c:pt>
                      <c:pt idx="661">
                        <c:v>0.111348</c:v>
                      </c:pt>
                      <c:pt idx="662">
                        <c:v>0.110226</c:v>
                      </c:pt>
                      <c:pt idx="663">
                        <c:v>0.10925600000000001</c:v>
                      </c:pt>
                      <c:pt idx="664">
                        <c:v>0.108295</c:v>
                      </c:pt>
                      <c:pt idx="665">
                        <c:v>0.10735599999999999</c:v>
                      </c:pt>
                      <c:pt idx="666">
                        <c:v>0.106452</c:v>
                      </c:pt>
                      <c:pt idx="667">
                        <c:v>0.105409</c:v>
                      </c:pt>
                      <c:pt idx="668">
                        <c:v>0.104489</c:v>
                      </c:pt>
                      <c:pt idx="669">
                        <c:v>0.10338899999999999</c:v>
                      </c:pt>
                      <c:pt idx="670">
                        <c:v>0.102605</c:v>
                      </c:pt>
                      <c:pt idx="671">
                        <c:v>0.101662</c:v>
                      </c:pt>
                      <c:pt idx="672">
                        <c:v>0.100561</c:v>
                      </c:pt>
                      <c:pt idx="673">
                        <c:v>9.9626999999999993E-2</c:v>
                      </c:pt>
                      <c:pt idx="674">
                        <c:v>9.8530000000000006E-2</c:v>
                      </c:pt>
                      <c:pt idx="675">
                        <c:v>9.7577999999999998E-2</c:v>
                      </c:pt>
                      <c:pt idx="676">
                        <c:v>9.6624000000000002E-2</c:v>
                      </c:pt>
                      <c:pt idx="677">
                        <c:v>9.5670000000000005E-2</c:v>
                      </c:pt>
                      <c:pt idx="678">
                        <c:v>9.4731999999999997E-2</c:v>
                      </c:pt>
                      <c:pt idx="679">
                        <c:v>9.3659999999999993E-2</c:v>
                      </c:pt>
                      <c:pt idx="680">
                        <c:v>9.2748999999999998E-2</c:v>
                      </c:pt>
                      <c:pt idx="681">
                        <c:v>9.1684000000000002E-2</c:v>
                      </c:pt>
                      <c:pt idx="682">
                        <c:v>9.0761999999999995E-2</c:v>
                      </c:pt>
                      <c:pt idx="683">
                        <c:v>8.9989E-2</c:v>
                      </c:pt>
                      <c:pt idx="684">
                        <c:v>8.8921E-2</c:v>
                      </c:pt>
                      <c:pt idx="685">
                        <c:v>8.8040999999999994E-2</c:v>
                      </c:pt>
                      <c:pt idx="686">
                        <c:v>8.7029999999999996E-2</c:v>
                      </c:pt>
                      <c:pt idx="687">
                        <c:v>8.6163000000000003E-2</c:v>
                      </c:pt>
                      <c:pt idx="688">
                        <c:v>8.5280999999999996E-2</c:v>
                      </c:pt>
                      <c:pt idx="689">
                        <c:v>8.4373000000000004E-2</c:v>
                      </c:pt>
                      <c:pt idx="690">
                        <c:v>8.3476999999999996E-2</c:v>
                      </c:pt>
                      <c:pt idx="691">
                        <c:v>8.2496E-2</c:v>
                      </c:pt>
                      <c:pt idx="692">
                        <c:v>8.1682000000000005E-2</c:v>
                      </c:pt>
                      <c:pt idx="693">
                        <c:v>8.0866999999999994E-2</c:v>
                      </c:pt>
                      <c:pt idx="694">
                        <c:v>7.9903000000000002E-2</c:v>
                      </c:pt>
                      <c:pt idx="695">
                        <c:v>7.9203999999999997E-2</c:v>
                      </c:pt>
                      <c:pt idx="696">
                        <c:v>7.8256000000000006E-2</c:v>
                      </c:pt>
                      <c:pt idx="697">
                        <c:v>7.7481999999999995E-2</c:v>
                      </c:pt>
                      <c:pt idx="698">
                        <c:v>7.6577999999999993E-2</c:v>
                      </c:pt>
                      <c:pt idx="699">
                        <c:v>7.5810000000000002E-2</c:v>
                      </c:pt>
                      <c:pt idx="700">
                        <c:v>7.5053999999999996E-2</c:v>
                      </c:pt>
                      <c:pt idx="701">
                        <c:v>7.4320999999999998E-2</c:v>
                      </c:pt>
                      <c:pt idx="702">
                        <c:v>7.3617000000000002E-2</c:v>
                      </c:pt>
                      <c:pt idx="703">
                        <c:v>7.2827000000000003E-2</c:v>
                      </c:pt>
                      <c:pt idx="704">
                        <c:v>7.2153999999999996E-2</c:v>
                      </c:pt>
                      <c:pt idx="705">
                        <c:v>7.1484000000000006E-2</c:v>
                      </c:pt>
                      <c:pt idx="706">
                        <c:v>7.0693000000000006E-2</c:v>
                      </c:pt>
                      <c:pt idx="707">
                        <c:v>7.0035E-2</c:v>
                      </c:pt>
                      <c:pt idx="708">
                        <c:v>6.9404999999999994E-2</c:v>
                      </c:pt>
                      <c:pt idx="709">
                        <c:v>6.8797999999999998E-2</c:v>
                      </c:pt>
                      <c:pt idx="710">
                        <c:v>6.8203E-2</c:v>
                      </c:pt>
                      <c:pt idx="711">
                        <c:v>6.7488000000000006E-2</c:v>
                      </c:pt>
                      <c:pt idx="712">
                        <c:v>6.6896999999999998E-2</c:v>
                      </c:pt>
                      <c:pt idx="713">
                        <c:v>6.6251000000000004E-2</c:v>
                      </c:pt>
                      <c:pt idx="714">
                        <c:v>6.5801999999999999E-2</c:v>
                      </c:pt>
                      <c:pt idx="715">
                        <c:v>6.5189999999999998E-2</c:v>
                      </c:pt>
                      <c:pt idx="716">
                        <c:v>6.4676999999999998E-2</c:v>
                      </c:pt>
                      <c:pt idx="717">
                        <c:v>6.4165E-2</c:v>
                      </c:pt>
                      <c:pt idx="718">
                        <c:v>6.3597000000000001E-2</c:v>
                      </c:pt>
                      <c:pt idx="719">
                        <c:v>6.3138E-2</c:v>
                      </c:pt>
                      <c:pt idx="720">
                        <c:v>6.2616000000000005E-2</c:v>
                      </c:pt>
                      <c:pt idx="721">
                        <c:v>6.2261999999999998E-2</c:v>
                      </c:pt>
                      <c:pt idx="722">
                        <c:v>6.1853999999999999E-2</c:v>
                      </c:pt>
                      <c:pt idx="723">
                        <c:v>6.1412000000000001E-2</c:v>
                      </c:pt>
                      <c:pt idx="724">
                        <c:v>6.1351999999999997E-2</c:v>
                      </c:pt>
                      <c:pt idx="725">
                        <c:v>6.1055999999999999E-2</c:v>
                      </c:pt>
                      <c:pt idx="726">
                        <c:v>6.0657999999999997E-2</c:v>
                      </c:pt>
                      <c:pt idx="727">
                        <c:v>6.0358000000000002E-2</c:v>
                      </c:pt>
                      <c:pt idx="728">
                        <c:v>6.0138999999999998E-2</c:v>
                      </c:pt>
                      <c:pt idx="729">
                        <c:v>5.9846000000000003E-2</c:v>
                      </c:pt>
                      <c:pt idx="730">
                        <c:v>5.9637000000000003E-2</c:v>
                      </c:pt>
                      <c:pt idx="731">
                        <c:v>5.9465999999999998E-2</c:v>
                      </c:pt>
                      <c:pt idx="732">
                        <c:v>5.9366000000000002E-2</c:v>
                      </c:pt>
                      <c:pt idx="733">
                        <c:v>5.9308E-2</c:v>
                      </c:pt>
                      <c:pt idx="734">
                        <c:v>5.9279999999999999E-2</c:v>
                      </c:pt>
                      <c:pt idx="735">
                        <c:v>5.9236999999999998E-2</c:v>
                      </c:pt>
                      <c:pt idx="736">
                        <c:v>5.9207000000000003E-2</c:v>
                      </c:pt>
                      <c:pt idx="737">
                        <c:v>5.9282000000000001E-2</c:v>
                      </c:pt>
                      <c:pt idx="738">
                        <c:v>5.9464000000000003E-2</c:v>
                      </c:pt>
                      <c:pt idx="739">
                        <c:v>5.9700000000000003E-2</c:v>
                      </c:pt>
                      <c:pt idx="740">
                        <c:v>5.9933E-2</c:v>
                      </c:pt>
                      <c:pt idx="741">
                        <c:v>6.0312999999999999E-2</c:v>
                      </c:pt>
                      <c:pt idx="742">
                        <c:v>6.0721999999999998E-2</c:v>
                      </c:pt>
                      <c:pt idx="743">
                        <c:v>6.1296999999999997E-2</c:v>
                      </c:pt>
                      <c:pt idx="744">
                        <c:v>6.1860999999999999E-2</c:v>
                      </c:pt>
                      <c:pt idx="745">
                        <c:v>6.2467000000000002E-2</c:v>
                      </c:pt>
                      <c:pt idx="746">
                        <c:v>6.3216999999999995E-2</c:v>
                      </c:pt>
                      <c:pt idx="747">
                        <c:v>6.3804E-2</c:v>
                      </c:pt>
                      <c:pt idx="748">
                        <c:v>6.4721000000000001E-2</c:v>
                      </c:pt>
                      <c:pt idx="749">
                        <c:v>6.5591999999999998E-2</c:v>
                      </c:pt>
                      <c:pt idx="750">
                        <c:v>6.6534999999999997E-2</c:v>
                      </c:pt>
                      <c:pt idx="751">
                        <c:v>6.7699999999999996E-2</c:v>
                      </c:pt>
                      <c:pt idx="752">
                        <c:v>6.8769999999999998E-2</c:v>
                      </c:pt>
                      <c:pt idx="753">
                        <c:v>6.9918999999999995E-2</c:v>
                      </c:pt>
                      <c:pt idx="754">
                        <c:v>7.1135000000000004E-2</c:v>
                      </c:pt>
                      <c:pt idx="755">
                        <c:v>7.2621000000000005E-2</c:v>
                      </c:pt>
                      <c:pt idx="756">
                        <c:v>7.3932999999999999E-2</c:v>
                      </c:pt>
                      <c:pt idx="757">
                        <c:v>7.5283000000000003E-2</c:v>
                      </c:pt>
                      <c:pt idx="758">
                        <c:v>7.6954999999999996E-2</c:v>
                      </c:pt>
                      <c:pt idx="759">
                        <c:v>7.8225000000000003E-2</c:v>
                      </c:pt>
                      <c:pt idx="760">
                        <c:v>8.0068E-2</c:v>
                      </c:pt>
                      <c:pt idx="761">
                        <c:v>8.1675999999999999E-2</c:v>
                      </c:pt>
                      <c:pt idx="762">
                        <c:v>8.3320000000000005E-2</c:v>
                      </c:pt>
                      <c:pt idx="763">
                        <c:v>8.5292000000000007E-2</c:v>
                      </c:pt>
                      <c:pt idx="764">
                        <c:v>8.7029999999999996E-2</c:v>
                      </c:pt>
                      <c:pt idx="765">
                        <c:v>8.8793999999999998E-2</c:v>
                      </c:pt>
                      <c:pt idx="766">
                        <c:v>9.0564000000000006E-2</c:v>
                      </c:pt>
                      <c:pt idx="767">
                        <c:v>9.2345999999999998E-2</c:v>
                      </c:pt>
                      <c:pt idx="768">
                        <c:v>9.4428999999999999E-2</c:v>
                      </c:pt>
                      <c:pt idx="769">
                        <c:v>9.6221000000000001E-2</c:v>
                      </c:pt>
                      <c:pt idx="770">
                        <c:v>9.8335000000000006E-2</c:v>
                      </c:pt>
                      <c:pt idx="771">
                        <c:v>0.100177</c:v>
                      </c:pt>
                      <c:pt idx="772">
                        <c:v>0.10172200000000001</c:v>
                      </c:pt>
                      <c:pt idx="773">
                        <c:v>0.103882</c:v>
                      </c:pt>
                      <c:pt idx="774">
                        <c:v>0.105713</c:v>
                      </c:pt>
                      <c:pt idx="775">
                        <c:v>0.107809</c:v>
                      </c:pt>
                      <c:pt idx="776">
                        <c:v>0.10961600000000001</c:v>
                      </c:pt>
                      <c:pt idx="777">
                        <c:v>0.111735</c:v>
                      </c:pt>
                      <c:pt idx="778">
                        <c:v>0.113234</c:v>
                      </c:pt>
                      <c:pt idx="779">
                        <c:v>0.115005</c:v>
                      </c:pt>
                      <c:pt idx="780">
                        <c:v>0.117034</c:v>
                      </c:pt>
                      <c:pt idx="781">
                        <c:v>0.11871900000000001</c:v>
                      </c:pt>
                      <c:pt idx="782">
                        <c:v>0.120671</c:v>
                      </c:pt>
                      <c:pt idx="783">
                        <c:v>0.12234399999999999</c:v>
                      </c:pt>
                      <c:pt idx="784">
                        <c:v>0.123721</c:v>
                      </c:pt>
                      <c:pt idx="785">
                        <c:v>0.12561700000000001</c:v>
                      </c:pt>
                      <c:pt idx="786">
                        <c:v>0.127189</c:v>
                      </c:pt>
                      <c:pt idx="787">
                        <c:v>0.12894900000000001</c:v>
                      </c:pt>
                      <c:pt idx="788">
                        <c:v>0.13044</c:v>
                      </c:pt>
                      <c:pt idx="789">
                        <c:v>0.13192400000000001</c:v>
                      </c:pt>
                      <c:pt idx="790">
                        <c:v>0.133607</c:v>
                      </c:pt>
                      <c:pt idx="791">
                        <c:v>0.134769</c:v>
                      </c:pt>
                      <c:pt idx="792">
                        <c:v>0.13631499999999999</c:v>
                      </c:pt>
                      <c:pt idx="793">
                        <c:v>0.13759299999999999</c:v>
                      </c:pt>
                      <c:pt idx="794">
                        <c:v>0.13906199999999999</c:v>
                      </c:pt>
                      <c:pt idx="795">
                        <c:v>0.14027400000000001</c:v>
                      </c:pt>
                      <c:pt idx="796">
                        <c:v>0.14144200000000001</c:v>
                      </c:pt>
                      <c:pt idx="797">
                        <c:v>0.142593</c:v>
                      </c:pt>
                      <c:pt idx="798">
                        <c:v>0.14369399999999999</c:v>
                      </c:pt>
                      <c:pt idx="799">
                        <c:v>0.144952</c:v>
                      </c:pt>
                      <c:pt idx="800">
                        <c:v>0.14601600000000001</c:v>
                      </c:pt>
                      <c:pt idx="801">
                        <c:v>0.14704100000000001</c:v>
                      </c:pt>
                      <c:pt idx="802">
                        <c:v>0.14816699999999999</c:v>
                      </c:pt>
                      <c:pt idx="803">
                        <c:v>0.14893300000000001</c:v>
                      </c:pt>
                      <c:pt idx="804">
                        <c:v>0.149952</c:v>
                      </c:pt>
                      <c:pt idx="805">
                        <c:v>0.15079500000000001</c:v>
                      </c:pt>
                      <c:pt idx="806">
                        <c:v>0.151612</c:v>
                      </c:pt>
                      <c:pt idx="807">
                        <c:v>0.15251000000000001</c:v>
                      </c:pt>
                      <c:pt idx="808">
                        <c:v>0.15323300000000001</c:v>
                      </c:pt>
                      <c:pt idx="809">
                        <c:v>0.15392700000000001</c:v>
                      </c:pt>
                      <c:pt idx="810">
                        <c:v>0.15459100000000001</c:v>
                      </c:pt>
                      <c:pt idx="811">
                        <c:v>0.15523799999999999</c:v>
                      </c:pt>
                      <c:pt idx="812">
                        <c:v>0.15596099999999999</c:v>
                      </c:pt>
                      <c:pt idx="813">
                        <c:v>0.15653900000000001</c:v>
                      </c:pt>
                      <c:pt idx="814">
                        <c:v>0.157165</c:v>
                      </c:pt>
                      <c:pt idx="815">
                        <c:v>0.15765499999999999</c:v>
                      </c:pt>
                      <c:pt idx="816">
                        <c:v>0.15811</c:v>
                      </c:pt>
                      <c:pt idx="817">
                        <c:v>0.15851999999999999</c:v>
                      </c:pt>
                      <c:pt idx="818">
                        <c:v>0.15888099999999999</c:v>
                      </c:pt>
                      <c:pt idx="819">
                        <c:v>0.15926199999999999</c:v>
                      </c:pt>
                      <c:pt idx="820">
                        <c:v>0.15955800000000001</c:v>
                      </c:pt>
                      <c:pt idx="821">
                        <c:v>0.159835</c:v>
                      </c:pt>
                      <c:pt idx="822">
                        <c:v>0.159998</c:v>
                      </c:pt>
                      <c:pt idx="823">
                        <c:v>0.16017999999999999</c:v>
                      </c:pt>
                      <c:pt idx="824">
                        <c:v>0.16036900000000001</c:v>
                      </c:pt>
                      <c:pt idx="825">
                        <c:v>0.16048599999999999</c:v>
                      </c:pt>
                      <c:pt idx="826">
                        <c:v>0.160355</c:v>
                      </c:pt>
                      <c:pt idx="827">
                        <c:v>0.15995799999999999</c:v>
                      </c:pt>
                      <c:pt idx="828">
                        <c:v>0.159772</c:v>
                      </c:pt>
                      <c:pt idx="829">
                        <c:v>0.15986900000000001</c:v>
                      </c:pt>
                      <c:pt idx="830">
                        <c:v>0.160021</c:v>
                      </c:pt>
                      <c:pt idx="831">
                        <c:v>0.16008600000000001</c:v>
                      </c:pt>
                      <c:pt idx="832">
                        <c:v>0.16001799999999999</c:v>
                      </c:pt>
                      <c:pt idx="833">
                        <c:v>0.15979199999999999</c:v>
                      </c:pt>
                      <c:pt idx="834">
                        <c:v>0.15953700000000001</c:v>
                      </c:pt>
                      <c:pt idx="835">
                        <c:v>0.15931699999999999</c:v>
                      </c:pt>
                      <c:pt idx="836">
                        <c:v>0.158966</c:v>
                      </c:pt>
                      <c:pt idx="837">
                        <c:v>0.158609</c:v>
                      </c:pt>
                      <c:pt idx="838">
                        <c:v>0.15811900000000001</c:v>
                      </c:pt>
                      <c:pt idx="839">
                        <c:v>0.157642</c:v>
                      </c:pt>
                      <c:pt idx="840">
                        <c:v>0.15715000000000001</c:v>
                      </c:pt>
                      <c:pt idx="841">
                        <c:v>0.15664700000000001</c:v>
                      </c:pt>
                      <c:pt idx="842">
                        <c:v>0.156115</c:v>
                      </c:pt>
                      <c:pt idx="843">
                        <c:v>0.155443</c:v>
                      </c:pt>
                      <c:pt idx="844">
                        <c:v>0.15482099999999999</c:v>
                      </c:pt>
                      <c:pt idx="845">
                        <c:v>0.154139</c:v>
                      </c:pt>
                      <c:pt idx="846">
                        <c:v>0.15331400000000001</c:v>
                      </c:pt>
                      <c:pt idx="847">
                        <c:v>0.15271799999999999</c:v>
                      </c:pt>
                      <c:pt idx="848">
                        <c:v>0.15185199999999999</c:v>
                      </c:pt>
                      <c:pt idx="849">
                        <c:v>0.15109400000000001</c:v>
                      </c:pt>
                      <c:pt idx="850">
                        <c:v>0.15030099999999999</c:v>
                      </c:pt>
                      <c:pt idx="851">
                        <c:v>0.14935499999999999</c:v>
                      </c:pt>
                      <c:pt idx="852">
                        <c:v>0.148538</c:v>
                      </c:pt>
                      <c:pt idx="853">
                        <c:v>0.14769699999999999</c:v>
                      </c:pt>
                      <c:pt idx="854">
                        <c:v>0.146842</c:v>
                      </c:pt>
                      <c:pt idx="855">
                        <c:v>0.14583199999999999</c:v>
                      </c:pt>
                      <c:pt idx="856">
                        <c:v>0.144951</c:v>
                      </c:pt>
                      <c:pt idx="857">
                        <c:v>0.14407700000000001</c:v>
                      </c:pt>
                      <c:pt idx="858">
                        <c:v>0.143044</c:v>
                      </c:pt>
                      <c:pt idx="859">
                        <c:v>0.142126</c:v>
                      </c:pt>
                      <c:pt idx="860">
                        <c:v>0.141205</c:v>
                      </c:pt>
                      <c:pt idx="861">
                        <c:v>0.14027200000000001</c:v>
                      </c:pt>
                      <c:pt idx="862">
                        <c:v>0.13934199999999999</c:v>
                      </c:pt>
                      <c:pt idx="863">
                        <c:v>0.13831099999999999</c:v>
                      </c:pt>
                      <c:pt idx="864">
                        <c:v>0.13744500000000001</c:v>
                      </c:pt>
                      <c:pt idx="865">
                        <c:v>0.13641800000000001</c:v>
                      </c:pt>
                      <c:pt idx="866">
                        <c:v>0.13567199999999999</c:v>
                      </c:pt>
                      <c:pt idx="867">
                        <c:v>0.134767</c:v>
                      </c:pt>
                      <c:pt idx="868">
                        <c:v>0.13373299999999999</c:v>
                      </c:pt>
                      <c:pt idx="869">
                        <c:v>0.132881</c:v>
                      </c:pt>
                      <c:pt idx="870">
                        <c:v>0.13191600000000001</c:v>
                      </c:pt>
                      <c:pt idx="871">
                        <c:v>0.13109699999999999</c:v>
                      </c:pt>
                      <c:pt idx="872">
                        <c:v>0.13027900000000001</c:v>
                      </c:pt>
                      <c:pt idx="873">
                        <c:v>0.12945499999999999</c:v>
                      </c:pt>
                      <c:pt idx="874">
                        <c:v>0.12865099999999999</c:v>
                      </c:pt>
                      <c:pt idx="875">
                        <c:v>0.12776699999999999</c:v>
                      </c:pt>
                      <c:pt idx="876">
                        <c:v>0.12706000000000001</c:v>
                      </c:pt>
                      <c:pt idx="877">
                        <c:v>0.126279</c:v>
                      </c:pt>
                      <c:pt idx="878">
                        <c:v>0.125748</c:v>
                      </c:pt>
                      <c:pt idx="879">
                        <c:v>0.12511800000000001</c:v>
                      </c:pt>
                      <c:pt idx="880">
                        <c:v>0.124418</c:v>
                      </c:pt>
                      <c:pt idx="881">
                        <c:v>0.123891</c:v>
                      </c:pt>
                      <c:pt idx="882">
                        <c:v>0.12334299999999999</c:v>
                      </c:pt>
                      <c:pt idx="883">
                        <c:v>0.122916</c:v>
                      </c:pt>
                      <c:pt idx="884">
                        <c:v>0.122533</c:v>
                      </c:pt>
                      <c:pt idx="885">
                        <c:v>0.122171</c:v>
                      </c:pt>
                      <c:pt idx="886">
                        <c:v>0.121874</c:v>
                      </c:pt>
                      <c:pt idx="887">
                        <c:v>0.12167699999999999</c:v>
                      </c:pt>
                      <c:pt idx="888">
                        <c:v>0.121613</c:v>
                      </c:pt>
                      <c:pt idx="889">
                        <c:v>0.12164</c:v>
                      </c:pt>
                      <c:pt idx="890">
                        <c:v>0.121755</c:v>
                      </c:pt>
                      <c:pt idx="891">
                        <c:v>0.121867</c:v>
                      </c:pt>
                      <c:pt idx="892">
                        <c:v>0.122154</c:v>
                      </c:pt>
                      <c:pt idx="893">
                        <c:v>0.122562</c:v>
                      </c:pt>
                      <c:pt idx="894">
                        <c:v>0.123214</c:v>
                      </c:pt>
                      <c:pt idx="895">
                        <c:v>0.123908</c:v>
                      </c:pt>
                      <c:pt idx="896">
                        <c:v>0.124724</c:v>
                      </c:pt>
                      <c:pt idx="897">
                        <c:v>0.12570100000000001</c:v>
                      </c:pt>
                      <c:pt idx="898">
                        <c:v>0.12685399999999999</c:v>
                      </c:pt>
                      <c:pt idx="899">
                        <c:v>0.128409</c:v>
                      </c:pt>
                      <c:pt idx="900">
                        <c:v>0.12993199999999999</c:v>
                      </c:pt>
                      <c:pt idx="901">
                        <c:v>0.131661</c:v>
                      </c:pt>
                      <c:pt idx="902">
                        <c:v>0.13392499999999999</c:v>
                      </c:pt>
                      <c:pt idx="903">
                        <c:v>0.13608999999999999</c:v>
                      </c:pt>
                      <c:pt idx="904">
                        <c:v>0.13844699999999999</c:v>
                      </c:pt>
                      <c:pt idx="905">
                        <c:v>0.14099600000000001</c:v>
                      </c:pt>
                      <c:pt idx="906">
                        <c:v>0.14376</c:v>
                      </c:pt>
                      <c:pt idx="907">
                        <c:v>0.14723600000000001</c:v>
                      </c:pt>
                      <c:pt idx="908">
                        <c:v>0.15046300000000001</c:v>
                      </c:pt>
                      <c:pt idx="909">
                        <c:v>0.154478</c:v>
                      </c:pt>
                      <c:pt idx="910">
                        <c:v>0.15747800000000001</c:v>
                      </c:pt>
                      <c:pt idx="911">
                        <c:v>0.15809599999999999</c:v>
                      </c:pt>
                      <c:pt idx="912">
                        <c:v>0.16187199999999999</c:v>
                      </c:pt>
                      <c:pt idx="913">
                        <c:v>0.16577</c:v>
                      </c:pt>
                      <c:pt idx="914">
                        <c:v>0.16983000000000001</c:v>
                      </c:pt>
                      <c:pt idx="915">
                        <c:v>0.17479500000000001</c:v>
                      </c:pt>
                      <c:pt idx="916">
                        <c:v>0.179202</c:v>
                      </c:pt>
                      <c:pt idx="917">
                        <c:v>0.18371399999999999</c:v>
                      </c:pt>
                      <c:pt idx="918">
                        <c:v>0.18831400000000001</c:v>
                      </c:pt>
                      <c:pt idx="919">
                        <c:v>0.192972</c:v>
                      </c:pt>
                      <c:pt idx="920">
                        <c:v>0.19850499999999999</c:v>
                      </c:pt>
                      <c:pt idx="921">
                        <c:v>0.20330799999999999</c:v>
                      </c:pt>
                      <c:pt idx="922">
                        <c:v>0.20896999999999999</c:v>
                      </c:pt>
                      <c:pt idx="923">
                        <c:v>0.213031</c:v>
                      </c:pt>
                      <c:pt idx="924">
                        <c:v>0.217887</c:v>
                      </c:pt>
                      <c:pt idx="925">
                        <c:v>0.223438</c:v>
                      </c:pt>
                      <c:pt idx="926">
                        <c:v>0.228135</c:v>
                      </c:pt>
                      <c:pt idx="927">
                        <c:v>0.23355899999999999</c:v>
                      </c:pt>
                      <c:pt idx="928">
                        <c:v>0.238151</c:v>
                      </c:pt>
                      <c:pt idx="929">
                        <c:v>0.24266399999999999</c:v>
                      </c:pt>
                      <c:pt idx="930">
                        <c:v>0.24707599999999999</c:v>
                      </c:pt>
                      <c:pt idx="931">
                        <c:v>0.25133699999999998</c:v>
                      </c:pt>
                      <c:pt idx="932">
                        <c:v>0.25615100000000002</c:v>
                      </c:pt>
                      <c:pt idx="933">
                        <c:v>0.26017600000000002</c:v>
                      </c:pt>
                      <c:pt idx="934">
                        <c:v>0.26470700000000003</c:v>
                      </c:pt>
                      <c:pt idx="935">
                        <c:v>0.26841900000000002</c:v>
                      </c:pt>
                      <c:pt idx="936">
                        <c:v>0.27137600000000001</c:v>
                      </c:pt>
                      <c:pt idx="937">
                        <c:v>0.27532899999999999</c:v>
                      </c:pt>
                      <c:pt idx="938">
                        <c:v>0.27853699999999998</c:v>
                      </c:pt>
                      <c:pt idx="939">
                        <c:v>0.28209200000000001</c:v>
                      </c:pt>
                      <c:pt idx="940">
                        <c:v>0.28497299999999998</c:v>
                      </c:pt>
                      <c:pt idx="941">
                        <c:v>0.28770000000000001</c:v>
                      </c:pt>
                      <c:pt idx="942">
                        <c:v>0.290659</c:v>
                      </c:pt>
                      <c:pt idx="943">
                        <c:v>0.292659</c:v>
                      </c:pt>
                      <c:pt idx="944">
                        <c:v>0.29532199999999997</c:v>
                      </c:pt>
                      <c:pt idx="945">
                        <c:v>0.29745500000000002</c:v>
                      </c:pt>
                      <c:pt idx="946">
                        <c:v>0.299427</c:v>
                      </c:pt>
                      <c:pt idx="947">
                        <c:v>0.30149599999999999</c:v>
                      </c:pt>
                      <c:pt idx="948">
                        <c:v>0.30312800000000001</c:v>
                      </c:pt>
                      <c:pt idx="949">
                        <c:v>0.30466300000000002</c:v>
                      </c:pt>
                      <c:pt idx="950">
                        <c:v>0.30607699999999999</c:v>
                      </c:pt>
                      <c:pt idx="951">
                        <c:v>0.30752699999999999</c:v>
                      </c:pt>
                      <c:pt idx="952">
                        <c:v>0.30858799999999997</c:v>
                      </c:pt>
                      <c:pt idx="953">
                        <c:v>0.30948100000000001</c:v>
                      </c:pt>
                      <c:pt idx="954">
                        <c:v>0.31038100000000002</c:v>
                      </c:pt>
                      <c:pt idx="955">
                        <c:v>0.310946</c:v>
                      </c:pt>
                      <c:pt idx="956">
                        <c:v>0.311585</c:v>
                      </c:pt>
                      <c:pt idx="957">
                        <c:v>0.311969</c:v>
                      </c:pt>
                      <c:pt idx="958">
                        <c:v>0.31220399999999998</c:v>
                      </c:pt>
                      <c:pt idx="959">
                        <c:v>0.31230599999999997</c:v>
                      </c:pt>
                      <c:pt idx="960">
                        <c:v>0.31229499999999999</c:v>
                      </c:pt>
                      <c:pt idx="961">
                        <c:v>0.31217600000000001</c:v>
                      </c:pt>
                      <c:pt idx="962">
                        <c:v>0.31190499999999999</c:v>
                      </c:pt>
                      <c:pt idx="963">
                        <c:v>0.311502</c:v>
                      </c:pt>
                      <c:pt idx="964">
                        <c:v>0.31090000000000001</c:v>
                      </c:pt>
                      <c:pt idx="965">
                        <c:v>0.31027900000000003</c:v>
                      </c:pt>
                      <c:pt idx="966">
                        <c:v>0.30943599999999999</c:v>
                      </c:pt>
                      <c:pt idx="967">
                        <c:v>0.30859700000000001</c:v>
                      </c:pt>
                      <c:pt idx="968">
                        <c:v>0.30780000000000002</c:v>
                      </c:pt>
                      <c:pt idx="969">
                        <c:v>0.30653999999999998</c:v>
                      </c:pt>
                      <c:pt idx="970">
                        <c:v>0.30534600000000001</c:v>
                      </c:pt>
                      <c:pt idx="971">
                        <c:v>0.30381999999999998</c:v>
                      </c:pt>
                      <c:pt idx="972">
                        <c:v>0.30242599999999997</c:v>
                      </c:pt>
                      <c:pt idx="973">
                        <c:v>0.300734</c:v>
                      </c:pt>
                      <c:pt idx="974">
                        <c:v>0.29947299999999999</c:v>
                      </c:pt>
                      <c:pt idx="975">
                        <c:v>0.29788900000000001</c:v>
                      </c:pt>
                      <c:pt idx="976">
                        <c:v>0.29592200000000002</c:v>
                      </c:pt>
                      <c:pt idx="977">
                        <c:v>0.29410900000000001</c:v>
                      </c:pt>
                      <c:pt idx="978">
                        <c:v>0.29191299999999998</c:v>
                      </c:pt>
                      <c:pt idx="979">
                        <c:v>0.28999599999999998</c:v>
                      </c:pt>
                      <c:pt idx="980">
                        <c:v>0.28836200000000001</c:v>
                      </c:pt>
                      <c:pt idx="981">
                        <c:v>0.28598899999999999</c:v>
                      </c:pt>
                      <c:pt idx="982">
                        <c:v>0.28386800000000001</c:v>
                      </c:pt>
                      <c:pt idx="983">
                        <c:v>0.28127799999999997</c:v>
                      </c:pt>
                      <c:pt idx="984">
                        <c:v>0.27899499999999999</c:v>
                      </c:pt>
                      <c:pt idx="985">
                        <c:v>0.27668500000000001</c:v>
                      </c:pt>
                      <c:pt idx="986">
                        <c:v>0.27432200000000001</c:v>
                      </c:pt>
                      <c:pt idx="987">
                        <c:v>0.27190500000000001</c:v>
                      </c:pt>
                      <c:pt idx="988">
                        <c:v>0.26902500000000001</c:v>
                      </c:pt>
                      <c:pt idx="989">
                        <c:v>0.26649600000000001</c:v>
                      </c:pt>
                      <c:pt idx="990">
                        <c:v>0.26351599999999997</c:v>
                      </c:pt>
                      <c:pt idx="991">
                        <c:v>0.26095099999999999</c:v>
                      </c:pt>
                      <c:pt idx="992">
                        <c:v>0.25834000000000001</c:v>
                      </c:pt>
                      <c:pt idx="993">
                        <c:v>0.25570599999999999</c:v>
                      </c:pt>
                      <c:pt idx="994">
                        <c:v>0.253027</c:v>
                      </c:pt>
                      <c:pt idx="995">
                        <c:v>0.24986800000000001</c:v>
                      </c:pt>
                      <c:pt idx="996">
                        <c:v>0.24718000000000001</c:v>
                      </c:pt>
                      <c:pt idx="997">
                        <c:v>0.24448700000000001</c:v>
                      </c:pt>
                      <c:pt idx="998">
                        <c:v>0.24132200000000001</c:v>
                      </c:pt>
                      <c:pt idx="999">
                        <c:v>0.239034</c:v>
                      </c:pt>
                      <c:pt idx="1000">
                        <c:v>0.235817</c:v>
                      </c:pt>
                      <c:pt idx="1001">
                        <c:v>0.23308599999999999</c:v>
                      </c:pt>
                      <c:pt idx="1002">
                        <c:v>0.230409</c:v>
                      </c:pt>
                      <c:pt idx="1003">
                        <c:v>0.22731499999999999</c:v>
                      </c:pt>
                      <c:pt idx="1004">
                        <c:v>0.22468099999999999</c:v>
                      </c:pt>
                      <c:pt idx="1005">
                        <c:v>0.222056</c:v>
                      </c:pt>
                      <c:pt idx="1006">
                        <c:v>0.219441</c:v>
                      </c:pt>
                      <c:pt idx="1007">
                        <c:v>0.21684600000000001</c:v>
                      </c:pt>
                      <c:pt idx="1008">
                        <c:v>0.21387700000000001</c:v>
                      </c:pt>
                      <c:pt idx="1009">
                        <c:v>0.21138399999999999</c:v>
                      </c:pt>
                      <c:pt idx="1010">
                        <c:v>0.20851600000000001</c:v>
                      </c:pt>
                      <c:pt idx="1011">
                        <c:v>0.206066</c:v>
                      </c:pt>
                      <c:pt idx="1012">
                        <c:v>0.20361000000000001</c:v>
                      </c:pt>
                      <c:pt idx="1013">
                        <c:v>0.20116000000000001</c:v>
                      </c:pt>
                      <c:pt idx="1014">
                        <c:v>0.19873099999999999</c:v>
                      </c:pt>
                      <c:pt idx="1015">
                        <c:v>0.195964</c:v>
                      </c:pt>
                      <c:pt idx="1016">
                        <c:v>0.193638</c:v>
                      </c:pt>
                      <c:pt idx="1017">
                        <c:v>0.19092100000000001</c:v>
                      </c:pt>
                      <c:pt idx="1018">
                        <c:v>0.18897800000000001</c:v>
                      </c:pt>
                      <c:pt idx="1019">
                        <c:v>0.186694</c:v>
                      </c:pt>
                      <c:pt idx="1020">
                        <c:v>0.18410099999999999</c:v>
                      </c:pt>
                      <c:pt idx="1021">
                        <c:v>0.181922</c:v>
                      </c:pt>
                      <c:pt idx="1022">
                        <c:v>0.17938799999999999</c:v>
                      </c:pt>
                      <c:pt idx="1023">
                        <c:v>0.17721200000000001</c:v>
                      </c:pt>
                      <c:pt idx="1024">
                        <c:v>0.17541000000000001</c:v>
                      </c:pt>
                      <c:pt idx="1025">
                        <c:v>0.17293900000000001</c:v>
                      </c:pt>
                      <c:pt idx="1026">
                        <c:v>0.17086399999999999</c:v>
                      </c:pt>
                      <c:pt idx="1027">
                        <c:v>0.16846900000000001</c:v>
                      </c:pt>
                      <c:pt idx="1028">
                        <c:v>0.166435</c:v>
                      </c:pt>
                      <c:pt idx="1029">
                        <c:v>0.164075</c:v>
                      </c:pt>
                      <c:pt idx="1030">
                        <c:v>0.16241</c:v>
                      </c:pt>
                      <c:pt idx="1031">
                        <c:v>0.16045599999999999</c:v>
                      </c:pt>
                      <c:pt idx="1032">
                        <c:v>0.15823799999999999</c:v>
                      </c:pt>
                      <c:pt idx="1033">
                        <c:v>0.15637599999999999</c:v>
                      </c:pt>
                      <c:pt idx="1034">
                        <c:v>0.154252</c:v>
                      </c:pt>
                      <c:pt idx="1035">
                        <c:v>0.15246499999999999</c:v>
                      </c:pt>
                      <c:pt idx="1036">
                        <c:v>0.15073300000000001</c:v>
                      </c:pt>
                      <c:pt idx="1037">
                        <c:v>0.149063</c:v>
                      </c:pt>
                      <c:pt idx="1038">
                        <c:v>0.147429</c:v>
                      </c:pt>
                      <c:pt idx="1039">
                        <c:v>0.145566</c:v>
                      </c:pt>
                      <c:pt idx="1040">
                        <c:v>0.143988</c:v>
                      </c:pt>
                      <c:pt idx="1041">
                        <c:v>0.14242099999999999</c:v>
                      </c:pt>
                      <c:pt idx="1042">
                        <c:v>0.140628</c:v>
                      </c:pt>
                      <c:pt idx="1043">
                        <c:v>0.13938300000000001</c:v>
                      </c:pt>
                      <c:pt idx="1044">
                        <c:v>0.13767599999999999</c:v>
                      </c:pt>
                      <c:pt idx="1045">
                        <c:v>0.13622500000000001</c:v>
                      </c:pt>
                      <c:pt idx="1046">
                        <c:v>0.13478899999999999</c:v>
                      </c:pt>
                      <c:pt idx="1047">
                        <c:v>0.133159</c:v>
                      </c:pt>
                      <c:pt idx="1048">
                        <c:v>0.13181300000000001</c:v>
                      </c:pt>
                      <c:pt idx="1049">
                        <c:v>0.130492</c:v>
                      </c:pt>
                      <c:pt idx="1050">
                        <c:v>0.12917799999999999</c:v>
                      </c:pt>
                      <c:pt idx="1051">
                        <c:v>0.12767300000000001</c:v>
                      </c:pt>
                      <c:pt idx="1052">
                        <c:v>0.12639700000000001</c:v>
                      </c:pt>
                      <c:pt idx="1053">
                        <c:v>0.12515000000000001</c:v>
                      </c:pt>
                      <c:pt idx="1054">
                        <c:v>0.12374400000000001</c:v>
                      </c:pt>
                      <c:pt idx="1055">
                        <c:v>0.122567</c:v>
                      </c:pt>
                      <c:pt idx="1056">
                        <c:v>0.12139999999999999</c:v>
                      </c:pt>
                      <c:pt idx="1057">
                        <c:v>0.120223</c:v>
                      </c:pt>
                      <c:pt idx="1058">
                        <c:v>0.119058</c:v>
                      </c:pt>
                      <c:pt idx="1059">
                        <c:v>0.117755</c:v>
                      </c:pt>
                      <c:pt idx="1060">
                        <c:v>0.116646</c:v>
                      </c:pt>
                      <c:pt idx="1061">
                        <c:v>0.11537799999999999</c:v>
                      </c:pt>
                      <c:pt idx="1062">
                        <c:v>0.114496</c:v>
                      </c:pt>
                      <c:pt idx="1063">
                        <c:v>0.113444</c:v>
                      </c:pt>
                      <c:pt idx="1064">
                        <c:v>0.11222</c:v>
                      </c:pt>
                      <c:pt idx="1065">
                        <c:v>0.111192</c:v>
                      </c:pt>
                      <c:pt idx="1066">
                        <c:v>0.110037</c:v>
                      </c:pt>
                      <c:pt idx="1067">
                        <c:v>0.10910599999999999</c:v>
                      </c:pt>
                      <c:pt idx="1068">
                        <c:v>0.108211</c:v>
                      </c:pt>
                      <c:pt idx="1069">
                        <c:v>0.107306</c:v>
                      </c:pt>
                      <c:pt idx="1070">
                        <c:v>0.106409</c:v>
                      </c:pt>
                      <c:pt idx="1071">
                        <c:v>0.105419</c:v>
                      </c:pt>
                      <c:pt idx="1072">
                        <c:v>0.104598</c:v>
                      </c:pt>
                      <c:pt idx="1073">
                        <c:v>0.103653</c:v>
                      </c:pt>
                      <c:pt idx="1074">
                        <c:v>0.102982</c:v>
                      </c:pt>
                      <c:pt idx="1075">
                        <c:v>0.10215399999999999</c:v>
                      </c:pt>
                      <c:pt idx="1076">
                        <c:v>0.101188</c:v>
                      </c:pt>
                      <c:pt idx="1077">
                        <c:v>0.100429</c:v>
                      </c:pt>
                      <c:pt idx="1078">
                        <c:v>9.9598999999999993E-2</c:v>
                      </c:pt>
                      <c:pt idx="1079">
                        <c:v>9.8886000000000002E-2</c:v>
                      </c:pt>
                      <c:pt idx="1080">
                        <c:v>9.8169999999999993E-2</c:v>
                      </c:pt>
                      <c:pt idx="1081">
                        <c:v>9.7425999999999999E-2</c:v>
                      </c:pt>
                      <c:pt idx="1082">
                        <c:v>9.6704999999999999E-2</c:v>
                      </c:pt>
                      <c:pt idx="1083">
                        <c:v>9.5952999999999997E-2</c:v>
                      </c:pt>
                      <c:pt idx="1084">
                        <c:v>9.5322000000000004E-2</c:v>
                      </c:pt>
                      <c:pt idx="1085">
                        <c:v>9.4666E-2</c:v>
                      </c:pt>
                      <c:pt idx="1086">
                        <c:v>9.3890000000000001E-2</c:v>
                      </c:pt>
                      <c:pt idx="1087">
                        <c:v>9.3326000000000006E-2</c:v>
                      </c:pt>
                      <c:pt idx="1088">
                        <c:v>9.2566999999999997E-2</c:v>
                      </c:pt>
                      <c:pt idx="1089">
                        <c:v>9.1966000000000006E-2</c:v>
                      </c:pt>
                      <c:pt idx="1090">
                        <c:v>9.1269000000000003E-2</c:v>
                      </c:pt>
                      <c:pt idx="1091">
                        <c:v>9.0664999999999996E-2</c:v>
                      </c:pt>
                      <c:pt idx="1092">
                        <c:v>9.0041999999999997E-2</c:v>
                      </c:pt>
                      <c:pt idx="1093">
                        <c:v>8.9434E-2</c:v>
                      </c:pt>
                      <c:pt idx="1094">
                        <c:v>8.8866000000000001E-2</c:v>
                      </c:pt>
                      <c:pt idx="1095">
                        <c:v>8.8218000000000005E-2</c:v>
                      </c:pt>
                      <c:pt idx="1096">
                        <c:v>8.7672E-2</c:v>
                      </c:pt>
                      <c:pt idx="1097">
                        <c:v>8.7581999999999993E-2</c:v>
                      </c:pt>
                      <c:pt idx="1098">
                        <c:v>8.7193000000000007E-2</c:v>
                      </c:pt>
                      <c:pt idx="1099">
                        <c:v>8.6541000000000007E-2</c:v>
                      </c:pt>
                      <c:pt idx="1100">
                        <c:v>8.6135000000000003E-2</c:v>
                      </c:pt>
                      <c:pt idx="1101">
                        <c:v>8.5607000000000003E-2</c:v>
                      </c:pt>
                      <c:pt idx="1102">
                        <c:v>8.5169999999999996E-2</c:v>
                      </c:pt>
                      <c:pt idx="1103">
                        <c:v>8.473E-2</c:v>
                      </c:pt>
                      <c:pt idx="1104">
                        <c:v>8.4189E-2</c:v>
                      </c:pt>
                      <c:pt idx="1105">
                        <c:v>8.3737000000000006E-2</c:v>
                      </c:pt>
                      <c:pt idx="1106">
                        <c:v>8.3252000000000007E-2</c:v>
                      </c:pt>
                      <c:pt idx="1107">
                        <c:v>8.2919999999999994E-2</c:v>
                      </c:pt>
                      <c:pt idx="1108">
                        <c:v>8.2461000000000007E-2</c:v>
                      </c:pt>
                      <c:pt idx="1109">
                        <c:v>8.2072999999999993E-2</c:v>
                      </c:pt>
                      <c:pt idx="1110">
                        <c:v>8.1656999999999993E-2</c:v>
                      </c:pt>
                      <c:pt idx="1111">
                        <c:v>8.1165000000000001E-2</c:v>
                      </c:pt>
                      <c:pt idx="1112">
                        <c:v>8.0783999999999995E-2</c:v>
                      </c:pt>
                      <c:pt idx="1113">
                        <c:v>8.0420000000000005E-2</c:v>
                      </c:pt>
                      <c:pt idx="1114">
                        <c:v>8.0065999999999998E-2</c:v>
                      </c:pt>
                      <c:pt idx="1115">
                        <c:v>7.9697000000000004E-2</c:v>
                      </c:pt>
                      <c:pt idx="1116">
                        <c:v>7.9228000000000007E-2</c:v>
                      </c:pt>
                      <c:pt idx="1117">
                        <c:v>7.8820000000000001E-2</c:v>
                      </c:pt>
                      <c:pt idx="1118">
                        <c:v>7.8391000000000002E-2</c:v>
                      </c:pt>
                      <c:pt idx="1119">
                        <c:v>7.8105999999999995E-2</c:v>
                      </c:pt>
                      <c:pt idx="1120">
                        <c:v>7.7757000000000007E-2</c:v>
                      </c:pt>
                      <c:pt idx="1121">
                        <c:v>7.7331999999999998E-2</c:v>
                      </c:pt>
                      <c:pt idx="1122">
                        <c:v>7.6938000000000006E-2</c:v>
                      </c:pt>
                      <c:pt idx="1123">
                        <c:v>7.6485999999999998E-2</c:v>
                      </c:pt>
                      <c:pt idx="1124">
                        <c:v>7.6132000000000005E-2</c:v>
                      </c:pt>
                      <c:pt idx="1125">
                        <c:v>7.5794E-2</c:v>
                      </c:pt>
                      <c:pt idx="1126">
                        <c:v>7.5454999999999994E-2</c:v>
                      </c:pt>
                      <c:pt idx="1127">
                        <c:v>7.5088000000000002E-2</c:v>
                      </c:pt>
                      <c:pt idx="1128">
                        <c:v>7.467E-2</c:v>
                      </c:pt>
                      <c:pt idx="1129">
                        <c:v>7.4357999999999994E-2</c:v>
                      </c:pt>
                      <c:pt idx="1130">
                        <c:v>7.4034000000000003E-2</c:v>
                      </c:pt>
                      <c:pt idx="1131">
                        <c:v>7.3747999999999994E-2</c:v>
                      </c:pt>
                      <c:pt idx="1132">
                        <c:v>7.3495000000000005E-2</c:v>
                      </c:pt>
                      <c:pt idx="1133">
                        <c:v>7.3163000000000006E-2</c:v>
                      </c:pt>
                      <c:pt idx="1134">
                        <c:v>7.2933999999999999E-2</c:v>
                      </c:pt>
                      <c:pt idx="1135">
                        <c:v>7.2694999999999996E-2</c:v>
                      </c:pt>
                      <c:pt idx="1136">
                        <c:v>7.2491E-2</c:v>
                      </c:pt>
                      <c:pt idx="1137">
                        <c:v>7.2272000000000003E-2</c:v>
                      </c:pt>
                      <c:pt idx="1138">
                        <c:v>7.2027999999999995E-2</c:v>
                      </c:pt>
                      <c:pt idx="1139">
                        <c:v>7.1809999999999999E-2</c:v>
                      </c:pt>
                      <c:pt idx="1140">
                        <c:v>7.1606000000000003E-2</c:v>
                      </c:pt>
                      <c:pt idx="1141">
                        <c:v>7.1424000000000001E-2</c:v>
                      </c:pt>
                      <c:pt idx="1142">
                        <c:v>7.1219000000000005E-2</c:v>
                      </c:pt>
                      <c:pt idx="1143">
                        <c:v>7.0918999999999996E-2</c:v>
                      </c:pt>
                      <c:pt idx="1144">
                        <c:v>7.0719000000000004E-2</c:v>
                      </c:pt>
                      <c:pt idx="1145">
                        <c:v>7.0526000000000005E-2</c:v>
                      </c:pt>
                      <c:pt idx="1146">
                        <c:v>7.0416999999999993E-2</c:v>
                      </c:pt>
                      <c:pt idx="1147">
                        <c:v>7.0308999999999996E-2</c:v>
                      </c:pt>
                      <c:pt idx="1148">
                        <c:v>7.0206000000000005E-2</c:v>
                      </c:pt>
                      <c:pt idx="1149">
                        <c:v>7.0069999999999993E-2</c:v>
                      </c:pt>
                      <c:pt idx="1150">
                        <c:v>6.9934999999999997E-2</c:v>
                      </c:pt>
                      <c:pt idx="1151">
                        <c:v>6.9893999999999998E-2</c:v>
                      </c:pt>
                      <c:pt idx="1152">
                        <c:v>6.9865999999999998E-2</c:v>
                      </c:pt>
                      <c:pt idx="1153">
                        <c:v>6.9851999999999997E-2</c:v>
                      </c:pt>
                      <c:pt idx="1154">
                        <c:v>6.9846000000000005E-2</c:v>
                      </c:pt>
                      <c:pt idx="1155">
                        <c:v>6.9824999999999998E-2</c:v>
                      </c:pt>
                      <c:pt idx="1156">
                        <c:v>6.9839999999999999E-2</c:v>
                      </c:pt>
                      <c:pt idx="1157">
                        <c:v>6.9908999999999999E-2</c:v>
                      </c:pt>
                      <c:pt idx="1158">
                        <c:v>7.0021E-2</c:v>
                      </c:pt>
                      <c:pt idx="1159">
                        <c:v>7.0168999999999995E-2</c:v>
                      </c:pt>
                      <c:pt idx="1160">
                        <c:v>7.0357000000000003E-2</c:v>
                      </c:pt>
                      <c:pt idx="1161">
                        <c:v>7.0499000000000006E-2</c:v>
                      </c:pt>
                      <c:pt idx="1162">
                        <c:v>7.0702000000000001E-2</c:v>
                      </c:pt>
                      <c:pt idx="1163">
                        <c:v>7.0938000000000001E-2</c:v>
                      </c:pt>
                      <c:pt idx="1164">
                        <c:v>7.1154999999999996E-2</c:v>
                      </c:pt>
                      <c:pt idx="1165">
                        <c:v>7.1482000000000004E-2</c:v>
                      </c:pt>
                      <c:pt idx="1166">
                        <c:v>7.1778999999999996E-2</c:v>
                      </c:pt>
                      <c:pt idx="1167">
                        <c:v>7.2082999999999994E-2</c:v>
                      </c:pt>
                      <c:pt idx="1168">
                        <c:v>7.2354000000000002E-2</c:v>
                      </c:pt>
                      <c:pt idx="1169">
                        <c:v>7.2743000000000002E-2</c:v>
                      </c:pt>
                      <c:pt idx="1170">
                        <c:v>7.3039000000000007E-2</c:v>
                      </c:pt>
                      <c:pt idx="1171">
                        <c:v>7.3398000000000005E-2</c:v>
                      </c:pt>
                      <c:pt idx="1172">
                        <c:v>7.3787000000000005E-2</c:v>
                      </c:pt>
                      <c:pt idx="1173">
                        <c:v>7.4046000000000001E-2</c:v>
                      </c:pt>
                      <c:pt idx="1174">
                        <c:v>7.4359999999999996E-2</c:v>
                      </c:pt>
                      <c:pt idx="1175">
                        <c:v>7.4716000000000005E-2</c:v>
                      </c:pt>
                      <c:pt idx="1176">
                        <c:v>7.5061000000000003E-2</c:v>
                      </c:pt>
                      <c:pt idx="1177">
                        <c:v>7.5561000000000003E-2</c:v>
                      </c:pt>
                      <c:pt idx="1178">
                        <c:v>7.5961000000000001E-2</c:v>
                      </c:pt>
                      <c:pt idx="1179">
                        <c:v>7.6356999999999994E-2</c:v>
                      </c:pt>
                      <c:pt idx="1180">
                        <c:v>7.6687000000000005E-2</c:v>
                      </c:pt>
                      <c:pt idx="1181">
                        <c:v>7.7046000000000003E-2</c:v>
                      </c:pt>
                      <c:pt idx="1182">
                        <c:v>7.7417E-2</c:v>
                      </c:pt>
                      <c:pt idx="1183">
                        <c:v>7.7767000000000003E-2</c:v>
                      </c:pt>
                      <c:pt idx="1184">
                        <c:v>7.8143000000000004E-2</c:v>
                      </c:pt>
                      <c:pt idx="1185">
                        <c:v>7.8436000000000006E-2</c:v>
                      </c:pt>
                      <c:pt idx="1186">
                        <c:v>7.8799999999999995E-2</c:v>
                      </c:pt>
                      <c:pt idx="1187">
                        <c:v>7.9129000000000005E-2</c:v>
                      </c:pt>
                      <c:pt idx="1188">
                        <c:v>7.9440999999999998E-2</c:v>
                      </c:pt>
                      <c:pt idx="1189">
                        <c:v>7.9727999999999993E-2</c:v>
                      </c:pt>
                      <c:pt idx="1190">
                        <c:v>7.9960000000000003E-2</c:v>
                      </c:pt>
                      <c:pt idx="1191">
                        <c:v>8.0213000000000007E-2</c:v>
                      </c:pt>
                      <c:pt idx="1192">
                        <c:v>8.047E-2</c:v>
                      </c:pt>
                      <c:pt idx="1193">
                        <c:v>8.0721000000000001E-2</c:v>
                      </c:pt>
                      <c:pt idx="1194">
                        <c:v>8.0952999999999997E-2</c:v>
                      </c:pt>
                      <c:pt idx="1195">
                        <c:v>8.1092999999999998E-2</c:v>
                      </c:pt>
                      <c:pt idx="1196">
                        <c:v>8.1267000000000006E-2</c:v>
                      </c:pt>
                      <c:pt idx="1197">
                        <c:v>8.1406999999999993E-2</c:v>
                      </c:pt>
                      <c:pt idx="1198">
                        <c:v>8.1570000000000004E-2</c:v>
                      </c:pt>
                      <c:pt idx="1199">
                        <c:v>8.1751000000000004E-2</c:v>
                      </c:pt>
                      <c:pt idx="1200">
                        <c:v>8.1888000000000002E-2</c:v>
                      </c:pt>
                      <c:pt idx="1201">
                        <c:v>8.2011000000000001E-2</c:v>
                      </c:pt>
                      <c:pt idx="1202">
                        <c:v>8.2071000000000005E-2</c:v>
                      </c:pt>
                      <c:pt idx="1203">
                        <c:v>8.2115999999999995E-2</c:v>
                      </c:pt>
                      <c:pt idx="1204">
                        <c:v>8.2194000000000003E-2</c:v>
                      </c:pt>
                      <c:pt idx="1205">
                        <c:v>8.2251000000000005E-2</c:v>
                      </c:pt>
                      <c:pt idx="1206">
                        <c:v>8.2271999999999998E-2</c:v>
                      </c:pt>
                      <c:pt idx="1207">
                        <c:v>8.2242999999999997E-2</c:v>
                      </c:pt>
                      <c:pt idx="1208">
                        <c:v>8.2180000000000003E-2</c:v>
                      </c:pt>
                      <c:pt idx="1209">
                        <c:v>8.2126000000000005E-2</c:v>
                      </c:pt>
                      <c:pt idx="1210">
                        <c:v>8.2059000000000007E-2</c:v>
                      </c:pt>
                      <c:pt idx="1211">
                        <c:v>8.1967999999999999E-2</c:v>
                      </c:pt>
                      <c:pt idx="1212">
                        <c:v>8.1878999999999993E-2</c:v>
                      </c:pt>
                      <c:pt idx="1213">
                        <c:v>8.1731999999999999E-2</c:v>
                      </c:pt>
                      <c:pt idx="1214">
                        <c:v>8.1563999999999998E-2</c:v>
                      </c:pt>
                      <c:pt idx="1215">
                        <c:v>8.1423999999999996E-2</c:v>
                      </c:pt>
                      <c:pt idx="1216">
                        <c:v>8.1269999999999995E-2</c:v>
                      </c:pt>
                      <c:pt idx="1217">
                        <c:v>8.1114000000000006E-2</c:v>
                      </c:pt>
                      <c:pt idx="1218">
                        <c:v>8.0892000000000006E-2</c:v>
                      </c:pt>
                      <c:pt idx="1219">
                        <c:v>8.0657000000000006E-2</c:v>
                      </c:pt>
                      <c:pt idx="1220">
                        <c:v>8.0458000000000002E-2</c:v>
                      </c:pt>
                      <c:pt idx="1221">
                        <c:v>8.0206E-2</c:v>
                      </c:pt>
                      <c:pt idx="1222">
                        <c:v>7.9986000000000002E-2</c:v>
                      </c:pt>
                      <c:pt idx="1223">
                        <c:v>7.9708000000000001E-2</c:v>
                      </c:pt>
                      <c:pt idx="1224">
                        <c:v>7.9440999999999998E-2</c:v>
                      </c:pt>
                      <c:pt idx="1225">
                        <c:v>7.9089999999999994E-2</c:v>
                      </c:pt>
                      <c:pt idx="1226">
                        <c:v>7.8854999999999995E-2</c:v>
                      </c:pt>
                      <c:pt idx="1227">
                        <c:v>7.8613000000000002E-2</c:v>
                      </c:pt>
                      <c:pt idx="1228">
                        <c:v>7.8340000000000007E-2</c:v>
                      </c:pt>
                      <c:pt idx="1229">
                        <c:v>7.8087000000000004E-2</c:v>
                      </c:pt>
                      <c:pt idx="1230">
                        <c:v>7.7746999999999997E-2</c:v>
                      </c:pt>
                      <c:pt idx="1231">
                        <c:v>7.7410999999999994E-2</c:v>
                      </c:pt>
                      <c:pt idx="1232">
                        <c:v>7.7099000000000001E-2</c:v>
                      </c:pt>
                      <c:pt idx="1233">
                        <c:v>7.6825000000000004E-2</c:v>
                      </c:pt>
                      <c:pt idx="1234">
                        <c:v>7.6551999999999995E-2</c:v>
                      </c:pt>
                      <c:pt idx="1235">
                        <c:v>7.6194999999999999E-2</c:v>
                      </c:pt>
                      <c:pt idx="1236">
                        <c:v>7.5849E-2</c:v>
                      </c:pt>
                      <c:pt idx="1237">
                        <c:v>7.5465000000000004E-2</c:v>
                      </c:pt>
                      <c:pt idx="1238">
                        <c:v>7.5029999999999999E-2</c:v>
                      </c:pt>
                      <c:pt idx="1239">
                        <c:v>7.4757000000000004E-2</c:v>
                      </c:pt>
                      <c:pt idx="1240">
                        <c:v>7.4385999999999994E-2</c:v>
                      </c:pt>
                      <c:pt idx="1241">
                        <c:v>7.4042999999999998E-2</c:v>
                      </c:pt>
                      <c:pt idx="1242">
                        <c:v>7.3644000000000001E-2</c:v>
                      </c:pt>
                      <c:pt idx="1243">
                        <c:v>7.3183999999999999E-2</c:v>
                      </c:pt>
                      <c:pt idx="1244">
                        <c:v>7.2866E-2</c:v>
                      </c:pt>
                      <c:pt idx="1245">
                        <c:v>7.2572999999999999E-2</c:v>
                      </c:pt>
                      <c:pt idx="1246">
                        <c:v>7.2293999999999997E-2</c:v>
                      </c:pt>
                      <c:pt idx="1247">
                        <c:v>7.1960999999999997E-2</c:v>
                      </c:pt>
                      <c:pt idx="1248">
                        <c:v>7.1633000000000002E-2</c:v>
                      </c:pt>
                      <c:pt idx="1249">
                        <c:v>7.1309999999999998E-2</c:v>
                      </c:pt>
                      <c:pt idx="1250">
                        <c:v>7.0975999999999997E-2</c:v>
                      </c:pt>
                      <c:pt idx="1251">
                        <c:v>7.0750999999999994E-2</c:v>
                      </c:pt>
                      <c:pt idx="1252">
                        <c:v>7.0433999999999997E-2</c:v>
                      </c:pt>
                      <c:pt idx="1253">
                        <c:v>7.0127999999999996E-2</c:v>
                      </c:pt>
                      <c:pt idx="1254">
                        <c:v>6.9833999999999993E-2</c:v>
                      </c:pt>
                      <c:pt idx="1255">
                        <c:v>6.9529999999999995E-2</c:v>
                      </c:pt>
                      <c:pt idx="1256">
                        <c:v>6.9279999999999994E-2</c:v>
                      </c:pt>
                      <c:pt idx="1257">
                        <c:v>6.9040000000000004E-2</c:v>
                      </c:pt>
                      <c:pt idx="1258">
                        <c:v>6.8806000000000006E-2</c:v>
                      </c:pt>
                      <c:pt idx="1259">
                        <c:v>6.8531999999999996E-2</c:v>
                      </c:pt>
                      <c:pt idx="1260">
                        <c:v>6.8210000000000007E-2</c:v>
                      </c:pt>
                      <c:pt idx="1261">
                        <c:v>6.7997000000000002E-2</c:v>
                      </c:pt>
                      <c:pt idx="1262">
                        <c:v>6.7779000000000006E-2</c:v>
                      </c:pt>
                      <c:pt idx="1263">
                        <c:v>6.7598000000000005E-2</c:v>
                      </c:pt>
                      <c:pt idx="1264">
                        <c:v>6.7414000000000002E-2</c:v>
                      </c:pt>
                      <c:pt idx="1265">
                        <c:v>6.7198999999999995E-2</c:v>
                      </c:pt>
                      <c:pt idx="1266">
                        <c:v>6.6969000000000001E-2</c:v>
                      </c:pt>
                      <c:pt idx="1267">
                        <c:v>6.6743999999999998E-2</c:v>
                      </c:pt>
                      <c:pt idx="1268">
                        <c:v>6.6564999999999999E-2</c:v>
                      </c:pt>
                      <c:pt idx="1269">
                        <c:v>6.6346000000000002E-2</c:v>
                      </c:pt>
                      <c:pt idx="1270">
                        <c:v>6.6179000000000002E-2</c:v>
                      </c:pt>
                      <c:pt idx="1271">
                        <c:v>6.5963999999999995E-2</c:v>
                      </c:pt>
                      <c:pt idx="1272">
                        <c:v>6.5711000000000006E-2</c:v>
                      </c:pt>
                      <c:pt idx="1273">
                        <c:v>6.5531000000000006E-2</c:v>
                      </c:pt>
                      <c:pt idx="1274">
                        <c:v>6.5320000000000003E-2</c:v>
                      </c:pt>
                      <c:pt idx="1275">
                        <c:v>6.5117999999999995E-2</c:v>
                      </c:pt>
                      <c:pt idx="1276">
                        <c:v>6.4902000000000001E-2</c:v>
                      </c:pt>
                      <c:pt idx="1277">
                        <c:v>6.4647999999999997E-2</c:v>
                      </c:pt>
                      <c:pt idx="1278">
                        <c:v>6.4441999999999999E-2</c:v>
                      </c:pt>
                      <c:pt idx="1279">
                        <c:v>6.4329999999999998E-2</c:v>
                      </c:pt>
                      <c:pt idx="1280">
                        <c:v>6.4250000000000002E-2</c:v>
                      </c:pt>
                      <c:pt idx="1281">
                        <c:v>6.4142000000000005E-2</c:v>
                      </c:pt>
                      <c:pt idx="1282">
                        <c:v>6.3976000000000005E-2</c:v>
                      </c:pt>
                      <c:pt idx="1283">
                        <c:v>6.3818E-2</c:v>
                      </c:pt>
                      <c:pt idx="1284">
                        <c:v>6.3783999999999993E-2</c:v>
                      </c:pt>
                      <c:pt idx="1285">
                        <c:v>6.3603000000000007E-2</c:v>
                      </c:pt>
                      <c:pt idx="1286">
                        <c:v>6.3462000000000005E-2</c:v>
                      </c:pt>
                      <c:pt idx="1287">
                        <c:v>6.3326999999999994E-2</c:v>
                      </c:pt>
                      <c:pt idx="1288">
                        <c:v>6.3214999999999993E-2</c:v>
                      </c:pt>
                      <c:pt idx="1289">
                        <c:v>6.3067999999999999E-2</c:v>
                      </c:pt>
                      <c:pt idx="1290">
                        <c:v>6.2924999999999995E-2</c:v>
                      </c:pt>
                      <c:pt idx="1291">
                        <c:v>6.2829999999999997E-2</c:v>
                      </c:pt>
                      <c:pt idx="1292">
                        <c:v>6.2742999999999993E-2</c:v>
                      </c:pt>
                      <c:pt idx="1293">
                        <c:v>6.2681000000000001E-2</c:v>
                      </c:pt>
                      <c:pt idx="1294">
                        <c:v>6.2619999999999995E-2</c:v>
                      </c:pt>
                      <c:pt idx="1295">
                        <c:v>6.2532000000000004E-2</c:v>
                      </c:pt>
                      <c:pt idx="1296">
                        <c:v>6.2487000000000001E-2</c:v>
                      </c:pt>
                      <c:pt idx="1297">
                        <c:v>6.2482999999999997E-2</c:v>
                      </c:pt>
                      <c:pt idx="1298">
                        <c:v>6.2516000000000002E-2</c:v>
                      </c:pt>
                      <c:pt idx="1299">
                        <c:v>6.2563999999999995E-2</c:v>
                      </c:pt>
                      <c:pt idx="1300">
                        <c:v>6.2598000000000001E-2</c:v>
                      </c:pt>
                      <c:pt idx="1301">
                        <c:v>6.2671000000000004E-2</c:v>
                      </c:pt>
                      <c:pt idx="1302">
                        <c:v>6.2848000000000001E-2</c:v>
                      </c:pt>
                      <c:pt idx="1303">
                        <c:v>6.3006000000000006E-2</c:v>
                      </c:pt>
                      <c:pt idx="1304">
                        <c:v>6.3271999999999995E-2</c:v>
                      </c:pt>
                      <c:pt idx="1305">
                        <c:v>6.3534999999999994E-2</c:v>
                      </c:pt>
                      <c:pt idx="1306">
                        <c:v>6.3798999999999995E-2</c:v>
                      </c:pt>
                      <c:pt idx="1307">
                        <c:v>6.4173999999999995E-2</c:v>
                      </c:pt>
                      <c:pt idx="1308">
                        <c:v>6.4603999999999995E-2</c:v>
                      </c:pt>
                      <c:pt idx="1309">
                        <c:v>6.5099000000000004E-2</c:v>
                      </c:pt>
                      <c:pt idx="1310">
                        <c:v>6.5633999999999998E-2</c:v>
                      </c:pt>
                      <c:pt idx="1311">
                        <c:v>6.6199999999999995E-2</c:v>
                      </c:pt>
                      <c:pt idx="1312">
                        <c:v>6.6859000000000002E-2</c:v>
                      </c:pt>
                      <c:pt idx="1313">
                        <c:v>6.7480999999999999E-2</c:v>
                      </c:pt>
                      <c:pt idx="1314">
                        <c:v>6.8305000000000005E-2</c:v>
                      </c:pt>
                      <c:pt idx="1315">
                        <c:v>6.8945999999999993E-2</c:v>
                      </c:pt>
                      <c:pt idx="1316">
                        <c:v>6.9759000000000002E-2</c:v>
                      </c:pt>
                      <c:pt idx="1317">
                        <c:v>7.0726999999999998E-2</c:v>
                      </c:pt>
                      <c:pt idx="1318">
                        <c:v>7.1540000000000006E-2</c:v>
                      </c:pt>
                      <c:pt idx="1319">
                        <c:v>7.2525999999999993E-2</c:v>
                      </c:pt>
                      <c:pt idx="1320">
                        <c:v>7.3445999999999997E-2</c:v>
                      </c:pt>
                      <c:pt idx="1321">
                        <c:v>7.4244000000000004E-2</c:v>
                      </c:pt>
                      <c:pt idx="1322">
                        <c:v>7.5374999999999998E-2</c:v>
                      </c:pt>
                      <c:pt idx="1323">
                        <c:v>7.6337000000000002E-2</c:v>
                      </c:pt>
                      <c:pt idx="1324">
                        <c:v>7.739E-2</c:v>
                      </c:pt>
                      <c:pt idx="1325">
                        <c:v>7.8296000000000004E-2</c:v>
                      </c:pt>
                      <c:pt idx="1326">
                        <c:v>7.9414999999999999E-2</c:v>
                      </c:pt>
                      <c:pt idx="1327">
                        <c:v>8.0378000000000005E-2</c:v>
                      </c:pt>
                      <c:pt idx="1328">
                        <c:v>8.1165000000000001E-2</c:v>
                      </c:pt>
                      <c:pt idx="1329">
                        <c:v>8.2216999999999998E-2</c:v>
                      </c:pt>
                      <c:pt idx="1330">
                        <c:v>8.3037E-2</c:v>
                      </c:pt>
                      <c:pt idx="1331">
                        <c:v>8.3991999999999997E-2</c:v>
                      </c:pt>
                      <c:pt idx="1332">
                        <c:v>8.4841E-2</c:v>
                      </c:pt>
                      <c:pt idx="1333">
                        <c:v>8.5669999999999996E-2</c:v>
                      </c:pt>
                      <c:pt idx="1334">
                        <c:v>8.6469000000000004E-2</c:v>
                      </c:pt>
                      <c:pt idx="1335">
                        <c:v>8.7228E-2</c:v>
                      </c:pt>
                      <c:pt idx="1336">
                        <c:v>8.8043999999999997E-2</c:v>
                      </c:pt>
                      <c:pt idx="1337">
                        <c:v>8.8718000000000005E-2</c:v>
                      </c:pt>
                      <c:pt idx="1338">
                        <c:v>8.9375999999999997E-2</c:v>
                      </c:pt>
                      <c:pt idx="1339">
                        <c:v>9.0084999999999998E-2</c:v>
                      </c:pt>
                      <c:pt idx="1340">
                        <c:v>9.0546000000000001E-2</c:v>
                      </c:pt>
                      <c:pt idx="1341">
                        <c:v>9.1129000000000002E-2</c:v>
                      </c:pt>
                      <c:pt idx="1342">
                        <c:v>9.1565999999999995E-2</c:v>
                      </c:pt>
                      <c:pt idx="1343">
                        <c:v>9.2058000000000001E-2</c:v>
                      </c:pt>
                      <c:pt idx="1344">
                        <c:v>9.2466999999999994E-2</c:v>
                      </c:pt>
                      <c:pt idx="1345">
                        <c:v>9.2834E-2</c:v>
                      </c:pt>
                      <c:pt idx="1346">
                        <c:v>9.3196000000000001E-2</c:v>
                      </c:pt>
                      <c:pt idx="1347">
                        <c:v>9.3396999999999994E-2</c:v>
                      </c:pt>
                      <c:pt idx="1348">
                        <c:v>9.3533000000000005E-2</c:v>
                      </c:pt>
                      <c:pt idx="1349">
                        <c:v>9.3601000000000004E-2</c:v>
                      </c:pt>
                      <c:pt idx="1350">
                        <c:v>9.3710000000000002E-2</c:v>
                      </c:pt>
                      <c:pt idx="1351">
                        <c:v>9.3854000000000007E-2</c:v>
                      </c:pt>
                      <c:pt idx="1352">
                        <c:v>9.3964000000000006E-2</c:v>
                      </c:pt>
                      <c:pt idx="1353">
                        <c:v>9.3998999999999999E-2</c:v>
                      </c:pt>
                      <c:pt idx="1354">
                        <c:v>9.3979999999999994E-2</c:v>
                      </c:pt>
                      <c:pt idx="1355">
                        <c:v>9.3895999999999993E-2</c:v>
                      </c:pt>
                      <c:pt idx="1356">
                        <c:v>9.3815999999999997E-2</c:v>
                      </c:pt>
                      <c:pt idx="1357">
                        <c:v>9.3731999999999996E-2</c:v>
                      </c:pt>
                      <c:pt idx="1358">
                        <c:v>9.3566999999999997E-2</c:v>
                      </c:pt>
                      <c:pt idx="1359">
                        <c:v>9.3396000000000007E-2</c:v>
                      </c:pt>
                      <c:pt idx="1360">
                        <c:v>9.3119999999999994E-2</c:v>
                      </c:pt>
                      <c:pt idx="1361">
                        <c:v>9.2757000000000006E-2</c:v>
                      </c:pt>
                      <c:pt idx="1362">
                        <c:v>9.2490000000000003E-2</c:v>
                      </c:pt>
                      <c:pt idx="1363">
                        <c:v>9.2168E-2</c:v>
                      </c:pt>
                      <c:pt idx="1364">
                        <c:v>9.1842999999999994E-2</c:v>
                      </c:pt>
                      <c:pt idx="1365">
                        <c:v>9.1491000000000003E-2</c:v>
                      </c:pt>
                      <c:pt idx="1366">
                        <c:v>9.1082999999999997E-2</c:v>
                      </c:pt>
                      <c:pt idx="1367">
                        <c:v>9.0648000000000006E-2</c:v>
                      </c:pt>
                      <c:pt idx="1368">
                        <c:v>9.0149999999999994E-2</c:v>
                      </c:pt>
                      <c:pt idx="1369">
                        <c:v>8.9712E-2</c:v>
                      </c:pt>
                      <c:pt idx="1370">
                        <c:v>8.9185E-2</c:v>
                      </c:pt>
                      <c:pt idx="1371">
                        <c:v>8.8682999999999998E-2</c:v>
                      </c:pt>
                      <c:pt idx="1372">
                        <c:v>8.8264999999999996E-2</c:v>
                      </c:pt>
                      <c:pt idx="1373">
                        <c:v>8.7717000000000003E-2</c:v>
                      </c:pt>
                      <c:pt idx="1374">
                        <c:v>8.7247000000000005E-2</c:v>
                      </c:pt>
                      <c:pt idx="1375">
                        <c:v>8.6694999999999994E-2</c:v>
                      </c:pt>
                      <c:pt idx="1376">
                        <c:v>8.6195999999999995E-2</c:v>
                      </c:pt>
                      <c:pt idx="1377">
                        <c:v>8.566E-2</c:v>
                      </c:pt>
                      <c:pt idx="1378">
                        <c:v>8.5133E-2</c:v>
                      </c:pt>
                      <c:pt idx="1379">
                        <c:v>8.4644999999999998E-2</c:v>
                      </c:pt>
                      <c:pt idx="1380">
                        <c:v>8.4089999999999998E-2</c:v>
                      </c:pt>
                      <c:pt idx="1381">
                        <c:v>8.3608000000000002E-2</c:v>
                      </c:pt>
                      <c:pt idx="1382">
                        <c:v>8.3041000000000004E-2</c:v>
                      </c:pt>
                      <c:pt idx="1383">
                        <c:v>8.2522999999999999E-2</c:v>
                      </c:pt>
                      <c:pt idx="1384">
                        <c:v>8.2005999999999996E-2</c:v>
                      </c:pt>
                      <c:pt idx="1385">
                        <c:v>8.1541000000000002E-2</c:v>
                      </c:pt>
                      <c:pt idx="1386">
                        <c:v>8.1108E-2</c:v>
                      </c:pt>
                      <c:pt idx="1387">
                        <c:v>8.0601999999999993E-2</c:v>
                      </c:pt>
                      <c:pt idx="1388">
                        <c:v>8.0157000000000006E-2</c:v>
                      </c:pt>
                      <c:pt idx="1389">
                        <c:v>7.9686000000000007E-2</c:v>
                      </c:pt>
                      <c:pt idx="1390">
                        <c:v>7.9145999999999994E-2</c:v>
                      </c:pt>
                      <c:pt idx="1391">
                        <c:v>7.8817999999999999E-2</c:v>
                      </c:pt>
                      <c:pt idx="1392">
                        <c:v>7.8383999999999995E-2</c:v>
                      </c:pt>
                      <c:pt idx="1393">
                        <c:v>7.7920000000000003E-2</c:v>
                      </c:pt>
                      <c:pt idx="1394">
                        <c:v>7.7363000000000001E-2</c:v>
                      </c:pt>
                      <c:pt idx="1395">
                        <c:v>7.6770000000000005E-2</c:v>
                      </c:pt>
                      <c:pt idx="1396">
                        <c:v>7.6386999999999997E-2</c:v>
                      </c:pt>
                      <c:pt idx="1397">
                        <c:v>7.6133000000000006E-2</c:v>
                      </c:pt>
                      <c:pt idx="1398">
                        <c:v>7.5877E-2</c:v>
                      </c:pt>
                      <c:pt idx="1399">
                        <c:v>7.5552999999999995E-2</c:v>
                      </c:pt>
                      <c:pt idx="1400">
                        <c:v>7.5142E-2</c:v>
                      </c:pt>
                      <c:pt idx="1401">
                        <c:v>7.4773999999999993E-2</c:v>
                      </c:pt>
                      <c:pt idx="1402">
                        <c:v>7.4415999999999996E-2</c:v>
                      </c:pt>
                      <c:pt idx="1403">
                        <c:v>7.4224999999999999E-2</c:v>
                      </c:pt>
                      <c:pt idx="1404">
                        <c:v>7.3966000000000004E-2</c:v>
                      </c:pt>
                      <c:pt idx="1405">
                        <c:v>7.3724999999999999E-2</c:v>
                      </c:pt>
                      <c:pt idx="1406">
                        <c:v>7.3468000000000006E-2</c:v>
                      </c:pt>
                      <c:pt idx="1407">
                        <c:v>7.3233999999999994E-2</c:v>
                      </c:pt>
                      <c:pt idx="1408">
                        <c:v>7.3114999999999999E-2</c:v>
                      </c:pt>
                      <c:pt idx="1409">
                        <c:v>7.3020000000000002E-2</c:v>
                      </c:pt>
                      <c:pt idx="1410">
                        <c:v>7.2931999999999997E-2</c:v>
                      </c:pt>
                      <c:pt idx="1411">
                        <c:v>7.2875999999999996E-2</c:v>
                      </c:pt>
                      <c:pt idx="1412">
                        <c:v>7.2847999999999996E-2</c:v>
                      </c:pt>
                      <c:pt idx="1413">
                        <c:v>7.2883000000000003E-2</c:v>
                      </c:pt>
                      <c:pt idx="1414">
                        <c:v>7.2928000000000007E-2</c:v>
                      </c:pt>
                      <c:pt idx="1415">
                        <c:v>7.2907E-2</c:v>
                      </c:pt>
                      <c:pt idx="1416">
                        <c:v>7.2981000000000004E-2</c:v>
                      </c:pt>
                      <c:pt idx="1417">
                        <c:v>7.3237999999999998E-2</c:v>
                      </c:pt>
                      <c:pt idx="1418">
                        <c:v>7.3649000000000006E-2</c:v>
                      </c:pt>
                      <c:pt idx="1419">
                        <c:v>7.4316999999999994E-2</c:v>
                      </c:pt>
                      <c:pt idx="1420">
                        <c:v>7.4942999999999996E-2</c:v>
                      </c:pt>
                      <c:pt idx="1421">
                        <c:v>7.5692999999999996E-2</c:v>
                      </c:pt>
                      <c:pt idx="1422">
                        <c:v>7.6261999999999996E-2</c:v>
                      </c:pt>
                      <c:pt idx="1423">
                        <c:v>7.6960000000000001E-2</c:v>
                      </c:pt>
                      <c:pt idx="1424">
                        <c:v>7.7813999999999994E-2</c:v>
                      </c:pt>
                      <c:pt idx="1425">
                        <c:v>7.8648999999999997E-2</c:v>
                      </c:pt>
                      <c:pt idx="1426">
                        <c:v>7.9746999999999998E-2</c:v>
                      </c:pt>
                      <c:pt idx="1427">
                        <c:v>8.0794000000000005E-2</c:v>
                      </c:pt>
                      <c:pt idx="1428">
                        <c:v>8.1720000000000001E-2</c:v>
                      </c:pt>
                      <c:pt idx="1429">
                        <c:v>8.3023E-2</c:v>
                      </c:pt>
                      <c:pt idx="1430">
                        <c:v>8.4163000000000002E-2</c:v>
                      </c:pt>
                      <c:pt idx="1431">
                        <c:v>8.5577E-2</c:v>
                      </c:pt>
                      <c:pt idx="1432">
                        <c:v>8.6845000000000006E-2</c:v>
                      </c:pt>
                      <c:pt idx="1433">
                        <c:v>8.8139999999999996E-2</c:v>
                      </c:pt>
                      <c:pt idx="1434">
                        <c:v>8.9446999999999999E-2</c:v>
                      </c:pt>
                      <c:pt idx="1435">
                        <c:v>9.0732999999999994E-2</c:v>
                      </c:pt>
                      <c:pt idx="1436">
                        <c:v>9.2241000000000004E-2</c:v>
                      </c:pt>
                      <c:pt idx="1437">
                        <c:v>9.3565999999999996E-2</c:v>
                      </c:pt>
                      <c:pt idx="1438">
                        <c:v>9.4900999999999999E-2</c:v>
                      </c:pt>
                      <c:pt idx="1439">
                        <c:v>9.6447000000000005E-2</c:v>
                      </c:pt>
                      <c:pt idx="1440">
                        <c:v>9.7735000000000002E-2</c:v>
                      </c:pt>
                      <c:pt idx="1441">
                        <c:v>9.8932999999999993E-2</c:v>
                      </c:pt>
                      <c:pt idx="1442">
                        <c:v>0.100093</c:v>
                      </c:pt>
                      <c:pt idx="1443">
                        <c:v>0.101452</c:v>
                      </c:pt>
                      <c:pt idx="1444">
                        <c:v>0.102534</c:v>
                      </c:pt>
                      <c:pt idx="1445">
                        <c:v>0.103509</c:v>
                      </c:pt>
                      <c:pt idx="1446">
                        <c:v>0.104585</c:v>
                      </c:pt>
                      <c:pt idx="1447">
                        <c:v>0.10531799999999999</c:v>
                      </c:pt>
                      <c:pt idx="1448">
                        <c:v>0.106322</c:v>
                      </c:pt>
                      <c:pt idx="1449">
                        <c:v>0.107165</c:v>
                      </c:pt>
                      <c:pt idx="1450">
                        <c:v>0.107962</c:v>
                      </c:pt>
                      <c:pt idx="1451">
                        <c:v>0.108847</c:v>
                      </c:pt>
                      <c:pt idx="1452">
                        <c:v>0.10952199999999999</c:v>
                      </c:pt>
                      <c:pt idx="1453">
                        <c:v>0.110071</c:v>
                      </c:pt>
                      <c:pt idx="1454">
                        <c:v>0.11056299999999999</c:v>
                      </c:pt>
                      <c:pt idx="1455">
                        <c:v>0.11104</c:v>
                      </c:pt>
                      <c:pt idx="1456">
                        <c:v>0.11153100000000001</c:v>
                      </c:pt>
                      <c:pt idx="1457">
                        <c:v>0.111877</c:v>
                      </c:pt>
                      <c:pt idx="1458">
                        <c:v>0.11221299999999999</c:v>
                      </c:pt>
                      <c:pt idx="1459">
                        <c:v>0.112439</c:v>
                      </c:pt>
                      <c:pt idx="1460">
                        <c:v>0.112627</c:v>
                      </c:pt>
                      <c:pt idx="1461">
                        <c:v>0.11278100000000001</c:v>
                      </c:pt>
                      <c:pt idx="1462">
                        <c:v>0.112876</c:v>
                      </c:pt>
                      <c:pt idx="1463">
                        <c:v>0.112874</c:v>
                      </c:pt>
                      <c:pt idx="1464">
                        <c:v>0.112773</c:v>
                      </c:pt>
                      <c:pt idx="1465">
                        <c:v>0.112487</c:v>
                      </c:pt>
                      <c:pt idx="1466">
                        <c:v>0.11222699999999999</c:v>
                      </c:pt>
                      <c:pt idx="1467">
                        <c:v>0.111953</c:v>
                      </c:pt>
                      <c:pt idx="1468">
                        <c:v>0.111628</c:v>
                      </c:pt>
                      <c:pt idx="1469">
                        <c:v>0.111285</c:v>
                      </c:pt>
                      <c:pt idx="1470">
                        <c:v>0.110734</c:v>
                      </c:pt>
                      <c:pt idx="1471">
                        <c:v>0.11064400000000001</c:v>
                      </c:pt>
                      <c:pt idx="1472">
                        <c:v>0.110196</c:v>
                      </c:pt>
                      <c:pt idx="1473">
                        <c:v>0.109765</c:v>
                      </c:pt>
                      <c:pt idx="1474">
                        <c:v>0.109155</c:v>
                      </c:pt>
                      <c:pt idx="1475">
                        <c:v>0.108609</c:v>
                      </c:pt>
                      <c:pt idx="1476">
                        <c:v>0.107904</c:v>
                      </c:pt>
                      <c:pt idx="1477">
                        <c:v>0.10721899999999999</c:v>
                      </c:pt>
                      <c:pt idx="1478">
                        <c:v>0.106513</c:v>
                      </c:pt>
                      <c:pt idx="1479">
                        <c:v>0.10584</c:v>
                      </c:pt>
                      <c:pt idx="1480">
                        <c:v>0.105175</c:v>
                      </c:pt>
                      <c:pt idx="1481">
                        <c:v>0.104353</c:v>
                      </c:pt>
                      <c:pt idx="1482">
                        <c:v>0.10356799999999999</c:v>
                      </c:pt>
                      <c:pt idx="1483">
                        <c:v>0.102648</c:v>
                      </c:pt>
                      <c:pt idx="1484">
                        <c:v>0.10190200000000001</c:v>
                      </c:pt>
                      <c:pt idx="1485">
                        <c:v>0.10115499999999999</c:v>
                      </c:pt>
                      <c:pt idx="1486">
                        <c:v>0.10038800000000001</c:v>
                      </c:pt>
                      <c:pt idx="1487">
                        <c:v>9.9585999999999994E-2</c:v>
                      </c:pt>
                      <c:pt idx="1488">
                        <c:v>9.8676E-2</c:v>
                      </c:pt>
                      <c:pt idx="1489">
                        <c:v>9.7972000000000004E-2</c:v>
                      </c:pt>
                      <c:pt idx="1490">
                        <c:v>9.7289E-2</c:v>
                      </c:pt>
                      <c:pt idx="1491">
                        <c:v>9.6498E-2</c:v>
                      </c:pt>
                      <c:pt idx="1492">
                        <c:v>9.5934000000000005E-2</c:v>
                      </c:pt>
                      <c:pt idx="1493">
                        <c:v>9.5102000000000006E-2</c:v>
                      </c:pt>
                      <c:pt idx="1494">
                        <c:v>9.4385999999999998E-2</c:v>
                      </c:pt>
                      <c:pt idx="1495">
                        <c:v>9.3743000000000007E-2</c:v>
                      </c:pt>
                      <c:pt idx="1496">
                        <c:v>9.3049000000000007E-2</c:v>
                      </c:pt>
                      <c:pt idx="1497">
                        <c:v>9.2466999999999994E-2</c:v>
                      </c:pt>
                      <c:pt idx="1498">
                        <c:v>9.1788999999999996E-2</c:v>
                      </c:pt>
                      <c:pt idx="1499">
                        <c:v>9.1290999999999997E-2</c:v>
                      </c:pt>
                      <c:pt idx="1500">
                        <c:v>9.0633000000000005E-2</c:v>
                      </c:pt>
                      <c:pt idx="1501">
                        <c:v>9.0157000000000001E-2</c:v>
                      </c:pt>
                      <c:pt idx="1502">
                        <c:v>8.9728000000000002E-2</c:v>
                      </c:pt>
                      <c:pt idx="1503">
                        <c:v>8.9249999999999996E-2</c:v>
                      </c:pt>
                      <c:pt idx="1504">
                        <c:v>8.8858999999999994E-2</c:v>
                      </c:pt>
                      <c:pt idx="1505">
                        <c:v>8.8469999999999993E-2</c:v>
                      </c:pt>
                      <c:pt idx="1506">
                        <c:v>8.8146000000000002E-2</c:v>
                      </c:pt>
                      <c:pt idx="1507">
                        <c:v>8.7931999999999996E-2</c:v>
                      </c:pt>
                      <c:pt idx="1508">
                        <c:v>8.7762999999999994E-2</c:v>
                      </c:pt>
                      <c:pt idx="1509">
                        <c:v>8.7628999999999999E-2</c:v>
                      </c:pt>
                      <c:pt idx="1510">
                        <c:v>8.7434999999999999E-2</c:v>
                      </c:pt>
                      <c:pt idx="1511">
                        <c:v>8.7357000000000004E-2</c:v>
                      </c:pt>
                      <c:pt idx="1512">
                        <c:v>8.7399000000000004E-2</c:v>
                      </c:pt>
                      <c:pt idx="1513">
                        <c:v>8.7583999999999995E-2</c:v>
                      </c:pt>
                      <c:pt idx="1514">
                        <c:v>8.7817000000000006E-2</c:v>
                      </c:pt>
                      <c:pt idx="1515">
                        <c:v>8.8158E-2</c:v>
                      </c:pt>
                      <c:pt idx="1516">
                        <c:v>8.8492000000000001E-2</c:v>
                      </c:pt>
                      <c:pt idx="1517">
                        <c:v>8.8831999999999994E-2</c:v>
                      </c:pt>
                      <c:pt idx="1518">
                        <c:v>8.9423000000000002E-2</c:v>
                      </c:pt>
                      <c:pt idx="1519">
                        <c:v>9.0017E-2</c:v>
                      </c:pt>
                      <c:pt idx="1520">
                        <c:v>9.0781000000000001E-2</c:v>
                      </c:pt>
                      <c:pt idx="1521">
                        <c:v>9.146E-2</c:v>
                      </c:pt>
                      <c:pt idx="1522">
                        <c:v>9.2355999999999994E-2</c:v>
                      </c:pt>
                      <c:pt idx="1523">
                        <c:v>9.3235999999999999E-2</c:v>
                      </c:pt>
                      <c:pt idx="1524">
                        <c:v>9.4025999999999998E-2</c:v>
                      </c:pt>
                      <c:pt idx="1525">
                        <c:v>9.5179E-2</c:v>
                      </c:pt>
                      <c:pt idx="1526">
                        <c:v>9.6201999999999996E-2</c:v>
                      </c:pt>
                      <c:pt idx="1527">
                        <c:v>9.7420000000000007E-2</c:v>
                      </c:pt>
                      <c:pt idx="1528">
                        <c:v>9.8554000000000003E-2</c:v>
                      </c:pt>
                      <c:pt idx="1529">
                        <c:v>9.9780999999999995E-2</c:v>
                      </c:pt>
                      <c:pt idx="1530">
                        <c:v>0.10104200000000001</c:v>
                      </c:pt>
                      <c:pt idx="1531">
                        <c:v>0.102327</c:v>
                      </c:pt>
                      <c:pt idx="1532">
                        <c:v>0.103823</c:v>
                      </c:pt>
                      <c:pt idx="1533">
                        <c:v>0.105043</c:v>
                      </c:pt>
                      <c:pt idx="1534">
                        <c:v>0.106263</c:v>
                      </c:pt>
                      <c:pt idx="1535">
                        <c:v>0.10772900000000001</c:v>
                      </c:pt>
                      <c:pt idx="1536">
                        <c:v>0.108779</c:v>
                      </c:pt>
                      <c:pt idx="1537">
                        <c:v>0.110232</c:v>
                      </c:pt>
                      <c:pt idx="1538">
                        <c:v>0.111447</c:v>
                      </c:pt>
                      <c:pt idx="1539">
                        <c:v>0.112735</c:v>
                      </c:pt>
                      <c:pt idx="1540">
                        <c:v>0.113791</c:v>
                      </c:pt>
                      <c:pt idx="1541">
                        <c:v>0.114882</c:v>
                      </c:pt>
                      <c:pt idx="1542">
                        <c:v>0.115954</c:v>
                      </c:pt>
                      <c:pt idx="1543">
                        <c:v>0.116963</c:v>
                      </c:pt>
                      <c:pt idx="1544">
                        <c:v>0.118032</c:v>
                      </c:pt>
                      <c:pt idx="1545">
                        <c:v>0.118825</c:v>
                      </c:pt>
                      <c:pt idx="1546">
                        <c:v>0.119576</c:v>
                      </c:pt>
                      <c:pt idx="1547">
                        <c:v>0.120425</c:v>
                      </c:pt>
                      <c:pt idx="1548">
                        <c:v>0.12109200000000001</c:v>
                      </c:pt>
                      <c:pt idx="1549">
                        <c:v>0.121674</c:v>
                      </c:pt>
                      <c:pt idx="1550">
                        <c:v>0.122129</c:v>
                      </c:pt>
                      <c:pt idx="1551">
                        <c:v>0.122504</c:v>
                      </c:pt>
                      <c:pt idx="1552">
                        <c:v>0.122908</c:v>
                      </c:pt>
                      <c:pt idx="1553">
                        <c:v>0.123181</c:v>
                      </c:pt>
                      <c:pt idx="1554">
                        <c:v>0.123388</c:v>
                      </c:pt>
                      <c:pt idx="1555">
                        <c:v>0.123485</c:v>
                      </c:pt>
                      <c:pt idx="1556">
                        <c:v>0.12352299999999999</c:v>
                      </c:pt>
                      <c:pt idx="1557">
                        <c:v>0.123475</c:v>
                      </c:pt>
                      <c:pt idx="1558">
                        <c:v>0.123419</c:v>
                      </c:pt>
                      <c:pt idx="1559">
                        <c:v>0.123265</c:v>
                      </c:pt>
                      <c:pt idx="1560">
                        <c:v>0.12302</c:v>
                      </c:pt>
                      <c:pt idx="1561">
                        <c:v>0.12271700000000001</c:v>
                      </c:pt>
                      <c:pt idx="1562">
                        <c:v>0.122351</c:v>
                      </c:pt>
                      <c:pt idx="1563">
                        <c:v>0.121937</c:v>
                      </c:pt>
                      <c:pt idx="1564">
                        <c:v>0.121461</c:v>
                      </c:pt>
                      <c:pt idx="1565">
                        <c:v>0.121002</c:v>
                      </c:pt>
                      <c:pt idx="1566">
                        <c:v>0.120377</c:v>
                      </c:pt>
                      <c:pt idx="1567">
                        <c:v>0.119737</c:v>
                      </c:pt>
                      <c:pt idx="1568">
                        <c:v>0.119185</c:v>
                      </c:pt>
                      <c:pt idx="1569">
                        <c:v>0.118449</c:v>
                      </c:pt>
                      <c:pt idx="1570">
                        <c:v>0.117801</c:v>
                      </c:pt>
                      <c:pt idx="1571">
                        <c:v>0.116996</c:v>
                      </c:pt>
                      <c:pt idx="1572">
                        <c:v>0.116274</c:v>
                      </c:pt>
                      <c:pt idx="1573">
                        <c:v>0.11548</c:v>
                      </c:pt>
                      <c:pt idx="1574">
                        <c:v>0.114658</c:v>
                      </c:pt>
                      <c:pt idx="1575">
                        <c:v>0.11387700000000001</c:v>
                      </c:pt>
                      <c:pt idx="1576">
                        <c:v>0.112995</c:v>
                      </c:pt>
                      <c:pt idx="1577">
                        <c:v>0.112248</c:v>
                      </c:pt>
                      <c:pt idx="1578">
                        <c:v>0.111343</c:v>
                      </c:pt>
                      <c:pt idx="1579">
                        <c:v>0.110501</c:v>
                      </c:pt>
                      <c:pt idx="1580">
                        <c:v>0.10979700000000001</c:v>
                      </c:pt>
                      <c:pt idx="1581">
                        <c:v>0.108891</c:v>
                      </c:pt>
                      <c:pt idx="1582">
                        <c:v>0.10817599999999999</c:v>
                      </c:pt>
                      <c:pt idx="1583">
                        <c:v>0.10735699999999999</c:v>
                      </c:pt>
                      <c:pt idx="1584">
                        <c:v>0.106658</c:v>
                      </c:pt>
                      <c:pt idx="1585">
                        <c:v>0.105932</c:v>
                      </c:pt>
                      <c:pt idx="1586">
                        <c:v>0.105221</c:v>
                      </c:pt>
                      <c:pt idx="1587">
                        <c:v>0.10458199999999999</c:v>
                      </c:pt>
                      <c:pt idx="1588">
                        <c:v>0.10392899999999999</c:v>
                      </c:pt>
                      <c:pt idx="1589">
                        <c:v>0.103421</c:v>
                      </c:pt>
                      <c:pt idx="1590">
                        <c:v>0.10294</c:v>
                      </c:pt>
                      <c:pt idx="1591">
                        <c:v>0.10236099999999999</c:v>
                      </c:pt>
                      <c:pt idx="1592">
                        <c:v>0.10192900000000001</c:v>
                      </c:pt>
                      <c:pt idx="1593">
                        <c:v>0.10162</c:v>
                      </c:pt>
                      <c:pt idx="1594">
                        <c:v>0.101393</c:v>
                      </c:pt>
                      <c:pt idx="1595">
                        <c:v>0.101211</c:v>
                      </c:pt>
                      <c:pt idx="1596">
                        <c:v>0.101025</c:v>
                      </c:pt>
                      <c:pt idx="1597">
                        <c:v>0.100865</c:v>
                      </c:pt>
                      <c:pt idx="1598">
                        <c:v>0.10077800000000001</c:v>
                      </c:pt>
                      <c:pt idx="1599">
                        <c:v>0.100812</c:v>
                      </c:pt>
                      <c:pt idx="1600">
                        <c:v>0.100952</c:v>
                      </c:pt>
                      <c:pt idx="1601">
                        <c:v>0.101133</c:v>
                      </c:pt>
                      <c:pt idx="1602">
                        <c:v>0.10133499999999999</c:v>
                      </c:pt>
                      <c:pt idx="1603">
                        <c:v>0.10166</c:v>
                      </c:pt>
                      <c:pt idx="1604">
                        <c:v>0.102048</c:v>
                      </c:pt>
                      <c:pt idx="1605">
                        <c:v>0.102482</c:v>
                      </c:pt>
                      <c:pt idx="1606">
                        <c:v>0.102948</c:v>
                      </c:pt>
                      <c:pt idx="1607">
                        <c:v>0.103476</c:v>
                      </c:pt>
                      <c:pt idx="1608">
                        <c:v>0.104146</c:v>
                      </c:pt>
                      <c:pt idx="1609">
                        <c:v>0.10478800000000001</c:v>
                      </c:pt>
                      <c:pt idx="1610">
                        <c:v>0.105597</c:v>
                      </c:pt>
                      <c:pt idx="1611">
                        <c:v>0.10632999999999999</c:v>
                      </c:pt>
                      <c:pt idx="1612">
                        <c:v>0.10699400000000001</c:v>
                      </c:pt>
                      <c:pt idx="1613">
                        <c:v>0.10795</c:v>
                      </c:pt>
                      <c:pt idx="1614">
                        <c:v>0.108789</c:v>
                      </c:pt>
                      <c:pt idx="1615">
                        <c:v>0.109829</c:v>
                      </c:pt>
                      <c:pt idx="1616">
                        <c:v>0.110737</c:v>
                      </c:pt>
                      <c:pt idx="1617">
                        <c:v>0.11180900000000001</c:v>
                      </c:pt>
                      <c:pt idx="1618">
                        <c:v>0.11257499999999999</c:v>
                      </c:pt>
                      <c:pt idx="1619">
                        <c:v>0.11343200000000001</c:v>
                      </c:pt>
                      <c:pt idx="1620">
                        <c:v>0.11439299999999999</c:v>
                      </c:pt>
                      <c:pt idx="1621">
                        <c:v>0.11528099999999999</c:v>
                      </c:pt>
                      <c:pt idx="1622">
                        <c:v>0.116343</c:v>
                      </c:pt>
                      <c:pt idx="1623">
                        <c:v>0.117228</c:v>
                      </c:pt>
                      <c:pt idx="1624">
                        <c:v>0.117937</c:v>
                      </c:pt>
                      <c:pt idx="1625">
                        <c:v>0.118786</c:v>
                      </c:pt>
                      <c:pt idx="1626">
                        <c:v>0.119424</c:v>
                      </c:pt>
                      <c:pt idx="1627">
                        <c:v>0.120227</c:v>
                      </c:pt>
                      <c:pt idx="1628">
                        <c:v>0.12092700000000001</c:v>
                      </c:pt>
                      <c:pt idx="1629">
                        <c:v>0.12158099999999999</c:v>
                      </c:pt>
                      <c:pt idx="1630">
                        <c:v>0.122158</c:v>
                      </c:pt>
                      <c:pt idx="1631">
                        <c:v>0.122599</c:v>
                      </c:pt>
                      <c:pt idx="1632">
                        <c:v>0.123012</c:v>
                      </c:pt>
                      <c:pt idx="1633">
                        <c:v>0.123372</c:v>
                      </c:pt>
                      <c:pt idx="1634">
                        <c:v>0.12371699999999999</c:v>
                      </c:pt>
                      <c:pt idx="1635">
                        <c:v>0.124045</c:v>
                      </c:pt>
                      <c:pt idx="1636">
                        <c:v>0.12422800000000001</c:v>
                      </c:pt>
                      <c:pt idx="1637">
                        <c:v>0.124295</c:v>
                      </c:pt>
                      <c:pt idx="1638">
                        <c:v>0.12431</c:v>
                      </c:pt>
                      <c:pt idx="1639">
                        <c:v>0.12434199999999999</c:v>
                      </c:pt>
                      <c:pt idx="1640">
                        <c:v>0.124325</c:v>
                      </c:pt>
                      <c:pt idx="1641">
                        <c:v>0.12422999999999999</c:v>
                      </c:pt>
                      <c:pt idx="1642">
                        <c:v>0.124031</c:v>
                      </c:pt>
                      <c:pt idx="1643">
                        <c:v>0.12381</c:v>
                      </c:pt>
                      <c:pt idx="1644">
                        <c:v>0.12346</c:v>
                      </c:pt>
                      <c:pt idx="1645">
                        <c:v>0.123166</c:v>
                      </c:pt>
                      <c:pt idx="1646">
                        <c:v>0.122835</c:v>
                      </c:pt>
                      <c:pt idx="1647">
                        <c:v>0.122373</c:v>
                      </c:pt>
                      <c:pt idx="1648">
                        <c:v>0.12191299999999999</c:v>
                      </c:pt>
                      <c:pt idx="1649">
                        <c:v>0.121375</c:v>
                      </c:pt>
                      <c:pt idx="1650">
                        <c:v>0.120799</c:v>
                      </c:pt>
                      <c:pt idx="1651">
                        <c:v>0.12026199999999999</c:v>
                      </c:pt>
                      <c:pt idx="1652">
                        <c:v>0.11963799999999999</c:v>
                      </c:pt>
                      <c:pt idx="1653">
                        <c:v>0.11908199999999999</c:v>
                      </c:pt>
                      <c:pt idx="1654">
                        <c:v>0.118358</c:v>
                      </c:pt>
                      <c:pt idx="1655">
                        <c:v>0.11781800000000001</c:v>
                      </c:pt>
                      <c:pt idx="1656">
                        <c:v>0.117184</c:v>
                      </c:pt>
                      <c:pt idx="1657">
                        <c:v>0.117076</c:v>
                      </c:pt>
                      <c:pt idx="1658">
                        <c:v>0.116435</c:v>
                      </c:pt>
                      <c:pt idx="1659">
                        <c:v>0.115802</c:v>
                      </c:pt>
                      <c:pt idx="1660">
                        <c:v>0.11509900000000001</c:v>
                      </c:pt>
                      <c:pt idx="1661">
                        <c:v>0.11447</c:v>
                      </c:pt>
                      <c:pt idx="1662">
                        <c:v>0.113758</c:v>
                      </c:pt>
                      <c:pt idx="1663">
                        <c:v>0.11332100000000001</c:v>
                      </c:pt>
                      <c:pt idx="1664">
                        <c:v>0.11283799999999999</c:v>
                      </c:pt>
                      <c:pt idx="1665">
                        <c:v>0.11228299999999999</c:v>
                      </c:pt>
                      <c:pt idx="1666">
                        <c:v>0.11172799999999999</c:v>
                      </c:pt>
                      <c:pt idx="1667">
                        <c:v>0.111124</c:v>
                      </c:pt>
                      <c:pt idx="1668">
                        <c:v>0.110739</c:v>
                      </c:pt>
                      <c:pt idx="1669">
                        <c:v>0.110472</c:v>
                      </c:pt>
                      <c:pt idx="1670">
                        <c:v>0.110128</c:v>
                      </c:pt>
                      <c:pt idx="1671">
                        <c:v>0.109861</c:v>
                      </c:pt>
                      <c:pt idx="1672">
                        <c:v>0.109544</c:v>
                      </c:pt>
                      <c:pt idx="1673">
                        <c:v>0.109303</c:v>
                      </c:pt>
                      <c:pt idx="1674">
                        <c:v>0.109139</c:v>
                      </c:pt>
                      <c:pt idx="1675">
                        <c:v>0.109031</c:v>
                      </c:pt>
                      <c:pt idx="1676">
                        <c:v>0.108973</c:v>
                      </c:pt>
                      <c:pt idx="1677">
                        <c:v>0.108946</c:v>
                      </c:pt>
                      <c:pt idx="1678">
                        <c:v>0.108885</c:v>
                      </c:pt>
                      <c:pt idx="1679">
                        <c:v>0.108919</c:v>
                      </c:pt>
                      <c:pt idx="1680">
                        <c:v>0.10908</c:v>
                      </c:pt>
                      <c:pt idx="1681">
                        <c:v>0.10929899999999999</c:v>
                      </c:pt>
                      <c:pt idx="1682">
                        <c:v>0.109526</c:v>
                      </c:pt>
                      <c:pt idx="1683">
                        <c:v>0.10971599999999999</c:v>
                      </c:pt>
                      <c:pt idx="1684">
                        <c:v>0.109973</c:v>
                      </c:pt>
                      <c:pt idx="1685">
                        <c:v>0.11029700000000001</c:v>
                      </c:pt>
                      <c:pt idx="1686">
                        <c:v>0.110689</c:v>
                      </c:pt>
                      <c:pt idx="1687">
                        <c:v>0.11118699999999999</c:v>
                      </c:pt>
                      <c:pt idx="1688">
                        <c:v>0.111543</c:v>
                      </c:pt>
                      <c:pt idx="1689">
                        <c:v>0.11199000000000001</c:v>
                      </c:pt>
                      <c:pt idx="1690">
                        <c:v>0.11236699999999999</c:v>
                      </c:pt>
                      <c:pt idx="1691">
                        <c:v>0.112835</c:v>
                      </c:pt>
                      <c:pt idx="1692">
                        <c:v>0.113458</c:v>
                      </c:pt>
                      <c:pt idx="1693">
                        <c:v>0.11398</c:v>
                      </c:pt>
                      <c:pt idx="1694">
                        <c:v>0.11443300000000001</c:v>
                      </c:pt>
                      <c:pt idx="1695">
                        <c:v>0.11486300000000001</c:v>
                      </c:pt>
                      <c:pt idx="1696">
                        <c:v>0.11534899999999999</c:v>
                      </c:pt>
                      <c:pt idx="1697">
                        <c:v>0.11594500000000001</c:v>
                      </c:pt>
                      <c:pt idx="1698">
                        <c:v>0.11644400000000001</c:v>
                      </c:pt>
                      <c:pt idx="1699">
                        <c:v>0.11698799999999999</c:v>
                      </c:pt>
                      <c:pt idx="1700">
                        <c:v>0.11730500000000001</c:v>
                      </c:pt>
                      <c:pt idx="1701">
                        <c:v>0.117738</c:v>
                      </c:pt>
                      <c:pt idx="1702">
                        <c:v>0.118155</c:v>
                      </c:pt>
                      <c:pt idx="1703">
                        <c:v>0.11856899999999999</c:v>
                      </c:pt>
                      <c:pt idx="1704">
                        <c:v>0.118993</c:v>
                      </c:pt>
                      <c:pt idx="1705">
                        <c:v>0.11924899999999999</c:v>
                      </c:pt>
                      <c:pt idx="1706">
                        <c:v>0.119492</c:v>
                      </c:pt>
                      <c:pt idx="1707">
                        <c:v>0.119687</c:v>
                      </c:pt>
                      <c:pt idx="1708">
                        <c:v>0.11991300000000001</c:v>
                      </c:pt>
                      <c:pt idx="1709">
                        <c:v>0.120115</c:v>
                      </c:pt>
                      <c:pt idx="1710">
                        <c:v>0.120229</c:v>
                      </c:pt>
                      <c:pt idx="1711">
                        <c:v>0.12026000000000001</c:v>
                      </c:pt>
                      <c:pt idx="1712">
                        <c:v>0.120266</c:v>
                      </c:pt>
                      <c:pt idx="1713">
                        <c:v>0.120297</c:v>
                      </c:pt>
                      <c:pt idx="1714">
                        <c:v>0.12033099999999999</c:v>
                      </c:pt>
                      <c:pt idx="1715">
                        <c:v>0.120327</c:v>
                      </c:pt>
                      <c:pt idx="1716">
                        <c:v>0.120265</c:v>
                      </c:pt>
                      <c:pt idx="1717">
                        <c:v>0.12012399999999999</c:v>
                      </c:pt>
                      <c:pt idx="1718">
                        <c:v>0.119921</c:v>
                      </c:pt>
                      <c:pt idx="1719">
                        <c:v>0.119754</c:v>
                      </c:pt>
                      <c:pt idx="1720">
                        <c:v>0.11959500000000001</c:v>
                      </c:pt>
                      <c:pt idx="1721">
                        <c:v>0.119325</c:v>
                      </c:pt>
                      <c:pt idx="1722">
                        <c:v>0.119155</c:v>
                      </c:pt>
                      <c:pt idx="1723">
                        <c:v>0.118699</c:v>
                      </c:pt>
                      <c:pt idx="1724">
                        <c:v>0.118366</c:v>
                      </c:pt>
                      <c:pt idx="1725">
                        <c:v>0.118071</c:v>
                      </c:pt>
                      <c:pt idx="1726">
                        <c:v>0.117775</c:v>
                      </c:pt>
                      <c:pt idx="1727">
                        <c:v>0.11745999999999999</c:v>
                      </c:pt>
                      <c:pt idx="1728">
                        <c:v>0.11706999999999999</c:v>
                      </c:pt>
                      <c:pt idx="1729">
                        <c:v>0.11669300000000001</c:v>
                      </c:pt>
                      <c:pt idx="1730">
                        <c:v>0.11632099999999999</c:v>
                      </c:pt>
                      <c:pt idx="1731">
                        <c:v>0.115949</c:v>
                      </c:pt>
                      <c:pt idx="1732">
                        <c:v>0.1157</c:v>
                      </c:pt>
                      <c:pt idx="1733">
                        <c:v>0.115346</c:v>
                      </c:pt>
                      <c:pt idx="1734">
                        <c:v>0.115026</c:v>
                      </c:pt>
                      <c:pt idx="1735">
                        <c:v>0.11466700000000001</c:v>
                      </c:pt>
                      <c:pt idx="1736">
                        <c:v>0.114277</c:v>
                      </c:pt>
                      <c:pt idx="1737">
                        <c:v>0.114033</c:v>
                      </c:pt>
                      <c:pt idx="1738">
                        <c:v>0.113828</c:v>
                      </c:pt>
                      <c:pt idx="1739">
                        <c:v>0.11361599999999999</c:v>
                      </c:pt>
                      <c:pt idx="1740">
                        <c:v>0.113279</c:v>
                      </c:pt>
                      <c:pt idx="1741">
                        <c:v>0.11301600000000001</c:v>
                      </c:pt>
                      <c:pt idx="1742">
                        <c:v>0.11287700000000001</c:v>
                      </c:pt>
                      <c:pt idx="1743">
                        <c:v>0.11278000000000001</c:v>
                      </c:pt>
                      <c:pt idx="1744">
                        <c:v>0.11269999999999999</c:v>
                      </c:pt>
                      <c:pt idx="1745">
                        <c:v>0.112608</c:v>
                      </c:pt>
                      <c:pt idx="1746">
                        <c:v>0.11247</c:v>
                      </c:pt>
                      <c:pt idx="1747">
                        <c:v>0.112354</c:v>
                      </c:pt>
                      <c:pt idx="1748">
                        <c:v>0.112355</c:v>
                      </c:pt>
                      <c:pt idx="1749">
                        <c:v>0.11243599999999999</c:v>
                      </c:pt>
                      <c:pt idx="1750">
                        <c:v>0.112553</c:v>
                      </c:pt>
                      <c:pt idx="1751">
                        <c:v>0.112636</c:v>
                      </c:pt>
                      <c:pt idx="1752">
                        <c:v>0.112688</c:v>
                      </c:pt>
                      <c:pt idx="1753">
                        <c:v>0.112736</c:v>
                      </c:pt>
                      <c:pt idx="1754">
                        <c:v>0.112876</c:v>
                      </c:pt>
                      <c:pt idx="1755">
                        <c:v>0.113091</c:v>
                      </c:pt>
                      <c:pt idx="1756">
                        <c:v>0.113275</c:v>
                      </c:pt>
                      <c:pt idx="1757">
                        <c:v>0.113359</c:v>
                      </c:pt>
                      <c:pt idx="1758">
                        <c:v>0.113576</c:v>
                      </c:pt>
                      <c:pt idx="1759">
                        <c:v>0.11372</c:v>
                      </c:pt>
                      <c:pt idx="1760">
                        <c:v>0.11393300000000001</c:v>
                      </c:pt>
                      <c:pt idx="1761">
                        <c:v>0.114133</c:v>
                      </c:pt>
                      <c:pt idx="1762">
                        <c:v>0.114352</c:v>
                      </c:pt>
                      <c:pt idx="1763">
                        <c:v>0.114523</c:v>
                      </c:pt>
                      <c:pt idx="1764">
                        <c:v>0.114715</c:v>
                      </c:pt>
                      <c:pt idx="1765">
                        <c:v>0.114937</c:v>
                      </c:pt>
                      <c:pt idx="1766">
                        <c:v>0.11516700000000001</c:v>
                      </c:pt>
                      <c:pt idx="1767">
                        <c:v>0.115442</c:v>
                      </c:pt>
                      <c:pt idx="1768">
                        <c:v>0.115664</c:v>
                      </c:pt>
                      <c:pt idx="1769">
                        <c:v>0.115845</c:v>
                      </c:pt>
                      <c:pt idx="1770">
                        <c:v>0.11594699999999999</c:v>
                      </c:pt>
                      <c:pt idx="1771">
                        <c:v>0.116025</c:v>
                      </c:pt>
                      <c:pt idx="1772">
                        <c:v>0.11616600000000001</c:v>
                      </c:pt>
                      <c:pt idx="1773">
                        <c:v>0.11629100000000001</c:v>
                      </c:pt>
                      <c:pt idx="1774">
                        <c:v>0.11640200000000001</c:v>
                      </c:pt>
                      <c:pt idx="1775">
                        <c:v>0.116479</c:v>
                      </c:pt>
                      <c:pt idx="1776">
                        <c:v>0.11644599999999999</c:v>
                      </c:pt>
                      <c:pt idx="1777">
                        <c:v>0.116367</c:v>
                      </c:pt>
                      <c:pt idx="1778">
                        <c:v>0.11637400000000001</c:v>
                      </c:pt>
                      <c:pt idx="1779">
                        <c:v>0.11641700000000001</c:v>
                      </c:pt>
                      <c:pt idx="1780">
                        <c:v>0.116439</c:v>
                      </c:pt>
                      <c:pt idx="1781">
                        <c:v>0.116378</c:v>
                      </c:pt>
                      <c:pt idx="1782">
                        <c:v>0.116273</c:v>
                      </c:pt>
                      <c:pt idx="1783">
                        <c:v>0.11620999999999999</c:v>
                      </c:pt>
                      <c:pt idx="1784">
                        <c:v>0.116158</c:v>
                      </c:pt>
                      <c:pt idx="1785">
                        <c:v>0.11608400000000001</c:v>
                      </c:pt>
                      <c:pt idx="1786">
                        <c:v>0.115912</c:v>
                      </c:pt>
                      <c:pt idx="1787">
                        <c:v>0.115661</c:v>
                      </c:pt>
                      <c:pt idx="1788">
                        <c:v>0.115538</c:v>
                      </c:pt>
                      <c:pt idx="1789">
                        <c:v>0.115468</c:v>
                      </c:pt>
                      <c:pt idx="1790">
                        <c:v>0.115382</c:v>
                      </c:pt>
                      <c:pt idx="1791">
                        <c:v>0.115242</c:v>
                      </c:pt>
                      <c:pt idx="1792">
                        <c:v>0.11498999999999999</c:v>
                      </c:pt>
                      <c:pt idx="1793">
                        <c:v>0.11478099999999999</c:v>
                      </c:pt>
                      <c:pt idx="1794">
                        <c:v>0.11462</c:v>
                      </c:pt>
                      <c:pt idx="1795">
                        <c:v>0.11451699999999999</c:v>
                      </c:pt>
                      <c:pt idx="1796">
                        <c:v>0.114342</c:v>
                      </c:pt>
                      <c:pt idx="1797">
                        <c:v>0.114134</c:v>
                      </c:pt>
                      <c:pt idx="1798">
                        <c:v>0.113926</c:v>
                      </c:pt>
                      <c:pt idx="1799">
                        <c:v>0.11376500000000001</c:v>
                      </c:pt>
                      <c:pt idx="1800">
                        <c:v>0.113665</c:v>
                      </c:pt>
                      <c:pt idx="1801">
                        <c:v>0.113562</c:v>
                      </c:pt>
                      <c:pt idx="1802">
                        <c:v>0.11344899999999999</c:v>
                      </c:pt>
                      <c:pt idx="1803">
                        <c:v>0.113298</c:v>
                      </c:pt>
                      <c:pt idx="1804">
                        <c:v>0.113117</c:v>
                      </c:pt>
                      <c:pt idx="1805">
                        <c:v>0.113034</c:v>
                      </c:pt>
                      <c:pt idx="1806">
                        <c:v>0.11298</c:v>
                      </c:pt>
                      <c:pt idx="1807">
                        <c:v>0.112942</c:v>
                      </c:pt>
                      <c:pt idx="1808">
                        <c:v>0.112896</c:v>
                      </c:pt>
                      <c:pt idx="1809">
                        <c:v>0.11278100000000001</c:v>
                      </c:pt>
                      <c:pt idx="1810">
                        <c:v>0.112681</c:v>
                      </c:pt>
                      <c:pt idx="1811">
                        <c:v>0.112625</c:v>
                      </c:pt>
                      <c:pt idx="1812">
                        <c:v>0.112577</c:v>
                      </c:pt>
                      <c:pt idx="1813">
                        <c:v>0.112535</c:v>
                      </c:pt>
                      <c:pt idx="1814">
                        <c:v>0.112543</c:v>
                      </c:pt>
                      <c:pt idx="1815">
                        <c:v>0.112568</c:v>
                      </c:pt>
                      <c:pt idx="1816">
                        <c:v>0.112619</c:v>
                      </c:pt>
                      <c:pt idx="1817">
                        <c:v>0.112691</c:v>
                      </c:pt>
                      <c:pt idx="1818">
                        <c:v>0.112761</c:v>
                      </c:pt>
                      <c:pt idx="1819">
                        <c:v>0.112814</c:v>
                      </c:pt>
                      <c:pt idx="1820">
                        <c:v>0.112858</c:v>
                      </c:pt>
                      <c:pt idx="1821">
                        <c:v>0.112846</c:v>
                      </c:pt>
                      <c:pt idx="1822">
                        <c:v>0.11279599999999999</c:v>
                      </c:pt>
                      <c:pt idx="1823">
                        <c:v>0.112842</c:v>
                      </c:pt>
                      <c:pt idx="1824">
                        <c:v>0.112931</c:v>
                      </c:pt>
                      <c:pt idx="1825">
                        <c:v>0.113008</c:v>
                      </c:pt>
                      <c:pt idx="1826">
                        <c:v>0.113052</c:v>
                      </c:pt>
                      <c:pt idx="1827">
                        <c:v>0.113022</c:v>
                      </c:pt>
                      <c:pt idx="1828">
                        <c:v>0.112982</c:v>
                      </c:pt>
                      <c:pt idx="1829">
                        <c:v>0.113029</c:v>
                      </c:pt>
                      <c:pt idx="1830">
                        <c:v>0.113105</c:v>
                      </c:pt>
                      <c:pt idx="1831">
                        <c:v>0.113181</c:v>
                      </c:pt>
                      <c:pt idx="1832">
                        <c:v>0.11322500000000001</c:v>
                      </c:pt>
                      <c:pt idx="1833">
                        <c:v>0.113205</c:v>
                      </c:pt>
                      <c:pt idx="1834">
                        <c:v>0.11316900000000001</c:v>
                      </c:pt>
                      <c:pt idx="1835">
                        <c:v>0.11318499999999999</c:v>
                      </c:pt>
                      <c:pt idx="1836">
                        <c:v>0.113208</c:v>
                      </c:pt>
                      <c:pt idx="1837">
                        <c:v>0.113215</c:v>
                      </c:pt>
                      <c:pt idx="1838">
                        <c:v>0.113203</c:v>
                      </c:pt>
                      <c:pt idx="1839">
                        <c:v>0.11314100000000001</c:v>
                      </c:pt>
                      <c:pt idx="1840">
                        <c:v>0.11304400000000001</c:v>
                      </c:pt>
                      <c:pt idx="1841">
                        <c:v>0.11303000000000001</c:v>
                      </c:pt>
                      <c:pt idx="1842">
                        <c:v>0.113037</c:v>
                      </c:pt>
                      <c:pt idx="1843">
                        <c:v>0.11301600000000001</c:v>
                      </c:pt>
                      <c:pt idx="1844">
                        <c:v>0.113012</c:v>
                      </c:pt>
                      <c:pt idx="1845">
                        <c:v>0.112995</c:v>
                      </c:pt>
                      <c:pt idx="1846">
                        <c:v>0.11289200000000001</c:v>
                      </c:pt>
                      <c:pt idx="1847">
                        <c:v>0.11276899999999999</c:v>
                      </c:pt>
                      <c:pt idx="1848">
                        <c:v>0.11272</c:v>
                      </c:pt>
                      <c:pt idx="1849">
                        <c:v>0.11268499999999999</c:v>
                      </c:pt>
                      <c:pt idx="1850">
                        <c:v>0.112646</c:v>
                      </c:pt>
                      <c:pt idx="1851">
                        <c:v>0.11255800000000001</c:v>
                      </c:pt>
                      <c:pt idx="1852">
                        <c:v>0.112483</c:v>
                      </c:pt>
                      <c:pt idx="1853">
                        <c:v>0.112444</c:v>
                      </c:pt>
                      <c:pt idx="1854">
                        <c:v>0.112429</c:v>
                      </c:pt>
                      <c:pt idx="1855">
                        <c:v>0.112409</c:v>
                      </c:pt>
                      <c:pt idx="1856">
                        <c:v>0.112374</c:v>
                      </c:pt>
                      <c:pt idx="1857">
                        <c:v>0.11229</c:v>
                      </c:pt>
                      <c:pt idx="1858">
                        <c:v>0.11218599999999999</c:v>
                      </c:pt>
                      <c:pt idx="1859">
                        <c:v>0.112168</c:v>
                      </c:pt>
                      <c:pt idx="1860">
                        <c:v>0.112168</c:v>
                      </c:pt>
                      <c:pt idx="1861">
                        <c:v>0.112154</c:v>
                      </c:pt>
                      <c:pt idx="1862">
                        <c:v>0.112071</c:v>
                      </c:pt>
                      <c:pt idx="1863">
                        <c:v>0.111955</c:v>
                      </c:pt>
                      <c:pt idx="1864">
                        <c:v>0.111918</c:v>
                      </c:pt>
                      <c:pt idx="1865">
                        <c:v>0.111924</c:v>
                      </c:pt>
                      <c:pt idx="1866">
                        <c:v>0.111972</c:v>
                      </c:pt>
                      <c:pt idx="1867">
                        <c:v>0.112022</c:v>
                      </c:pt>
                      <c:pt idx="1868">
                        <c:v>0.11200300000000001</c:v>
                      </c:pt>
                      <c:pt idx="1869">
                        <c:v>0.11196299999999999</c:v>
                      </c:pt>
                      <c:pt idx="1870">
                        <c:v>0.111954</c:v>
                      </c:pt>
                      <c:pt idx="1871">
                        <c:v>0.111957</c:v>
                      </c:pt>
                      <c:pt idx="1872">
                        <c:v>0.111965</c:v>
                      </c:pt>
                      <c:pt idx="1873">
                        <c:v>0.111961</c:v>
                      </c:pt>
                      <c:pt idx="1874">
                        <c:v>0.111884</c:v>
                      </c:pt>
                      <c:pt idx="1875">
                        <c:v>0.111822</c:v>
                      </c:pt>
                      <c:pt idx="1876">
                        <c:v>0.111849</c:v>
                      </c:pt>
                      <c:pt idx="1877">
                        <c:v>0.11187999999999999</c:v>
                      </c:pt>
                      <c:pt idx="1878">
                        <c:v>0.11189399999999999</c:v>
                      </c:pt>
                      <c:pt idx="1879">
                        <c:v>0.111872</c:v>
                      </c:pt>
                      <c:pt idx="1880">
                        <c:v>0.11178299999999999</c:v>
                      </c:pt>
                      <c:pt idx="1881">
                        <c:v>0.111719</c:v>
                      </c:pt>
                      <c:pt idx="1882">
                        <c:v>0.111731</c:v>
                      </c:pt>
                      <c:pt idx="1883">
                        <c:v>0.111752</c:v>
                      </c:pt>
                      <c:pt idx="1884">
                        <c:v>0.111743</c:v>
                      </c:pt>
                      <c:pt idx="1885">
                        <c:v>0.111676</c:v>
                      </c:pt>
                      <c:pt idx="1886">
                        <c:v>0.11160200000000001</c:v>
                      </c:pt>
                      <c:pt idx="1887">
                        <c:v>0.11158800000000001</c:v>
                      </c:pt>
                      <c:pt idx="1888">
                        <c:v>0.11160100000000001</c:v>
                      </c:pt>
                      <c:pt idx="1889">
                        <c:v>0.111607</c:v>
                      </c:pt>
                      <c:pt idx="1890">
                        <c:v>0.111583</c:v>
                      </c:pt>
                      <c:pt idx="1891">
                        <c:v>0.111467</c:v>
                      </c:pt>
                      <c:pt idx="1892">
                        <c:v>0.111327</c:v>
                      </c:pt>
                      <c:pt idx="1893">
                        <c:v>0.11128399999999999</c:v>
                      </c:pt>
                      <c:pt idx="1894">
                        <c:v>0.111307</c:v>
                      </c:pt>
                      <c:pt idx="1895">
                        <c:v>0.11132499999999999</c:v>
                      </c:pt>
                      <c:pt idx="1896">
                        <c:v>0.11132499999999999</c:v>
                      </c:pt>
                      <c:pt idx="1897">
                        <c:v>0.111267</c:v>
                      </c:pt>
                      <c:pt idx="1898">
                        <c:v>0.11118500000000001</c:v>
                      </c:pt>
                      <c:pt idx="1899">
                        <c:v>0.111166</c:v>
                      </c:pt>
                      <c:pt idx="1900">
                        <c:v>0.11118</c:v>
                      </c:pt>
                      <c:pt idx="1901">
                        <c:v>0.111195</c:v>
                      </c:pt>
                      <c:pt idx="1902">
                        <c:v>0.111189</c:v>
                      </c:pt>
                      <c:pt idx="1903">
                        <c:v>0.111128</c:v>
                      </c:pt>
                      <c:pt idx="1904">
                        <c:v>0.11103499999999999</c:v>
                      </c:pt>
                      <c:pt idx="1905">
                        <c:v>0.111011</c:v>
                      </c:pt>
                      <c:pt idx="1906">
                        <c:v>0.11103300000000001</c:v>
                      </c:pt>
                      <c:pt idx="1907">
                        <c:v>0.111055</c:v>
                      </c:pt>
                      <c:pt idx="1908">
                        <c:v>0.110999</c:v>
                      </c:pt>
                      <c:pt idx="1909">
                        <c:v>0.11094900000000001</c:v>
                      </c:pt>
                      <c:pt idx="1910">
                        <c:v>0.110961</c:v>
                      </c:pt>
                      <c:pt idx="1911">
                        <c:v>0.11100699999999999</c:v>
                      </c:pt>
                      <c:pt idx="1912">
                        <c:v>0.111054</c:v>
                      </c:pt>
                      <c:pt idx="1913">
                        <c:v>0.11107300000000001</c:v>
                      </c:pt>
                      <c:pt idx="1914">
                        <c:v>0.111001</c:v>
                      </c:pt>
                      <c:pt idx="1915">
                        <c:v>0.110919</c:v>
                      </c:pt>
                      <c:pt idx="1916">
                        <c:v>0.11089300000000001</c:v>
                      </c:pt>
                      <c:pt idx="1917">
                        <c:v>0.110941</c:v>
                      </c:pt>
                      <c:pt idx="1918">
                        <c:v>0.111003</c:v>
                      </c:pt>
                      <c:pt idx="1919">
                        <c:v>0.11104700000000001</c:v>
                      </c:pt>
                      <c:pt idx="1920">
                        <c:v>0.110999</c:v>
                      </c:pt>
                      <c:pt idx="1921">
                        <c:v>0.11095099999999999</c:v>
                      </c:pt>
                      <c:pt idx="1922">
                        <c:v>0.110972</c:v>
                      </c:pt>
                      <c:pt idx="1923">
                        <c:v>0.111026</c:v>
                      </c:pt>
                      <c:pt idx="1924">
                        <c:v>0.111072</c:v>
                      </c:pt>
                      <c:pt idx="1925">
                        <c:v>0.111082</c:v>
                      </c:pt>
                      <c:pt idx="1926">
                        <c:v>0.111024</c:v>
                      </c:pt>
                      <c:pt idx="1927">
                        <c:v>0.11095099999999999</c:v>
                      </c:pt>
                      <c:pt idx="1928">
                        <c:v>0.11096300000000001</c:v>
                      </c:pt>
                      <c:pt idx="1929">
                        <c:v>0.11102099999999999</c:v>
                      </c:pt>
                      <c:pt idx="1930">
                        <c:v>0.11106000000000001</c:v>
                      </c:pt>
                      <c:pt idx="1931">
                        <c:v>0.111067</c:v>
                      </c:pt>
                      <c:pt idx="1932">
                        <c:v>0.11099100000000001</c:v>
                      </c:pt>
                      <c:pt idx="1933">
                        <c:v>0.11092200000000001</c:v>
                      </c:pt>
                      <c:pt idx="1934">
                        <c:v>0.110919</c:v>
                      </c:pt>
                      <c:pt idx="1935">
                        <c:v>0.110939</c:v>
                      </c:pt>
                      <c:pt idx="1936">
                        <c:v>0.11094</c:v>
                      </c:pt>
                      <c:pt idx="1937">
                        <c:v>0.110912</c:v>
                      </c:pt>
                      <c:pt idx="1938">
                        <c:v>0.110834</c:v>
                      </c:pt>
                      <c:pt idx="1939">
                        <c:v>0.110733</c:v>
                      </c:pt>
                      <c:pt idx="1940">
                        <c:v>0.110705</c:v>
                      </c:pt>
                      <c:pt idx="1941">
                        <c:v>0.110706</c:v>
                      </c:pt>
                      <c:pt idx="1942">
                        <c:v>0.11070099999999999</c:v>
                      </c:pt>
                      <c:pt idx="1943">
                        <c:v>0.110635</c:v>
                      </c:pt>
                      <c:pt idx="1944">
                        <c:v>0.110536</c:v>
                      </c:pt>
                      <c:pt idx="1945">
                        <c:v>0.110529</c:v>
                      </c:pt>
                      <c:pt idx="1946">
                        <c:v>0.11054700000000001</c:v>
                      </c:pt>
                      <c:pt idx="1947">
                        <c:v>0.110541</c:v>
                      </c:pt>
                      <c:pt idx="1948">
                        <c:v>0.11047700000000001</c:v>
                      </c:pt>
                      <c:pt idx="1949">
                        <c:v>0.110363</c:v>
                      </c:pt>
                      <c:pt idx="1950">
                        <c:v>0.110351</c:v>
                      </c:pt>
                      <c:pt idx="1951">
                        <c:v>0.11039400000000001</c:v>
                      </c:pt>
                      <c:pt idx="1952">
                        <c:v>0.110428</c:v>
                      </c:pt>
                      <c:pt idx="1953">
                        <c:v>0.110434</c:v>
                      </c:pt>
                      <c:pt idx="1954">
                        <c:v>0.110401</c:v>
                      </c:pt>
                      <c:pt idx="1955">
                        <c:v>0.11033</c:v>
                      </c:pt>
                      <c:pt idx="1956">
                        <c:v>0.11033</c:v>
                      </c:pt>
                      <c:pt idx="1957">
                        <c:v>0.11036700000000001</c:v>
                      </c:pt>
                      <c:pt idx="1958">
                        <c:v>0.110418</c:v>
                      </c:pt>
                      <c:pt idx="1959">
                        <c:v>0.110444</c:v>
                      </c:pt>
                      <c:pt idx="1960">
                        <c:v>0.110428</c:v>
                      </c:pt>
                      <c:pt idx="1961">
                        <c:v>0.11037</c:v>
                      </c:pt>
                      <c:pt idx="1962">
                        <c:v>0.11036799999999999</c:v>
                      </c:pt>
                      <c:pt idx="1963">
                        <c:v>0.11040800000000001</c:v>
                      </c:pt>
                      <c:pt idx="1964">
                        <c:v>0.110439</c:v>
                      </c:pt>
                      <c:pt idx="1965">
                        <c:v>0.110439</c:v>
                      </c:pt>
                      <c:pt idx="1966">
                        <c:v>0.110364</c:v>
                      </c:pt>
                      <c:pt idx="1967">
                        <c:v>0.110274</c:v>
                      </c:pt>
                      <c:pt idx="1968">
                        <c:v>0.110292</c:v>
                      </c:pt>
                      <c:pt idx="1969">
                        <c:v>0.110358</c:v>
                      </c:pt>
                      <c:pt idx="1970">
                        <c:v>0.110417</c:v>
                      </c:pt>
                      <c:pt idx="1971">
                        <c:v>0.110443</c:v>
                      </c:pt>
                      <c:pt idx="1972">
                        <c:v>0.110402</c:v>
                      </c:pt>
                      <c:pt idx="1973">
                        <c:v>0.110332</c:v>
                      </c:pt>
                      <c:pt idx="1974">
                        <c:v>0.11035200000000001</c:v>
                      </c:pt>
                      <c:pt idx="1975">
                        <c:v>0.110411</c:v>
                      </c:pt>
                      <c:pt idx="1976">
                        <c:v>0.11043500000000001</c:v>
                      </c:pt>
                      <c:pt idx="1977">
                        <c:v>0.110388</c:v>
                      </c:pt>
                      <c:pt idx="1978">
                        <c:v>0.110321</c:v>
                      </c:pt>
                      <c:pt idx="1979">
                        <c:v>0.110333</c:v>
                      </c:pt>
                      <c:pt idx="1980">
                        <c:v>0.11039599999999999</c:v>
                      </c:pt>
                      <c:pt idx="1981">
                        <c:v>0.110429</c:v>
                      </c:pt>
                      <c:pt idx="1982">
                        <c:v>0.110385</c:v>
                      </c:pt>
                      <c:pt idx="1983">
                        <c:v>0.110315</c:v>
                      </c:pt>
                      <c:pt idx="1984">
                        <c:v>0.11032500000000001</c:v>
                      </c:pt>
                      <c:pt idx="1985">
                        <c:v>0.110384</c:v>
                      </c:pt>
                      <c:pt idx="1986">
                        <c:v>0.110426</c:v>
                      </c:pt>
                      <c:pt idx="1987">
                        <c:v>0.110433</c:v>
                      </c:pt>
                      <c:pt idx="1988">
                        <c:v>0.11033800000000001</c:v>
                      </c:pt>
                      <c:pt idx="1989">
                        <c:v>0.11025500000000001</c:v>
                      </c:pt>
                      <c:pt idx="1990">
                        <c:v>0.110249</c:v>
                      </c:pt>
                      <c:pt idx="1991">
                        <c:v>0.11025500000000001</c:v>
                      </c:pt>
                      <c:pt idx="1992">
                        <c:v>0.11024</c:v>
                      </c:pt>
                      <c:pt idx="1993">
                        <c:v>0.11017299999999999</c:v>
                      </c:pt>
                      <c:pt idx="1994">
                        <c:v>0.110112</c:v>
                      </c:pt>
                      <c:pt idx="1995">
                        <c:v>0.11011600000000001</c:v>
                      </c:pt>
                      <c:pt idx="1996">
                        <c:v>0.110122</c:v>
                      </c:pt>
                      <c:pt idx="1997">
                        <c:v>0.11011700000000001</c:v>
                      </c:pt>
                      <c:pt idx="1998">
                        <c:v>0.11010200000000001</c:v>
                      </c:pt>
                      <c:pt idx="1999">
                        <c:v>0.110046</c:v>
                      </c:pt>
                      <c:pt idx="2000">
                        <c:v>0.109955</c:v>
                      </c:pt>
                      <c:pt idx="2001">
                        <c:v>0.109918</c:v>
                      </c:pt>
                      <c:pt idx="2002">
                        <c:v>0.10989</c:v>
                      </c:pt>
                      <c:pt idx="2003">
                        <c:v>0.109898</c:v>
                      </c:pt>
                      <c:pt idx="2004">
                        <c:v>0.109915</c:v>
                      </c:pt>
                      <c:pt idx="2005">
                        <c:v>0.109831</c:v>
                      </c:pt>
                      <c:pt idx="2006">
                        <c:v>0.10974299999999999</c:v>
                      </c:pt>
                      <c:pt idx="2007">
                        <c:v>0.109724</c:v>
                      </c:pt>
                      <c:pt idx="2008">
                        <c:v>0.109724</c:v>
                      </c:pt>
                      <c:pt idx="2009">
                        <c:v>0.109738</c:v>
                      </c:pt>
                      <c:pt idx="2010">
                        <c:v>0.10977000000000001</c:v>
                      </c:pt>
                      <c:pt idx="2011">
                        <c:v>0.109754</c:v>
                      </c:pt>
                      <c:pt idx="2012">
                        <c:v>0.109705</c:v>
                      </c:pt>
                      <c:pt idx="2013">
                        <c:v>0.109722</c:v>
                      </c:pt>
                      <c:pt idx="2014">
                        <c:v>0.10977199999999999</c:v>
                      </c:pt>
                      <c:pt idx="2015">
                        <c:v>0.10981</c:v>
                      </c:pt>
                      <c:pt idx="2016">
                        <c:v>0.10982500000000001</c:v>
                      </c:pt>
                      <c:pt idx="2017">
                        <c:v>0.109751</c:v>
                      </c:pt>
                      <c:pt idx="2018">
                        <c:v>0.10965900000000001</c:v>
                      </c:pt>
                      <c:pt idx="2019">
                        <c:v>0.10965800000000001</c:v>
                      </c:pt>
                      <c:pt idx="2020">
                        <c:v>0.109718</c:v>
                      </c:pt>
                      <c:pt idx="2021">
                        <c:v>0.10978300000000001</c:v>
                      </c:pt>
                      <c:pt idx="2022">
                        <c:v>0.109816</c:v>
                      </c:pt>
                      <c:pt idx="2023">
                        <c:v>0.109764</c:v>
                      </c:pt>
                      <c:pt idx="2024">
                        <c:v>0.109678</c:v>
                      </c:pt>
                      <c:pt idx="2025">
                        <c:v>0.109704</c:v>
                      </c:pt>
                      <c:pt idx="2026">
                        <c:v>0.109759</c:v>
                      </c:pt>
                      <c:pt idx="2027">
                        <c:v>0.109779</c:v>
                      </c:pt>
                      <c:pt idx="2028">
                        <c:v>0.109762</c:v>
                      </c:pt>
                      <c:pt idx="2029">
                        <c:v>0.109698</c:v>
                      </c:pt>
                      <c:pt idx="2030">
                        <c:v>0.109665</c:v>
                      </c:pt>
                      <c:pt idx="2031">
                        <c:v>0.109666</c:v>
                      </c:pt>
                      <c:pt idx="2032">
                        <c:v>0.109705</c:v>
                      </c:pt>
                      <c:pt idx="2033">
                        <c:v>0.109731</c:v>
                      </c:pt>
                      <c:pt idx="2034">
                        <c:v>0.109733</c:v>
                      </c:pt>
                      <c:pt idx="2035">
                        <c:v>0.10971599999999999</c:v>
                      </c:pt>
                      <c:pt idx="2036">
                        <c:v>0.10967</c:v>
                      </c:pt>
                      <c:pt idx="2037">
                        <c:v>0.10961799999999999</c:v>
                      </c:pt>
                      <c:pt idx="2038">
                        <c:v>0.10963199999999999</c:v>
                      </c:pt>
                      <c:pt idx="2039">
                        <c:v>0.10964699999999999</c:v>
                      </c:pt>
                      <c:pt idx="2040">
                        <c:v>0.109634</c:v>
                      </c:pt>
                      <c:pt idx="2041">
                        <c:v>0.10962</c:v>
                      </c:pt>
                      <c:pt idx="2042">
                        <c:v>0.109569</c:v>
                      </c:pt>
                      <c:pt idx="2043">
                        <c:v>0.10951</c:v>
                      </c:pt>
                      <c:pt idx="2044">
                        <c:v>0.109496</c:v>
                      </c:pt>
                      <c:pt idx="2045">
                        <c:v>0.10949399999999999</c:v>
                      </c:pt>
                      <c:pt idx="2046">
                        <c:v>0.109486</c:v>
                      </c:pt>
                      <c:pt idx="2047">
                        <c:v>0.109416</c:v>
                      </c:pt>
                      <c:pt idx="2048">
                        <c:v>0.109359</c:v>
                      </c:pt>
                      <c:pt idx="2049">
                        <c:v>0.10935599999999999</c:v>
                      </c:pt>
                      <c:pt idx="2050">
                        <c:v>0.10939400000000001</c:v>
                      </c:pt>
                      <c:pt idx="2051">
                        <c:v>0.10940999999999999</c:v>
                      </c:pt>
                      <c:pt idx="2052">
                        <c:v>0.10939400000000001</c:v>
                      </c:pt>
                      <c:pt idx="2053">
                        <c:v>0.10931</c:v>
                      </c:pt>
                      <c:pt idx="2054">
                        <c:v>0.10922999999999999</c:v>
                      </c:pt>
                      <c:pt idx="2055">
                        <c:v>0.109237</c:v>
                      </c:pt>
                      <c:pt idx="2056">
                        <c:v>0.109276</c:v>
                      </c:pt>
                      <c:pt idx="2057">
                        <c:v>0.109296</c:v>
                      </c:pt>
                      <c:pt idx="2058">
                        <c:v>0.109222</c:v>
                      </c:pt>
                      <c:pt idx="2059">
                        <c:v>0.10913299999999999</c:v>
                      </c:pt>
                      <c:pt idx="2060">
                        <c:v>0.109136</c:v>
                      </c:pt>
                      <c:pt idx="2061">
                        <c:v>0.109162</c:v>
                      </c:pt>
                      <c:pt idx="2062">
                        <c:v>0.10920199999999999</c:v>
                      </c:pt>
                      <c:pt idx="2063">
                        <c:v>0.109219</c:v>
                      </c:pt>
                      <c:pt idx="2064">
                        <c:v>0.109123</c:v>
                      </c:pt>
                      <c:pt idx="2065">
                        <c:v>0.109015</c:v>
                      </c:pt>
                      <c:pt idx="2066">
                        <c:v>0.108999</c:v>
                      </c:pt>
                      <c:pt idx="2067">
                        <c:v>0.10903</c:v>
                      </c:pt>
                      <c:pt idx="2068">
                        <c:v>0.109046</c:v>
                      </c:pt>
                      <c:pt idx="2069">
                        <c:v>0.109016</c:v>
                      </c:pt>
                      <c:pt idx="2070">
                        <c:v>0.10891199999999999</c:v>
                      </c:pt>
                      <c:pt idx="2071">
                        <c:v>0.10883</c:v>
                      </c:pt>
                      <c:pt idx="2072">
                        <c:v>0.108857</c:v>
                      </c:pt>
                      <c:pt idx="2073">
                        <c:v>0.108899</c:v>
                      </c:pt>
                      <c:pt idx="2074">
                        <c:v>0.10892300000000001</c:v>
                      </c:pt>
                      <c:pt idx="2075">
                        <c:v>0.108903</c:v>
                      </c:pt>
                      <c:pt idx="2076">
                        <c:v>0.108802</c:v>
                      </c:pt>
                      <c:pt idx="2077">
                        <c:v>0.108732</c:v>
                      </c:pt>
                      <c:pt idx="2078">
                        <c:v>0.108747</c:v>
                      </c:pt>
                      <c:pt idx="2079">
                        <c:v>0.108774</c:v>
                      </c:pt>
                      <c:pt idx="2080">
                        <c:v>0.108765</c:v>
                      </c:pt>
                      <c:pt idx="2081">
                        <c:v>0.108671</c:v>
                      </c:pt>
                      <c:pt idx="2082">
                        <c:v>0.10857799999999999</c:v>
                      </c:pt>
                      <c:pt idx="2083">
                        <c:v>0.10858</c:v>
                      </c:pt>
                      <c:pt idx="2084">
                        <c:v>0.108613</c:v>
                      </c:pt>
                      <c:pt idx="2085">
                        <c:v>0.10861800000000001</c:v>
                      </c:pt>
                      <c:pt idx="2086">
                        <c:v>0.10860499999999999</c:v>
                      </c:pt>
                      <c:pt idx="2087">
                        <c:v>0.108529</c:v>
                      </c:pt>
                      <c:pt idx="2088">
                        <c:v>0.10842499999999999</c:v>
                      </c:pt>
                      <c:pt idx="2089">
                        <c:v>0.10839799999999999</c:v>
                      </c:pt>
                      <c:pt idx="2090">
                        <c:v>0.108408</c:v>
                      </c:pt>
                      <c:pt idx="2091">
                        <c:v>0.1084</c:v>
                      </c:pt>
                      <c:pt idx="2092">
                        <c:v>0.108386</c:v>
                      </c:pt>
                      <c:pt idx="2093">
                        <c:v>0.108261</c:v>
                      </c:pt>
                      <c:pt idx="2094">
                        <c:v>0.10814799999999999</c:v>
                      </c:pt>
                      <c:pt idx="2095">
                        <c:v>0.108125</c:v>
                      </c:pt>
                      <c:pt idx="2096">
                        <c:v>0.108126</c:v>
                      </c:pt>
                      <c:pt idx="2097">
                        <c:v>0.10811900000000001</c:v>
                      </c:pt>
                      <c:pt idx="2098">
                        <c:v>0.10809100000000001</c:v>
                      </c:pt>
                      <c:pt idx="2099">
                        <c:v>0.108001</c:v>
                      </c:pt>
                      <c:pt idx="2100">
                        <c:v>0.10788499999999999</c:v>
                      </c:pt>
                      <c:pt idx="2101">
                        <c:v>0.107824</c:v>
                      </c:pt>
                      <c:pt idx="2102">
                        <c:v>0.10781399999999999</c:v>
                      </c:pt>
                      <c:pt idx="2103">
                        <c:v>0.10778799999999999</c:v>
                      </c:pt>
                      <c:pt idx="2104">
                        <c:v>0.107713</c:v>
                      </c:pt>
                      <c:pt idx="2105">
                        <c:v>0.107638</c:v>
                      </c:pt>
                      <c:pt idx="2106">
                        <c:v>0.107583</c:v>
                      </c:pt>
                      <c:pt idx="2107">
                        <c:v>0.107548</c:v>
                      </c:pt>
                      <c:pt idx="2108">
                        <c:v>0.10752399999999999</c:v>
                      </c:pt>
                      <c:pt idx="2109">
                        <c:v>0.107511</c:v>
                      </c:pt>
                      <c:pt idx="2110">
                        <c:v>0.10739799999999999</c:v>
                      </c:pt>
                      <c:pt idx="2111">
                        <c:v>0.107293</c:v>
                      </c:pt>
                      <c:pt idx="2112">
                        <c:v>0.107236</c:v>
                      </c:pt>
                      <c:pt idx="2113">
                        <c:v>0.10723000000000001</c:v>
                      </c:pt>
                      <c:pt idx="2114">
                        <c:v>0.107241</c:v>
                      </c:pt>
                      <c:pt idx="2115">
                        <c:v>0.107215</c:v>
                      </c:pt>
                      <c:pt idx="2116">
                        <c:v>0.10710600000000001</c:v>
                      </c:pt>
                      <c:pt idx="2117">
                        <c:v>0.10699599999999999</c:v>
                      </c:pt>
                      <c:pt idx="2118">
                        <c:v>0.106958</c:v>
                      </c:pt>
                      <c:pt idx="2119">
                        <c:v>0.106958</c:v>
                      </c:pt>
                      <c:pt idx="2120">
                        <c:v>0.106929</c:v>
                      </c:pt>
                      <c:pt idx="2121">
                        <c:v>0.106862</c:v>
                      </c:pt>
                      <c:pt idx="2122">
                        <c:v>0.10674699999999999</c:v>
                      </c:pt>
                      <c:pt idx="2123">
                        <c:v>0.106641</c:v>
                      </c:pt>
                      <c:pt idx="2124">
                        <c:v>0.106639</c:v>
                      </c:pt>
                      <c:pt idx="2125">
                        <c:v>0.10666100000000001</c:v>
                      </c:pt>
                      <c:pt idx="2126">
                        <c:v>0.106658</c:v>
                      </c:pt>
                      <c:pt idx="2127">
                        <c:v>0.106623</c:v>
                      </c:pt>
                      <c:pt idx="2128">
                        <c:v>0.106479</c:v>
                      </c:pt>
                      <c:pt idx="2129">
                        <c:v>0.106341</c:v>
                      </c:pt>
                      <c:pt idx="2130">
                        <c:v>0.106292</c:v>
                      </c:pt>
                      <c:pt idx="2131">
                        <c:v>0.106304</c:v>
                      </c:pt>
                      <c:pt idx="2132">
                        <c:v>0.106326</c:v>
                      </c:pt>
                      <c:pt idx="2133">
                        <c:v>0.106318</c:v>
                      </c:pt>
                      <c:pt idx="2134">
                        <c:v>0.106241</c:v>
                      </c:pt>
                      <c:pt idx="2135">
                        <c:v>0.106123</c:v>
                      </c:pt>
                      <c:pt idx="2136">
                        <c:v>0.10609</c:v>
                      </c:pt>
                      <c:pt idx="2137">
                        <c:v>0.106074</c:v>
                      </c:pt>
                      <c:pt idx="2138">
                        <c:v>0.106049</c:v>
                      </c:pt>
                      <c:pt idx="2139">
                        <c:v>0.105959</c:v>
                      </c:pt>
                      <c:pt idx="2140">
                        <c:v>0.105836</c:v>
                      </c:pt>
                      <c:pt idx="2141">
                        <c:v>0.10580299999999999</c:v>
                      </c:pt>
                      <c:pt idx="2142">
                        <c:v>0.10578700000000001</c:v>
                      </c:pt>
                      <c:pt idx="2143">
                        <c:v>0.105767</c:v>
                      </c:pt>
                      <c:pt idx="2144">
                        <c:v>0.105735</c:v>
                      </c:pt>
                      <c:pt idx="2145">
                        <c:v>0.10562100000000001</c:v>
                      </c:pt>
                      <c:pt idx="2146">
                        <c:v>0.105516</c:v>
                      </c:pt>
                      <c:pt idx="2147">
                        <c:v>0.10546800000000001</c:v>
                      </c:pt>
                      <c:pt idx="2148">
                        <c:v>0.10543</c:v>
                      </c:pt>
                      <c:pt idx="2149">
                        <c:v>0.105376</c:v>
                      </c:pt>
                      <c:pt idx="2150">
                        <c:v>0.10528999999999999</c:v>
                      </c:pt>
                      <c:pt idx="2151">
                        <c:v>0.105201</c:v>
                      </c:pt>
                      <c:pt idx="2152">
                        <c:v>0.105171</c:v>
                      </c:pt>
                      <c:pt idx="2153">
                        <c:v>0.10516200000000001</c:v>
                      </c:pt>
                      <c:pt idx="2154">
                        <c:v>0.105146</c:v>
                      </c:pt>
                      <c:pt idx="2155">
                        <c:v>0.105116</c:v>
                      </c:pt>
                      <c:pt idx="2156">
                        <c:v>0.105022</c:v>
                      </c:pt>
                      <c:pt idx="2157">
                        <c:v>0.104874</c:v>
                      </c:pt>
                      <c:pt idx="2158">
                        <c:v>0.104808</c:v>
                      </c:pt>
                      <c:pt idx="2159">
                        <c:v>0.104781</c:v>
                      </c:pt>
                      <c:pt idx="2160">
                        <c:v>0.10476000000000001</c:v>
                      </c:pt>
                      <c:pt idx="2161">
                        <c:v>0.10473300000000001</c:v>
                      </c:pt>
                      <c:pt idx="2162">
                        <c:v>0.104628</c:v>
                      </c:pt>
                      <c:pt idx="2163">
                        <c:v>0.104508</c:v>
                      </c:pt>
                      <c:pt idx="2164">
                        <c:v>0.10446</c:v>
                      </c:pt>
                      <c:pt idx="2165">
                        <c:v>0.10447099999999999</c:v>
                      </c:pt>
                      <c:pt idx="2166">
                        <c:v>0.10446999999999999</c:v>
                      </c:pt>
                      <c:pt idx="2167">
                        <c:v>0.104421</c:v>
                      </c:pt>
                      <c:pt idx="2168">
                        <c:v>0.104307</c:v>
                      </c:pt>
                      <c:pt idx="2169">
                        <c:v>0.10413500000000001</c:v>
                      </c:pt>
                      <c:pt idx="2170">
                        <c:v>0.104087</c:v>
                      </c:pt>
                      <c:pt idx="2171">
                        <c:v>0.104074</c:v>
                      </c:pt>
                      <c:pt idx="2172">
                        <c:v>0.104036</c:v>
                      </c:pt>
                      <c:pt idx="2173">
                        <c:v>0.10394</c:v>
                      </c:pt>
                      <c:pt idx="2174">
                        <c:v>0.103842</c:v>
                      </c:pt>
                      <c:pt idx="2175">
                        <c:v>0.103823</c:v>
                      </c:pt>
                      <c:pt idx="2176">
                        <c:v>0.10384</c:v>
                      </c:pt>
                      <c:pt idx="2177">
                        <c:v>0.103829</c:v>
                      </c:pt>
                      <c:pt idx="2178">
                        <c:v>0.103732</c:v>
                      </c:pt>
                      <c:pt idx="2179">
                        <c:v>0.10359500000000001</c:v>
                      </c:pt>
                      <c:pt idx="2180">
                        <c:v>0.103573</c:v>
                      </c:pt>
                      <c:pt idx="2181">
                        <c:v>0.103576</c:v>
                      </c:pt>
                      <c:pt idx="2182">
                        <c:v>0.10356600000000001</c:v>
                      </c:pt>
                      <c:pt idx="2183">
                        <c:v>0.103522</c:v>
                      </c:pt>
                      <c:pt idx="2184">
                        <c:v>0.103405</c:v>
                      </c:pt>
                      <c:pt idx="2185">
                        <c:v>0.103307</c:v>
                      </c:pt>
                      <c:pt idx="2186">
                        <c:v>0.10326200000000001</c:v>
                      </c:pt>
                      <c:pt idx="2187">
                        <c:v>0.103195</c:v>
                      </c:pt>
                      <c:pt idx="2188">
                        <c:v>0.103061</c:v>
                      </c:pt>
                      <c:pt idx="2189">
                        <c:v>0.10291500000000001</c:v>
                      </c:pt>
                      <c:pt idx="2190">
                        <c:v>0.10281700000000001</c:v>
                      </c:pt>
                      <c:pt idx="2191">
                        <c:v>0.102822</c:v>
                      </c:pt>
                      <c:pt idx="2192">
                        <c:v>0.10284600000000001</c:v>
                      </c:pt>
                      <c:pt idx="2193">
                        <c:v>0.102836</c:v>
                      </c:pt>
                      <c:pt idx="2194">
                        <c:v>0.102726</c:v>
                      </c:pt>
                      <c:pt idx="2195">
                        <c:v>0.102601</c:v>
                      </c:pt>
                      <c:pt idx="2196">
                        <c:v>0.102576</c:v>
                      </c:pt>
                      <c:pt idx="2197">
                        <c:v>0.10258299999999999</c:v>
                      </c:pt>
                      <c:pt idx="2198">
                        <c:v>0.10255400000000001</c:v>
                      </c:pt>
                      <c:pt idx="2199">
                        <c:v>0.102507</c:v>
                      </c:pt>
                      <c:pt idx="2200">
                        <c:v>0.102407</c:v>
                      </c:pt>
                      <c:pt idx="2201">
                        <c:v>0.10226399999999999</c:v>
                      </c:pt>
                      <c:pt idx="2202">
                        <c:v>0.102213</c:v>
                      </c:pt>
                      <c:pt idx="2203">
                        <c:v>0.102189</c:v>
                      </c:pt>
                      <c:pt idx="2204">
                        <c:v>0.102163</c:v>
                      </c:pt>
                      <c:pt idx="2205">
                        <c:v>0.102136</c:v>
                      </c:pt>
                      <c:pt idx="2206">
                        <c:v>0.10201399999999999</c:v>
                      </c:pt>
                      <c:pt idx="2207">
                        <c:v>0.101879</c:v>
                      </c:pt>
                      <c:pt idx="2208">
                        <c:v>0.101811</c:v>
                      </c:pt>
                      <c:pt idx="2209">
                        <c:v>0.10177799999999999</c:v>
                      </c:pt>
                      <c:pt idx="2210">
                        <c:v>0.101717</c:v>
                      </c:pt>
                      <c:pt idx="2211">
                        <c:v>0.101664</c:v>
                      </c:pt>
                      <c:pt idx="2212">
                        <c:v>0.101553</c:v>
                      </c:pt>
                      <c:pt idx="2213">
                        <c:v>0.101366</c:v>
                      </c:pt>
                      <c:pt idx="2214">
                        <c:v>0.101276</c:v>
                      </c:pt>
                      <c:pt idx="2215">
                        <c:v>0.10122</c:v>
                      </c:pt>
                      <c:pt idx="2216">
                        <c:v>0.101186</c:v>
                      </c:pt>
                      <c:pt idx="2217">
                        <c:v>0.101175</c:v>
                      </c:pt>
                      <c:pt idx="2218">
                        <c:v>0.101077</c:v>
                      </c:pt>
                      <c:pt idx="2219">
                        <c:v>0.10091799999999999</c:v>
                      </c:pt>
                      <c:pt idx="2220">
                        <c:v>0.100828</c:v>
                      </c:pt>
                      <c:pt idx="2221">
                        <c:v>0.100795</c:v>
                      </c:pt>
                      <c:pt idx="2222">
                        <c:v>0.10077999999999999</c:v>
                      </c:pt>
                      <c:pt idx="2223">
                        <c:v>0.100729</c:v>
                      </c:pt>
                      <c:pt idx="2224">
                        <c:v>0.100537</c:v>
                      </c:pt>
                      <c:pt idx="2225">
                        <c:v>0.10037500000000001</c:v>
                      </c:pt>
                      <c:pt idx="2226">
                        <c:v>0.100286</c:v>
                      </c:pt>
                      <c:pt idx="2227">
                        <c:v>0.10027899999999999</c:v>
                      </c:pt>
                      <c:pt idx="2228">
                        <c:v>0.100248</c:v>
                      </c:pt>
                      <c:pt idx="2229">
                        <c:v>0.100136</c:v>
                      </c:pt>
                      <c:pt idx="2230">
                        <c:v>0.10000199999999999</c:v>
                      </c:pt>
                      <c:pt idx="2231">
                        <c:v>9.9925E-2</c:v>
                      </c:pt>
                      <c:pt idx="2232">
                        <c:v>9.9901000000000004E-2</c:v>
                      </c:pt>
                      <c:pt idx="2233">
                        <c:v>9.9864999999999995E-2</c:v>
                      </c:pt>
                      <c:pt idx="2234">
                        <c:v>9.9818000000000004E-2</c:v>
                      </c:pt>
                      <c:pt idx="2235">
                        <c:v>9.9703E-2</c:v>
                      </c:pt>
                      <c:pt idx="2236">
                        <c:v>9.9538000000000001E-2</c:v>
                      </c:pt>
                      <c:pt idx="2237">
                        <c:v>9.9483000000000002E-2</c:v>
                      </c:pt>
                      <c:pt idx="2238">
                        <c:v>9.9458000000000005E-2</c:v>
                      </c:pt>
                      <c:pt idx="2239">
                        <c:v>9.9412E-2</c:v>
                      </c:pt>
                      <c:pt idx="2240">
                        <c:v>9.9332000000000004E-2</c:v>
                      </c:pt>
                      <c:pt idx="2241">
                        <c:v>9.9125000000000005E-2</c:v>
                      </c:pt>
                      <c:pt idx="2242">
                        <c:v>9.8964999999999997E-2</c:v>
                      </c:pt>
                      <c:pt idx="2243">
                        <c:v>9.8917000000000005E-2</c:v>
                      </c:pt>
                      <c:pt idx="2244">
                        <c:v>9.8901000000000003E-2</c:v>
                      </c:pt>
                      <c:pt idx="2245">
                        <c:v>9.8857E-2</c:v>
                      </c:pt>
                      <c:pt idx="2246">
                        <c:v>9.8760000000000001E-2</c:v>
                      </c:pt>
                      <c:pt idx="2247">
                        <c:v>9.8587999999999995E-2</c:v>
                      </c:pt>
                      <c:pt idx="2248">
                        <c:v>9.8415000000000002E-2</c:v>
                      </c:pt>
                      <c:pt idx="2249">
                        <c:v>9.8377999999999993E-2</c:v>
                      </c:pt>
                      <c:pt idx="2250">
                        <c:v>9.8354999999999998E-2</c:v>
                      </c:pt>
                      <c:pt idx="2251">
                        <c:v>9.8319000000000004E-2</c:v>
                      </c:pt>
                      <c:pt idx="2252">
                        <c:v>9.8225000000000007E-2</c:v>
                      </c:pt>
                      <c:pt idx="2253">
                        <c:v>9.8071000000000005E-2</c:v>
                      </c:pt>
                      <c:pt idx="2254">
                        <c:v>9.8002000000000006E-2</c:v>
                      </c:pt>
                      <c:pt idx="2255">
                        <c:v>9.7960000000000005E-2</c:v>
                      </c:pt>
                      <c:pt idx="2256">
                        <c:v>9.7907999999999995E-2</c:v>
                      </c:pt>
                      <c:pt idx="2257">
                        <c:v>9.7795999999999994E-2</c:v>
                      </c:pt>
                      <c:pt idx="2258">
                        <c:v>9.7594E-2</c:v>
                      </c:pt>
                      <c:pt idx="2259">
                        <c:v>9.7516000000000005E-2</c:v>
                      </c:pt>
                      <c:pt idx="2260">
                        <c:v>9.7475999999999993E-2</c:v>
                      </c:pt>
                      <c:pt idx="2261">
                        <c:v>9.7441E-2</c:v>
                      </c:pt>
                      <c:pt idx="2262">
                        <c:v>9.7382999999999997E-2</c:v>
                      </c:pt>
                      <c:pt idx="2263">
                        <c:v>9.7235000000000002E-2</c:v>
                      </c:pt>
                      <c:pt idx="2264">
                        <c:v>9.7063999999999998E-2</c:v>
                      </c:pt>
                      <c:pt idx="2265">
                        <c:v>9.6993999999999997E-2</c:v>
                      </c:pt>
                      <c:pt idx="2266">
                        <c:v>9.6976999999999994E-2</c:v>
                      </c:pt>
                      <c:pt idx="2267">
                        <c:v>9.6925999999999998E-2</c:v>
                      </c:pt>
                      <c:pt idx="2268">
                        <c:v>9.6810999999999994E-2</c:v>
                      </c:pt>
                      <c:pt idx="2269">
                        <c:v>9.6704999999999999E-2</c:v>
                      </c:pt>
                      <c:pt idx="2270">
                        <c:v>9.6634999999999999E-2</c:v>
                      </c:pt>
                      <c:pt idx="2271">
                        <c:v>9.6592999999999998E-2</c:v>
                      </c:pt>
                      <c:pt idx="2272">
                        <c:v>9.6530000000000005E-2</c:v>
                      </c:pt>
                      <c:pt idx="2273">
                        <c:v>9.6474000000000004E-2</c:v>
                      </c:pt>
                      <c:pt idx="2274">
                        <c:v>9.6366999999999994E-2</c:v>
                      </c:pt>
                      <c:pt idx="2275">
                        <c:v>9.6192E-2</c:v>
                      </c:pt>
                      <c:pt idx="2276">
                        <c:v>9.6110000000000001E-2</c:v>
                      </c:pt>
                      <c:pt idx="2277">
                        <c:v>9.6056000000000002E-2</c:v>
                      </c:pt>
                      <c:pt idx="2278">
                        <c:v>9.6026E-2</c:v>
                      </c:pt>
                      <c:pt idx="2279">
                        <c:v>9.5977999999999994E-2</c:v>
                      </c:pt>
                      <c:pt idx="2280">
                        <c:v>9.5826999999999996E-2</c:v>
                      </c:pt>
                      <c:pt idx="2281">
                        <c:v>9.5695000000000002E-2</c:v>
                      </c:pt>
                      <c:pt idx="2282">
                        <c:v>9.5632999999999996E-2</c:v>
                      </c:pt>
                      <c:pt idx="2283">
                        <c:v>9.5602000000000006E-2</c:v>
                      </c:pt>
                      <c:pt idx="2284">
                        <c:v>9.5584000000000002E-2</c:v>
                      </c:pt>
                      <c:pt idx="2285">
                        <c:v>9.5516000000000004E-2</c:v>
                      </c:pt>
                      <c:pt idx="2286">
                        <c:v>9.5357999999999998E-2</c:v>
                      </c:pt>
                      <c:pt idx="2287">
                        <c:v>9.5185000000000006E-2</c:v>
                      </c:pt>
                      <c:pt idx="2288">
                        <c:v>9.5144000000000006E-2</c:v>
                      </c:pt>
                      <c:pt idx="2289">
                        <c:v>9.5125000000000001E-2</c:v>
                      </c:pt>
                      <c:pt idx="2290">
                        <c:v>9.5084000000000002E-2</c:v>
                      </c:pt>
                      <c:pt idx="2291">
                        <c:v>9.4973000000000002E-2</c:v>
                      </c:pt>
                      <c:pt idx="2292">
                        <c:v>9.4813999999999996E-2</c:v>
                      </c:pt>
                      <c:pt idx="2293">
                        <c:v>9.4728999999999994E-2</c:v>
                      </c:pt>
                      <c:pt idx="2294">
                        <c:v>9.4674999999999995E-2</c:v>
                      </c:pt>
                      <c:pt idx="2295">
                        <c:v>9.4630000000000006E-2</c:v>
                      </c:pt>
                      <c:pt idx="2296">
                        <c:v>9.4530000000000003E-2</c:v>
                      </c:pt>
                      <c:pt idx="2297">
                        <c:v>9.4381000000000007E-2</c:v>
                      </c:pt>
                      <c:pt idx="2298">
                        <c:v>9.4325000000000006E-2</c:v>
                      </c:pt>
                      <c:pt idx="2299">
                        <c:v>9.4310000000000005E-2</c:v>
                      </c:pt>
                      <c:pt idx="2300">
                        <c:v>9.4283000000000006E-2</c:v>
                      </c:pt>
                      <c:pt idx="2301">
                        <c:v>9.4232999999999997E-2</c:v>
                      </c:pt>
                      <c:pt idx="2302">
                        <c:v>9.4048000000000007E-2</c:v>
                      </c:pt>
                      <c:pt idx="2303">
                        <c:v>9.3867000000000006E-2</c:v>
                      </c:pt>
                      <c:pt idx="2304">
                        <c:v>9.3806E-2</c:v>
                      </c:pt>
                      <c:pt idx="2305">
                        <c:v>9.3798000000000006E-2</c:v>
                      </c:pt>
                      <c:pt idx="2306">
                        <c:v>9.3751000000000001E-2</c:v>
                      </c:pt>
                      <c:pt idx="2307">
                        <c:v>9.3696000000000002E-2</c:v>
                      </c:pt>
                      <c:pt idx="2308">
                        <c:v>9.3587000000000004E-2</c:v>
                      </c:pt>
                      <c:pt idx="2309">
                        <c:v>9.3425999999999995E-2</c:v>
                      </c:pt>
                      <c:pt idx="2310">
                        <c:v>9.3348E-2</c:v>
                      </c:pt>
                      <c:pt idx="2311">
                        <c:v>9.3294000000000002E-2</c:v>
                      </c:pt>
                      <c:pt idx="2312">
                        <c:v>9.3248999999999999E-2</c:v>
                      </c:pt>
                      <c:pt idx="2313">
                        <c:v>9.3221999999999999E-2</c:v>
                      </c:pt>
                      <c:pt idx="2314">
                        <c:v>9.3049000000000007E-2</c:v>
                      </c:pt>
                      <c:pt idx="2315">
                        <c:v>9.2885999999999996E-2</c:v>
                      </c:pt>
                      <c:pt idx="2316">
                        <c:v>9.2804999999999999E-2</c:v>
                      </c:pt>
                      <c:pt idx="2317">
                        <c:v>9.2781000000000002E-2</c:v>
                      </c:pt>
                      <c:pt idx="2318">
                        <c:v>9.2742000000000005E-2</c:v>
                      </c:pt>
                      <c:pt idx="2319">
                        <c:v>9.2669000000000001E-2</c:v>
                      </c:pt>
                      <c:pt idx="2320">
                        <c:v>9.2531000000000002E-2</c:v>
                      </c:pt>
                      <c:pt idx="2321">
                        <c:v>9.2352000000000004E-2</c:v>
                      </c:pt>
                      <c:pt idx="2322">
                        <c:v>9.2286999999999994E-2</c:v>
                      </c:pt>
                      <c:pt idx="2323">
                        <c:v>9.2256000000000005E-2</c:v>
                      </c:pt>
                      <c:pt idx="2324">
                        <c:v>9.2191999999999996E-2</c:v>
                      </c:pt>
                      <c:pt idx="2325">
                        <c:v>9.2052999999999996E-2</c:v>
                      </c:pt>
                      <c:pt idx="2326">
                        <c:v>9.1896000000000005E-2</c:v>
                      </c:pt>
                      <c:pt idx="2327">
                        <c:v>9.1807E-2</c:v>
                      </c:pt>
                      <c:pt idx="2328">
                        <c:v>9.1739000000000001E-2</c:v>
                      </c:pt>
                      <c:pt idx="2329">
                        <c:v>9.1694999999999999E-2</c:v>
                      </c:pt>
                      <c:pt idx="2330">
                        <c:v>9.1617000000000004E-2</c:v>
                      </c:pt>
                      <c:pt idx="2331">
                        <c:v>9.1482999999999995E-2</c:v>
                      </c:pt>
                      <c:pt idx="2332">
                        <c:v>9.1433E-2</c:v>
                      </c:pt>
                      <c:pt idx="2333">
                        <c:v>9.1386999999999996E-2</c:v>
                      </c:pt>
                      <c:pt idx="2334">
                        <c:v>9.1322E-2</c:v>
                      </c:pt>
                      <c:pt idx="2335">
                        <c:v>9.1189999999999993E-2</c:v>
                      </c:pt>
                      <c:pt idx="2336">
                        <c:v>9.1024999999999995E-2</c:v>
                      </c:pt>
                      <c:pt idx="2337">
                        <c:v>9.0966000000000005E-2</c:v>
                      </c:pt>
                      <c:pt idx="2338">
                        <c:v>9.0926999999999994E-2</c:v>
                      </c:pt>
                      <c:pt idx="2339">
                        <c:v>9.0876999999999999E-2</c:v>
                      </c:pt>
                      <c:pt idx="2340">
                        <c:v>9.0803999999999996E-2</c:v>
                      </c:pt>
                      <c:pt idx="2341">
                        <c:v>9.0624999999999997E-2</c:v>
                      </c:pt>
                      <c:pt idx="2342">
                        <c:v>9.0465000000000004E-2</c:v>
                      </c:pt>
                      <c:pt idx="2343">
                        <c:v>9.0393000000000001E-2</c:v>
                      </c:pt>
                      <c:pt idx="2344">
                        <c:v>9.0361999999999998E-2</c:v>
                      </c:pt>
                      <c:pt idx="2345">
                        <c:v>9.0314000000000005E-2</c:v>
                      </c:pt>
                      <c:pt idx="2346">
                        <c:v>9.0200000000000002E-2</c:v>
                      </c:pt>
                      <c:pt idx="2347">
                        <c:v>9.0049000000000004E-2</c:v>
                      </c:pt>
                      <c:pt idx="2348">
                        <c:v>8.9924000000000004E-2</c:v>
                      </c:pt>
                      <c:pt idx="2349">
                        <c:v>8.9829000000000006E-2</c:v>
                      </c:pt>
                      <c:pt idx="2350">
                        <c:v>8.9734999999999995E-2</c:v>
                      </c:pt>
                      <c:pt idx="2351">
                        <c:v>8.9688000000000004E-2</c:v>
                      </c:pt>
                      <c:pt idx="2352">
                        <c:v>8.9593999999999993E-2</c:v>
                      </c:pt>
                      <c:pt idx="2353">
                        <c:v>8.9424000000000003E-2</c:v>
                      </c:pt>
                      <c:pt idx="2354">
                        <c:v>8.9339000000000002E-2</c:v>
                      </c:pt>
                      <c:pt idx="2355">
                        <c:v>8.9313000000000003E-2</c:v>
                      </c:pt>
                      <c:pt idx="2356">
                        <c:v>8.9288000000000006E-2</c:v>
                      </c:pt>
                      <c:pt idx="2357">
                        <c:v>8.9247000000000007E-2</c:v>
                      </c:pt>
                      <c:pt idx="2358">
                        <c:v>8.9123999999999995E-2</c:v>
                      </c:pt>
                      <c:pt idx="2359">
                        <c:v>8.8993000000000003E-2</c:v>
                      </c:pt>
                      <c:pt idx="2360">
                        <c:v>8.8912000000000005E-2</c:v>
                      </c:pt>
                      <c:pt idx="2361">
                        <c:v>8.8880000000000001E-2</c:v>
                      </c:pt>
                      <c:pt idx="2362">
                        <c:v>8.8852E-2</c:v>
                      </c:pt>
                      <c:pt idx="2363">
                        <c:v>8.8789000000000007E-2</c:v>
                      </c:pt>
                      <c:pt idx="2364">
                        <c:v>8.8654999999999998E-2</c:v>
                      </c:pt>
                      <c:pt idx="2365">
                        <c:v>8.8497999999999993E-2</c:v>
                      </c:pt>
                      <c:pt idx="2366">
                        <c:v>8.8444999999999996E-2</c:v>
                      </c:pt>
                      <c:pt idx="2367">
                        <c:v>8.8406999999999999E-2</c:v>
                      </c:pt>
                      <c:pt idx="2368">
                        <c:v>8.8340000000000002E-2</c:v>
                      </c:pt>
                      <c:pt idx="2369">
                        <c:v>8.8209999999999997E-2</c:v>
                      </c:pt>
                      <c:pt idx="2370">
                        <c:v>8.8057999999999997E-2</c:v>
                      </c:pt>
                      <c:pt idx="2371">
                        <c:v>8.7985999999999995E-2</c:v>
                      </c:pt>
                      <c:pt idx="2372">
                        <c:v>8.7942999999999993E-2</c:v>
                      </c:pt>
                      <c:pt idx="2373">
                        <c:v>8.788E-2</c:v>
                      </c:pt>
                      <c:pt idx="2374">
                        <c:v>8.7732000000000004E-2</c:v>
                      </c:pt>
                      <c:pt idx="2375">
                        <c:v>8.7554000000000007E-2</c:v>
                      </c:pt>
                      <c:pt idx="2376">
                        <c:v>8.7510000000000004E-2</c:v>
                      </c:pt>
                      <c:pt idx="2377">
                        <c:v>8.7464E-2</c:v>
                      </c:pt>
                      <c:pt idx="2378">
                        <c:v>8.7386000000000005E-2</c:v>
                      </c:pt>
                      <c:pt idx="2379">
                        <c:v>8.7285000000000001E-2</c:v>
                      </c:pt>
                      <c:pt idx="2380">
                        <c:v>8.7066000000000004E-2</c:v>
                      </c:pt>
                      <c:pt idx="2381">
                        <c:v>8.6881E-2</c:v>
                      </c:pt>
                      <c:pt idx="2382">
                        <c:v>8.6834999999999996E-2</c:v>
                      </c:pt>
                      <c:pt idx="2383">
                        <c:v>8.6846999999999994E-2</c:v>
                      </c:pt>
                      <c:pt idx="2384">
                        <c:v>8.6839E-2</c:v>
                      </c:pt>
                      <c:pt idx="2385">
                        <c:v>8.6761000000000005E-2</c:v>
                      </c:pt>
                      <c:pt idx="2386">
                        <c:v>8.6668999999999996E-2</c:v>
                      </c:pt>
                      <c:pt idx="2387">
                        <c:v>8.6621000000000004E-2</c:v>
                      </c:pt>
                      <c:pt idx="2388">
                        <c:v>8.6595000000000005E-2</c:v>
                      </c:pt>
                      <c:pt idx="2389">
                        <c:v>8.6540000000000006E-2</c:v>
                      </c:pt>
                      <c:pt idx="2390">
                        <c:v>8.6390999999999996E-2</c:v>
                      </c:pt>
                      <c:pt idx="2391">
                        <c:v>8.6235999999999993E-2</c:v>
                      </c:pt>
                      <c:pt idx="2392">
                        <c:v>8.6189000000000002E-2</c:v>
                      </c:pt>
                      <c:pt idx="2393">
                        <c:v>8.6174000000000001E-2</c:v>
                      </c:pt>
                      <c:pt idx="2394">
                        <c:v>8.6138999999999993E-2</c:v>
                      </c:pt>
                      <c:pt idx="2395">
                        <c:v>8.6099999999999996E-2</c:v>
                      </c:pt>
                      <c:pt idx="2396">
                        <c:v>8.5989999999999997E-2</c:v>
                      </c:pt>
                      <c:pt idx="2397">
                        <c:v>8.5829000000000003E-2</c:v>
                      </c:pt>
                      <c:pt idx="2398">
                        <c:v>8.5769999999999999E-2</c:v>
                      </c:pt>
                      <c:pt idx="2399">
                        <c:v>8.5725999999999997E-2</c:v>
                      </c:pt>
                      <c:pt idx="2400">
                        <c:v>8.5669999999999996E-2</c:v>
                      </c:pt>
                      <c:pt idx="2401">
                        <c:v>8.5615999999999998E-2</c:v>
                      </c:pt>
                      <c:pt idx="2402">
                        <c:v>8.5485000000000005E-2</c:v>
                      </c:pt>
                      <c:pt idx="2403">
                        <c:v>8.5346000000000005E-2</c:v>
                      </c:pt>
                      <c:pt idx="2404">
                        <c:v>8.5328000000000001E-2</c:v>
                      </c:pt>
                      <c:pt idx="2405">
                        <c:v>8.5253999999999996E-2</c:v>
                      </c:pt>
                      <c:pt idx="2406">
                        <c:v>8.5195000000000007E-2</c:v>
                      </c:pt>
                      <c:pt idx="2407">
                        <c:v>8.5124000000000005E-2</c:v>
                      </c:pt>
                      <c:pt idx="2408">
                        <c:v>8.5077E-2</c:v>
                      </c:pt>
                      <c:pt idx="2409">
                        <c:v>8.4967000000000001E-2</c:v>
                      </c:pt>
                      <c:pt idx="2410">
                        <c:v>8.4768999999999997E-2</c:v>
                      </c:pt>
                      <c:pt idx="2411">
                        <c:v>8.4673999999999999E-2</c:v>
                      </c:pt>
                      <c:pt idx="2412">
                        <c:v>8.4616999999999998E-2</c:v>
                      </c:pt>
                      <c:pt idx="2413">
                        <c:v>8.4572999999999995E-2</c:v>
                      </c:pt>
                      <c:pt idx="2414">
                        <c:v>8.4456000000000003E-2</c:v>
                      </c:pt>
                      <c:pt idx="2415">
                        <c:v>8.4306000000000006E-2</c:v>
                      </c:pt>
                      <c:pt idx="2416">
                        <c:v>8.4228999999999998E-2</c:v>
                      </c:pt>
                      <c:pt idx="2417">
                        <c:v>8.4196999999999994E-2</c:v>
                      </c:pt>
                      <c:pt idx="2418">
                        <c:v>8.4176000000000001E-2</c:v>
                      </c:pt>
                      <c:pt idx="2419">
                        <c:v>8.4124000000000004E-2</c:v>
                      </c:pt>
                      <c:pt idx="2420">
                        <c:v>8.3928000000000003E-2</c:v>
                      </c:pt>
                      <c:pt idx="2421">
                        <c:v>8.3779999999999993E-2</c:v>
                      </c:pt>
                      <c:pt idx="2422">
                        <c:v>8.3707000000000004E-2</c:v>
                      </c:pt>
                      <c:pt idx="2423">
                        <c:v>8.3695000000000006E-2</c:v>
                      </c:pt>
                      <c:pt idx="2424">
                        <c:v>8.3662E-2</c:v>
                      </c:pt>
                      <c:pt idx="2425">
                        <c:v>8.3548999999999998E-2</c:v>
                      </c:pt>
                      <c:pt idx="2426">
                        <c:v>8.3400000000000002E-2</c:v>
                      </c:pt>
                      <c:pt idx="2427">
                        <c:v>8.3333000000000004E-2</c:v>
                      </c:pt>
                      <c:pt idx="2428">
                        <c:v>8.3323999999999995E-2</c:v>
                      </c:pt>
                      <c:pt idx="2429">
                        <c:v>8.3303000000000002E-2</c:v>
                      </c:pt>
                      <c:pt idx="2430">
                        <c:v>8.3221000000000003E-2</c:v>
                      </c:pt>
                      <c:pt idx="2431">
                        <c:v>8.3056000000000005E-2</c:v>
                      </c:pt>
                      <c:pt idx="2432">
                        <c:v>8.2853999999999997E-2</c:v>
                      </c:pt>
                      <c:pt idx="2433">
                        <c:v>8.2799999999999999E-2</c:v>
                      </c:pt>
                      <c:pt idx="2434">
                        <c:v>8.2793000000000005E-2</c:v>
                      </c:pt>
                      <c:pt idx="2435">
                        <c:v>8.2771999999999998E-2</c:v>
                      </c:pt>
                      <c:pt idx="2436">
                        <c:v>8.2702999999999999E-2</c:v>
                      </c:pt>
                      <c:pt idx="2437">
                        <c:v>8.2530000000000006E-2</c:v>
                      </c:pt>
                      <c:pt idx="2438">
                        <c:v>8.2393999999999995E-2</c:v>
                      </c:pt>
                      <c:pt idx="2439">
                        <c:v>8.2343E-2</c:v>
                      </c:pt>
                      <c:pt idx="2440">
                        <c:v>8.2314999999999999E-2</c:v>
                      </c:pt>
                      <c:pt idx="2441">
                        <c:v>8.2255999999999996E-2</c:v>
                      </c:pt>
                      <c:pt idx="2442">
                        <c:v>8.2141000000000006E-2</c:v>
                      </c:pt>
                      <c:pt idx="2443">
                        <c:v>8.1933000000000006E-2</c:v>
                      </c:pt>
                      <c:pt idx="2444">
                        <c:v>8.1721000000000002E-2</c:v>
                      </c:pt>
                      <c:pt idx="2445">
                        <c:v>8.1682000000000005E-2</c:v>
                      </c:pt>
                      <c:pt idx="2446">
                        <c:v>8.1675999999999999E-2</c:v>
                      </c:pt>
                      <c:pt idx="2447">
                        <c:v>8.1638000000000002E-2</c:v>
                      </c:pt>
                      <c:pt idx="2448">
                        <c:v>8.1522999999999998E-2</c:v>
                      </c:pt>
                      <c:pt idx="2449">
                        <c:v>8.1342999999999999E-2</c:v>
                      </c:pt>
                      <c:pt idx="2450">
                        <c:v>8.1263000000000002E-2</c:v>
                      </c:pt>
                      <c:pt idx="2451">
                        <c:v>8.1227999999999995E-2</c:v>
                      </c:pt>
                      <c:pt idx="2452">
                        <c:v>8.1179000000000001E-2</c:v>
                      </c:pt>
                      <c:pt idx="2453">
                        <c:v>8.1064999999999998E-2</c:v>
                      </c:pt>
                      <c:pt idx="2454">
                        <c:v>8.0879000000000006E-2</c:v>
                      </c:pt>
                      <c:pt idx="2455">
                        <c:v>8.0829999999999999E-2</c:v>
                      </c:pt>
                      <c:pt idx="2456">
                        <c:v>8.0810999999999994E-2</c:v>
                      </c:pt>
                      <c:pt idx="2457">
                        <c:v>8.0766000000000004E-2</c:v>
                      </c:pt>
                      <c:pt idx="2458">
                        <c:v>8.0709000000000003E-2</c:v>
                      </c:pt>
                      <c:pt idx="2459">
                        <c:v>8.0612000000000003E-2</c:v>
                      </c:pt>
                      <c:pt idx="2460">
                        <c:v>8.0496999999999999E-2</c:v>
                      </c:pt>
                      <c:pt idx="2461">
                        <c:v>8.0404000000000003E-2</c:v>
                      </c:pt>
                      <c:pt idx="2462">
                        <c:v>8.0342999999999998E-2</c:v>
                      </c:pt>
                      <c:pt idx="2463">
                        <c:v>8.0274999999999999E-2</c:v>
                      </c:pt>
                      <c:pt idx="2464">
                        <c:v>8.0146999999999996E-2</c:v>
                      </c:pt>
                      <c:pt idx="2465">
                        <c:v>8.0019000000000007E-2</c:v>
                      </c:pt>
                      <c:pt idx="2466">
                        <c:v>7.9920000000000005E-2</c:v>
                      </c:pt>
                      <c:pt idx="2467">
                        <c:v>7.9880000000000007E-2</c:v>
                      </c:pt>
                      <c:pt idx="2468">
                        <c:v>7.9838999999999993E-2</c:v>
                      </c:pt>
                      <c:pt idx="2469">
                        <c:v>7.9777000000000001E-2</c:v>
                      </c:pt>
                      <c:pt idx="2470">
                        <c:v>7.9603999999999994E-2</c:v>
                      </c:pt>
                      <c:pt idx="2471">
                        <c:v>7.9393000000000005E-2</c:v>
                      </c:pt>
                      <c:pt idx="2472">
                        <c:v>7.9287999999999997E-2</c:v>
                      </c:pt>
                      <c:pt idx="2473">
                        <c:v>7.9253000000000004E-2</c:v>
                      </c:pt>
                      <c:pt idx="2474">
                        <c:v>7.9240000000000005E-2</c:v>
                      </c:pt>
                      <c:pt idx="2475">
                        <c:v>7.9209000000000002E-2</c:v>
                      </c:pt>
                      <c:pt idx="2476">
                        <c:v>7.9055E-2</c:v>
                      </c:pt>
                      <c:pt idx="2477">
                        <c:v>7.8898999999999997E-2</c:v>
                      </c:pt>
                      <c:pt idx="2478">
                        <c:v>7.8819E-2</c:v>
                      </c:pt>
                      <c:pt idx="2479">
                        <c:v>7.8784000000000007E-2</c:v>
                      </c:pt>
                      <c:pt idx="2480">
                        <c:v>7.8749E-2</c:v>
                      </c:pt>
                      <c:pt idx="2481">
                        <c:v>7.8646999999999995E-2</c:v>
                      </c:pt>
                      <c:pt idx="2482">
                        <c:v>7.8449000000000005E-2</c:v>
                      </c:pt>
                      <c:pt idx="2483">
                        <c:v>7.8242000000000006E-2</c:v>
                      </c:pt>
                      <c:pt idx="2484">
                        <c:v>7.8198000000000004E-2</c:v>
                      </c:pt>
                      <c:pt idx="2485">
                        <c:v>7.8204999999999997E-2</c:v>
                      </c:pt>
                      <c:pt idx="2486">
                        <c:v>7.8183000000000002E-2</c:v>
                      </c:pt>
                      <c:pt idx="2487">
                        <c:v>7.8065999999999997E-2</c:v>
                      </c:pt>
                      <c:pt idx="2488">
                        <c:v>7.7883999999999995E-2</c:v>
                      </c:pt>
                      <c:pt idx="2489">
                        <c:v>7.7818999999999999E-2</c:v>
                      </c:pt>
                      <c:pt idx="2490">
                        <c:v>7.7781000000000003E-2</c:v>
                      </c:pt>
                      <c:pt idx="2491">
                        <c:v>7.7713000000000004E-2</c:v>
                      </c:pt>
                      <c:pt idx="2492">
                        <c:v>7.7578999999999995E-2</c:v>
                      </c:pt>
                      <c:pt idx="2493">
                        <c:v>7.7429999999999999E-2</c:v>
                      </c:pt>
                      <c:pt idx="2494">
                        <c:v>7.7397999999999995E-2</c:v>
                      </c:pt>
                      <c:pt idx="2495">
                        <c:v>7.7383999999999994E-2</c:v>
                      </c:pt>
                      <c:pt idx="2496">
                        <c:v>7.7350000000000002E-2</c:v>
                      </c:pt>
                      <c:pt idx="2497">
                        <c:v>7.7285000000000006E-2</c:v>
                      </c:pt>
                      <c:pt idx="2498">
                        <c:v>7.7126E-2</c:v>
                      </c:pt>
                      <c:pt idx="2499">
                        <c:v>7.6984999999999998E-2</c:v>
                      </c:pt>
                      <c:pt idx="2500">
                        <c:v>7.6914999999999997E-2</c:v>
                      </c:pt>
                      <c:pt idx="2501">
                        <c:v>7.6873999999999998E-2</c:v>
                      </c:pt>
                      <c:pt idx="2502">
                        <c:v>7.6791999999999999E-2</c:v>
                      </c:pt>
                      <c:pt idx="2503">
                        <c:v>7.6672000000000004E-2</c:v>
                      </c:pt>
                      <c:pt idx="2504">
                        <c:v>7.6512999999999998E-2</c:v>
                      </c:pt>
                      <c:pt idx="2505">
                        <c:v>7.6436000000000004E-2</c:v>
                      </c:pt>
                      <c:pt idx="2506">
                        <c:v>7.6409000000000005E-2</c:v>
                      </c:pt>
                      <c:pt idx="2507">
                        <c:v>7.6358999999999996E-2</c:v>
                      </c:pt>
                      <c:pt idx="2508">
                        <c:v>7.6300999999999994E-2</c:v>
                      </c:pt>
                      <c:pt idx="2509">
                        <c:v>7.6204999999999995E-2</c:v>
                      </c:pt>
                      <c:pt idx="2510">
                        <c:v>7.6019000000000003E-2</c:v>
                      </c:pt>
                      <c:pt idx="2511">
                        <c:v>7.5935000000000002E-2</c:v>
                      </c:pt>
                      <c:pt idx="2512">
                        <c:v>7.5899999999999995E-2</c:v>
                      </c:pt>
                      <c:pt idx="2513">
                        <c:v>7.5861999999999999E-2</c:v>
                      </c:pt>
                      <c:pt idx="2514">
                        <c:v>7.5794E-2</c:v>
                      </c:pt>
                      <c:pt idx="2515">
                        <c:v>7.5649999999999995E-2</c:v>
                      </c:pt>
                      <c:pt idx="2516">
                        <c:v>7.5497999999999996E-2</c:v>
                      </c:pt>
                      <c:pt idx="2517">
                        <c:v>7.5428999999999996E-2</c:v>
                      </c:pt>
                      <c:pt idx="2518">
                        <c:v>7.5395000000000004E-2</c:v>
                      </c:pt>
                      <c:pt idx="2519">
                        <c:v>7.5340000000000004E-2</c:v>
                      </c:pt>
                      <c:pt idx="2520">
                        <c:v>7.5251999999999999E-2</c:v>
                      </c:pt>
                      <c:pt idx="2521">
                        <c:v>7.5119000000000005E-2</c:v>
                      </c:pt>
                      <c:pt idx="2522">
                        <c:v>7.4989E-2</c:v>
                      </c:pt>
                      <c:pt idx="2523">
                        <c:v>7.4922000000000002E-2</c:v>
                      </c:pt>
                      <c:pt idx="2592">
                        <c:v>0</c:v>
                      </c:pt>
                    </c:numCache>
                  </c:numRef>
                </c:yVal>
                <c:smooth val="1"/>
                <c:extLst>
                  <c:ext xmlns:c16="http://schemas.microsoft.com/office/drawing/2014/chart" uri="{C3380CC4-5D6E-409C-BE32-E72D297353CC}">
                    <c16:uniqueId val="{00000004-0C9D-3743-B81A-DF8B10AF799A}"/>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all_samples!$H$33</c15:sqref>
                        </c15:formulaRef>
                      </c:ext>
                    </c:extLst>
                    <c:strCache>
                      <c:ptCount val="1"/>
                      <c:pt idx="0">
                        <c:v>RA30µM-1</c:v>
                      </c:pt>
                    </c:strCache>
                  </c:strRef>
                </c:tx>
                <c:spPr>
                  <a:ln w="3175" cap="rnd">
                    <a:solidFill>
                      <a:schemeClr val="accent3"/>
                    </a:solidFill>
                    <a:round/>
                  </a:ln>
                  <a:effectLst/>
                </c:spPr>
                <c:marker>
                  <c:symbol val="circle"/>
                  <c:size val="2"/>
                  <c:spPr>
                    <a:solidFill>
                      <a:schemeClr val="accent3"/>
                    </a:solidFill>
                    <a:ln w="3175">
                      <a:solidFill>
                        <a:schemeClr val="accent3"/>
                      </a:solidFill>
                    </a:ln>
                    <a:effectLst/>
                  </c:spPr>
                </c:marker>
                <c:xVal>
                  <c:numRef>
                    <c:extLst xmlns:c15="http://schemas.microsoft.com/office/drawing/2012/chart">
                      <c:ext xmlns:c15="http://schemas.microsoft.com/office/drawing/2012/chart" uri="{02D57815-91ED-43cb-92C2-25804820EDAC}">
                        <c15:formulaRef>
                          <c15:sqref>all_samples!$A$34:$A$2626</c15:sqref>
                        </c15:formulaRef>
                      </c:ext>
                    </c:extLst>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4.1100000000000003</c:v>
                      </c:pt>
                      <c:pt idx="139">
                        <c:v>4.1399999999999997</c:v>
                      </c:pt>
                      <c:pt idx="140">
                        <c:v>4.17</c:v>
                      </c:pt>
                      <c:pt idx="141">
                        <c:v>4.2</c:v>
                      </c:pt>
                      <c:pt idx="142">
                        <c:v>4.2300000000000004</c:v>
                      </c:pt>
                      <c:pt idx="143">
                        <c:v>4.26</c:v>
                      </c:pt>
                      <c:pt idx="144">
                        <c:v>4.29</c:v>
                      </c:pt>
                      <c:pt idx="145">
                        <c:v>4.32</c:v>
                      </c:pt>
                      <c:pt idx="146">
                        <c:v>4.3499999999999996</c:v>
                      </c:pt>
                      <c:pt idx="147">
                        <c:v>4.38</c:v>
                      </c:pt>
                      <c:pt idx="148">
                        <c:v>4.41</c:v>
                      </c:pt>
                      <c:pt idx="149">
                        <c:v>4.4400000000000004</c:v>
                      </c:pt>
                      <c:pt idx="150">
                        <c:v>4.47</c:v>
                      </c:pt>
                      <c:pt idx="151">
                        <c:v>4.5</c:v>
                      </c:pt>
                      <c:pt idx="152">
                        <c:v>4.53</c:v>
                      </c:pt>
                      <c:pt idx="153">
                        <c:v>4.5599999999999996</c:v>
                      </c:pt>
                      <c:pt idx="154">
                        <c:v>4.59</c:v>
                      </c:pt>
                      <c:pt idx="155">
                        <c:v>4.62</c:v>
                      </c:pt>
                      <c:pt idx="156">
                        <c:v>4.6500000000000004</c:v>
                      </c:pt>
                      <c:pt idx="157">
                        <c:v>4.68</c:v>
                      </c:pt>
                      <c:pt idx="158">
                        <c:v>4.71</c:v>
                      </c:pt>
                      <c:pt idx="159">
                        <c:v>4.74</c:v>
                      </c:pt>
                      <c:pt idx="160">
                        <c:v>4.7699999999999996</c:v>
                      </c:pt>
                      <c:pt idx="161">
                        <c:v>4.8</c:v>
                      </c:pt>
                      <c:pt idx="162">
                        <c:v>4.83</c:v>
                      </c:pt>
                      <c:pt idx="163">
                        <c:v>4.8600000000000003</c:v>
                      </c:pt>
                      <c:pt idx="164">
                        <c:v>4.8899999999999997</c:v>
                      </c:pt>
                      <c:pt idx="165">
                        <c:v>4.92</c:v>
                      </c:pt>
                      <c:pt idx="166">
                        <c:v>4.95</c:v>
                      </c:pt>
                      <c:pt idx="167">
                        <c:v>4.9800000000000004</c:v>
                      </c:pt>
                      <c:pt idx="168">
                        <c:v>5.01</c:v>
                      </c:pt>
                      <c:pt idx="169">
                        <c:v>5.04</c:v>
                      </c:pt>
                      <c:pt idx="170">
                        <c:v>5.07</c:v>
                      </c:pt>
                      <c:pt idx="171">
                        <c:v>5.0999999999999996</c:v>
                      </c:pt>
                      <c:pt idx="172">
                        <c:v>5.13</c:v>
                      </c:pt>
                      <c:pt idx="173">
                        <c:v>5.16</c:v>
                      </c:pt>
                      <c:pt idx="174">
                        <c:v>5.19</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5.61</c:v>
                      </c:pt>
                      <c:pt idx="189">
                        <c:v>5.64</c:v>
                      </c:pt>
                      <c:pt idx="190">
                        <c:v>5.67</c:v>
                      </c:pt>
                      <c:pt idx="191">
                        <c:v>5.7</c:v>
                      </c:pt>
                      <c:pt idx="192">
                        <c:v>5.73</c:v>
                      </c:pt>
                      <c:pt idx="193">
                        <c:v>5.76</c:v>
                      </c:pt>
                      <c:pt idx="194">
                        <c:v>5.79</c:v>
                      </c:pt>
                      <c:pt idx="195">
                        <c:v>5.82</c:v>
                      </c:pt>
                      <c:pt idx="196">
                        <c:v>5.85</c:v>
                      </c:pt>
                      <c:pt idx="197">
                        <c:v>5.88</c:v>
                      </c:pt>
                      <c:pt idx="198">
                        <c:v>5.91</c:v>
                      </c:pt>
                      <c:pt idx="199">
                        <c:v>5.94</c:v>
                      </c:pt>
                      <c:pt idx="200">
                        <c:v>5.97</c:v>
                      </c:pt>
                      <c:pt idx="201">
                        <c:v>6</c:v>
                      </c:pt>
                      <c:pt idx="202">
                        <c:v>6.03</c:v>
                      </c:pt>
                      <c:pt idx="203">
                        <c:v>6.06</c:v>
                      </c:pt>
                      <c:pt idx="204">
                        <c:v>6.09</c:v>
                      </c:pt>
                      <c:pt idx="205">
                        <c:v>6.12</c:v>
                      </c:pt>
                      <c:pt idx="206">
                        <c:v>6.15</c:v>
                      </c:pt>
                      <c:pt idx="207">
                        <c:v>6.18</c:v>
                      </c:pt>
                      <c:pt idx="208">
                        <c:v>6.21</c:v>
                      </c:pt>
                      <c:pt idx="209">
                        <c:v>6.24</c:v>
                      </c:pt>
                      <c:pt idx="210">
                        <c:v>6.27</c:v>
                      </c:pt>
                      <c:pt idx="211">
                        <c:v>6.3</c:v>
                      </c:pt>
                      <c:pt idx="212">
                        <c:v>6.33</c:v>
                      </c:pt>
                      <c:pt idx="213">
                        <c:v>6.36</c:v>
                      </c:pt>
                      <c:pt idx="214">
                        <c:v>6.39</c:v>
                      </c:pt>
                      <c:pt idx="215">
                        <c:v>6.42</c:v>
                      </c:pt>
                      <c:pt idx="216">
                        <c:v>6.45</c:v>
                      </c:pt>
                      <c:pt idx="217">
                        <c:v>6.48</c:v>
                      </c:pt>
                      <c:pt idx="218">
                        <c:v>6.51</c:v>
                      </c:pt>
                      <c:pt idx="219">
                        <c:v>6.54</c:v>
                      </c:pt>
                      <c:pt idx="220">
                        <c:v>6.57</c:v>
                      </c:pt>
                      <c:pt idx="221">
                        <c:v>6.6</c:v>
                      </c:pt>
                      <c:pt idx="222">
                        <c:v>6.63</c:v>
                      </c:pt>
                      <c:pt idx="223">
                        <c:v>6.66</c:v>
                      </c:pt>
                      <c:pt idx="224">
                        <c:v>6.69</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7.11</c:v>
                      </c:pt>
                      <c:pt idx="240">
                        <c:v>7.14</c:v>
                      </c:pt>
                      <c:pt idx="241">
                        <c:v>7.17</c:v>
                      </c:pt>
                      <c:pt idx="242">
                        <c:v>7.2</c:v>
                      </c:pt>
                      <c:pt idx="243">
                        <c:v>7.23</c:v>
                      </c:pt>
                      <c:pt idx="244">
                        <c:v>7.26</c:v>
                      </c:pt>
                      <c:pt idx="245">
                        <c:v>7.29</c:v>
                      </c:pt>
                      <c:pt idx="246">
                        <c:v>7.32</c:v>
                      </c:pt>
                      <c:pt idx="247">
                        <c:v>7.35</c:v>
                      </c:pt>
                      <c:pt idx="248">
                        <c:v>7.38</c:v>
                      </c:pt>
                      <c:pt idx="249">
                        <c:v>7.41</c:v>
                      </c:pt>
                      <c:pt idx="250">
                        <c:v>7.44</c:v>
                      </c:pt>
                      <c:pt idx="251">
                        <c:v>7.47</c:v>
                      </c:pt>
                      <c:pt idx="252">
                        <c:v>7.5</c:v>
                      </c:pt>
                      <c:pt idx="253">
                        <c:v>7.53</c:v>
                      </c:pt>
                      <c:pt idx="254">
                        <c:v>7.56</c:v>
                      </c:pt>
                      <c:pt idx="255">
                        <c:v>7.59</c:v>
                      </c:pt>
                      <c:pt idx="256">
                        <c:v>7.62</c:v>
                      </c:pt>
                      <c:pt idx="257">
                        <c:v>7.65</c:v>
                      </c:pt>
                      <c:pt idx="258">
                        <c:v>7.68</c:v>
                      </c:pt>
                      <c:pt idx="259">
                        <c:v>7.71</c:v>
                      </c:pt>
                      <c:pt idx="260">
                        <c:v>7.74</c:v>
                      </c:pt>
                      <c:pt idx="261">
                        <c:v>7.77</c:v>
                      </c:pt>
                      <c:pt idx="262">
                        <c:v>7.8</c:v>
                      </c:pt>
                      <c:pt idx="263">
                        <c:v>7.83</c:v>
                      </c:pt>
                      <c:pt idx="264">
                        <c:v>7.86</c:v>
                      </c:pt>
                      <c:pt idx="265">
                        <c:v>7.89</c:v>
                      </c:pt>
                      <c:pt idx="266">
                        <c:v>7.92</c:v>
                      </c:pt>
                      <c:pt idx="267">
                        <c:v>7.95</c:v>
                      </c:pt>
                      <c:pt idx="268">
                        <c:v>7.98</c:v>
                      </c:pt>
                      <c:pt idx="269">
                        <c:v>8.01</c:v>
                      </c:pt>
                      <c:pt idx="270">
                        <c:v>8.0399999999999991</c:v>
                      </c:pt>
                      <c:pt idx="271">
                        <c:v>8.07</c:v>
                      </c:pt>
                      <c:pt idx="272">
                        <c:v>8.1</c:v>
                      </c:pt>
                      <c:pt idx="273">
                        <c:v>8.1300000000000008</c:v>
                      </c:pt>
                      <c:pt idx="274">
                        <c:v>8.16</c:v>
                      </c:pt>
                      <c:pt idx="275">
                        <c:v>8.19</c:v>
                      </c:pt>
                      <c:pt idx="276">
                        <c:v>8.2200000000000006</c:v>
                      </c:pt>
                      <c:pt idx="277">
                        <c:v>8.25</c:v>
                      </c:pt>
                      <c:pt idx="278">
                        <c:v>8.2799999999999994</c:v>
                      </c:pt>
                      <c:pt idx="279">
                        <c:v>8.31</c:v>
                      </c:pt>
                      <c:pt idx="280">
                        <c:v>8.34</c:v>
                      </c:pt>
                      <c:pt idx="281">
                        <c:v>8.3699999999999992</c:v>
                      </c:pt>
                      <c:pt idx="282">
                        <c:v>8.4</c:v>
                      </c:pt>
                      <c:pt idx="283">
                        <c:v>8.43</c:v>
                      </c:pt>
                      <c:pt idx="284">
                        <c:v>8.4600000000000009</c:v>
                      </c:pt>
                      <c:pt idx="285">
                        <c:v>8.49</c:v>
                      </c:pt>
                      <c:pt idx="286">
                        <c:v>8.52</c:v>
                      </c:pt>
                      <c:pt idx="287">
                        <c:v>8.5500000000000007</c:v>
                      </c:pt>
                      <c:pt idx="288">
                        <c:v>8.58</c:v>
                      </c:pt>
                      <c:pt idx="289">
                        <c:v>8.61</c:v>
                      </c:pt>
                      <c:pt idx="290">
                        <c:v>8.64</c:v>
                      </c:pt>
                      <c:pt idx="291">
                        <c:v>8.67</c:v>
                      </c:pt>
                      <c:pt idx="292">
                        <c:v>8.6999999999999993</c:v>
                      </c:pt>
                      <c:pt idx="293">
                        <c:v>8.73</c:v>
                      </c:pt>
                      <c:pt idx="294">
                        <c:v>8.76</c:v>
                      </c:pt>
                      <c:pt idx="295">
                        <c:v>8.7899999999999991</c:v>
                      </c:pt>
                      <c:pt idx="296">
                        <c:v>8.82</c:v>
                      </c:pt>
                      <c:pt idx="297">
                        <c:v>8.85</c:v>
                      </c:pt>
                      <c:pt idx="298">
                        <c:v>8.8800000000000008</c:v>
                      </c:pt>
                      <c:pt idx="299">
                        <c:v>8.91</c:v>
                      </c:pt>
                      <c:pt idx="300">
                        <c:v>8.94</c:v>
                      </c:pt>
                      <c:pt idx="301">
                        <c:v>8.9700000000000006</c:v>
                      </c:pt>
                      <c:pt idx="302">
                        <c:v>9</c:v>
                      </c:pt>
                      <c:pt idx="303">
                        <c:v>9.0299999999999994</c:v>
                      </c:pt>
                      <c:pt idx="304">
                        <c:v>9.06</c:v>
                      </c:pt>
                      <c:pt idx="305">
                        <c:v>9.09</c:v>
                      </c:pt>
                      <c:pt idx="306">
                        <c:v>9.1199999999999992</c:v>
                      </c:pt>
                      <c:pt idx="307">
                        <c:v>9.15</c:v>
                      </c:pt>
                      <c:pt idx="308">
                        <c:v>9.18</c:v>
                      </c:pt>
                      <c:pt idx="309">
                        <c:v>9.2100000000000009</c:v>
                      </c:pt>
                      <c:pt idx="310">
                        <c:v>9.24</c:v>
                      </c:pt>
                      <c:pt idx="311">
                        <c:v>9.27</c:v>
                      </c:pt>
                      <c:pt idx="312">
                        <c:v>9.3000000000000007</c:v>
                      </c:pt>
                      <c:pt idx="313">
                        <c:v>9.33</c:v>
                      </c:pt>
                      <c:pt idx="314">
                        <c:v>9.36</c:v>
                      </c:pt>
                      <c:pt idx="315">
                        <c:v>9.39</c:v>
                      </c:pt>
                      <c:pt idx="316">
                        <c:v>9.42</c:v>
                      </c:pt>
                      <c:pt idx="317">
                        <c:v>9.4499999999999993</c:v>
                      </c:pt>
                      <c:pt idx="318">
                        <c:v>9.48</c:v>
                      </c:pt>
                      <c:pt idx="319">
                        <c:v>9.51</c:v>
                      </c:pt>
                      <c:pt idx="320">
                        <c:v>9.5399999999999991</c:v>
                      </c:pt>
                      <c:pt idx="321">
                        <c:v>9.57</c:v>
                      </c:pt>
                      <c:pt idx="322">
                        <c:v>9.6</c:v>
                      </c:pt>
                      <c:pt idx="323">
                        <c:v>9.6300000000000008</c:v>
                      </c:pt>
                      <c:pt idx="324">
                        <c:v>9.66</c:v>
                      </c:pt>
                      <c:pt idx="325">
                        <c:v>9.69</c:v>
                      </c:pt>
                      <c:pt idx="326">
                        <c:v>9.7200000000000006</c:v>
                      </c:pt>
                      <c:pt idx="327">
                        <c:v>9.75</c:v>
                      </c:pt>
                      <c:pt idx="328">
                        <c:v>9.7799999999999994</c:v>
                      </c:pt>
                      <c:pt idx="329">
                        <c:v>9.81</c:v>
                      </c:pt>
                      <c:pt idx="330">
                        <c:v>9.84</c:v>
                      </c:pt>
                      <c:pt idx="331">
                        <c:v>9.8699999999999992</c:v>
                      </c:pt>
                      <c:pt idx="332">
                        <c:v>9.9</c:v>
                      </c:pt>
                      <c:pt idx="333">
                        <c:v>9.93</c:v>
                      </c:pt>
                      <c:pt idx="334">
                        <c:v>9.9600000000000009</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16.079999999999998</c:v>
                      </c:pt>
                      <c:pt idx="540">
                        <c:v>16.11</c:v>
                      </c:pt>
                      <c:pt idx="541">
                        <c:v>16.14</c:v>
                      </c:pt>
                      <c:pt idx="542">
                        <c:v>16.170000000000002</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16.739999999999998</c:v>
                      </c:pt>
                      <c:pt idx="562">
                        <c:v>16.77</c:v>
                      </c:pt>
                      <c:pt idx="563">
                        <c:v>16.8</c:v>
                      </c:pt>
                      <c:pt idx="564">
                        <c:v>16.829999999999998</c:v>
                      </c:pt>
                      <c:pt idx="565">
                        <c:v>16.86</c:v>
                      </c:pt>
                      <c:pt idx="566">
                        <c:v>16.89</c:v>
                      </c:pt>
                      <c:pt idx="567">
                        <c:v>16.920000000000002</c:v>
                      </c:pt>
                      <c:pt idx="568">
                        <c:v>16.95</c:v>
                      </c:pt>
                      <c:pt idx="569">
                        <c:v>16.98</c:v>
                      </c:pt>
                      <c:pt idx="570">
                        <c:v>17.010000000000002</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17.489999999999998</c:v>
                      </c:pt>
                      <c:pt idx="587">
                        <c:v>17.52</c:v>
                      </c:pt>
                      <c:pt idx="588">
                        <c:v>17.55</c:v>
                      </c:pt>
                      <c:pt idx="589">
                        <c:v>17.579999999999998</c:v>
                      </c:pt>
                      <c:pt idx="590">
                        <c:v>17.61</c:v>
                      </c:pt>
                      <c:pt idx="591">
                        <c:v>17.64</c:v>
                      </c:pt>
                      <c:pt idx="592">
                        <c:v>17.670000000000002</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18.239999999999998</c:v>
                      </c:pt>
                      <c:pt idx="613">
                        <c:v>18.27</c:v>
                      </c:pt>
                      <c:pt idx="614">
                        <c:v>18.3</c:v>
                      </c:pt>
                      <c:pt idx="615">
                        <c:v>18.329999999999998</c:v>
                      </c:pt>
                      <c:pt idx="616">
                        <c:v>18.36</c:v>
                      </c:pt>
                      <c:pt idx="617">
                        <c:v>18.39</c:v>
                      </c:pt>
                      <c:pt idx="618">
                        <c:v>18.420000000000002</c:v>
                      </c:pt>
                      <c:pt idx="619">
                        <c:v>18.45</c:v>
                      </c:pt>
                      <c:pt idx="620">
                        <c:v>18.48</c:v>
                      </c:pt>
                      <c:pt idx="621">
                        <c:v>18.510000000000002</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18.989999999999998</c:v>
                      </c:pt>
                      <c:pt idx="638">
                        <c:v>19.02</c:v>
                      </c:pt>
                      <c:pt idx="639">
                        <c:v>19.05</c:v>
                      </c:pt>
                      <c:pt idx="640">
                        <c:v>19.079999999999998</c:v>
                      </c:pt>
                      <c:pt idx="641">
                        <c:v>19.11</c:v>
                      </c:pt>
                      <c:pt idx="642">
                        <c:v>19.14</c:v>
                      </c:pt>
                      <c:pt idx="643">
                        <c:v>19.170000000000002</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19.739999999999998</c:v>
                      </c:pt>
                      <c:pt idx="663">
                        <c:v>19.77</c:v>
                      </c:pt>
                      <c:pt idx="664">
                        <c:v>19.8</c:v>
                      </c:pt>
                      <c:pt idx="665">
                        <c:v>19.829999999999998</c:v>
                      </c:pt>
                      <c:pt idx="666">
                        <c:v>19.86</c:v>
                      </c:pt>
                      <c:pt idx="667">
                        <c:v>19.89</c:v>
                      </c:pt>
                      <c:pt idx="668">
                        <c:v>19.920000000000002</c:v>
                      </c:pt>
                      <c:pt idx="669">
                        <c:v>19.95</c:v>
                      </c:pt>
                      <c:pt idx="670">
                        <c:v>19.98</c:v>
                      </c:pt>
                      <c:pt idx="671">
                        <c:v>20.010000000000002</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32.729999999999997</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33.299999999999997</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34.229999999999997</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34.799999999999997</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35.729999999999997</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36.299999999999997</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37.229999999999997</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37.799999999999997</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38.729999999999997</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39.299999999999997</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40.229999999999997</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40.799999999999997</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64.17</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64.680000000000007</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65.67</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66.180000000000007</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67.17</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67.680000000000007</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68.67</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69.180000000000007</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70.17</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70.680000000000007</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71.67</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72.180000000000007</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73.17</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73.680000000000007</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74.67</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75.180000000000007</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76.17</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76.680000000000007</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extLst xmlns:c15="http://schemas.microsoft.com/office/drawing/2012/chart">
                      <c:ext xmlns:c15="http://schemas.microsoft.com/office/drawing/2012/chart" uri="{02D57815-91ED-43cb-92C2-25804820EDAC}">
                        <c15:formulaRef>
                          <c15:sqref>all_samples!$H$34:$H$2626</c15:sqref>
                        </c15:formulaRef>
                      </c:ext>
                    </c:extLst>
                    <c:numCache>
                      <c:formatCode>General</c:formatCode>
                      <c:ptCount val="2593"/>
                      <c:pt idx="0">
                        <c:v>3.9317999999999999E-2</c:v>
                      </c:pt>
                      <c:pt idx="1">
                        <c:v>3.8703000000000001E-2</c:v>
                      </c:pt>
                      <c:pt idx="2">
                        <c:v>3.7797999999999998E-2</c:v>
                      </c:pt>
                      <c:pt idx="3">
                        <c:v>3.7033999999999997E-2</c:v>
                      </c:pt>
                      <c:pt idx="4">
                        <c:v>3.6194999999999998E-2</c:v>
                      </c:pt>
                      <c:pt idx="5">
                        <c:v>3.5548999999999997E-2</c:v>
                      </c:pt>
                      <c:pt idx="6">
                        <c:v>3.4988999999999999E-2</c:v>
                      </c:pt>
                      <c:pt idx="7">
                        <c:v>3.449E-2</c:v>
                      </c:pt>
                      <c:pt idx="8">
                        <c:v>3.4001999999999998E-2</c:v>
                      </c:pt>
                      <c:pt idx="9">
                        <c:v>3.2653000000000001E-2</c:v>
                      </c:pt>
                      <c:pt idx="10">
                        <c:v>2.8617E-2</c:v>
                      </c:pt>
                      <c:pt idx="11">
                        <c:v>2.0857000000000001E-2</c:v>
                      </c:pt>
                      <c:pt idx="12">
                        <c:v>1.1049E-2</c:v>
                      </c:pt>
                      <c:pt idx="13">
                        <c:v>6.1409999999999998E-3</c:v>
                      </c:pt>
                      <c:pt idx="14">
                        <c:v>2.4840000000000001E-3</c:v>
                      </c:pt>
                      <c:pt idx="15">
                        <c:v>1.1360000000000001E-3</c:v>
                      </c:pt>
                      <c:pt idx="16">
                        <c:v>5.6300000000000002E-4</c:v>
                      </c:pt>
                      <c:pt idx="17">
                        <c:v>3.01E-4</c:v>
                      </c:pt>
                      <c:pt idx="18">
                        <c:v>2.2800000000000001E-4</c:v>
                      </c:pt>
                      <c:pt idx="19">
                        <c:v>3.39E-4</c:v>
                      </c:pt>
                      <c:pt idx="20">
                        <c:v>5.6499999999999996E-4</c:v>
                      </c:pt>
                      <c:pt idx="21">
                        <c:v>1.036E-3</c:v>
                      </c:pt>
                      <c:pt idx="22">
                        <c:v>1.4940000000000001E-3</c:v>
                      </c:pt>
                      <c:pt idx="23">
                        <c:v>1.936E-3</c:v>
                      </c:pt>
                      <c:pt idx="24">
                        <c:v>2.3800000000000002E-3</c:v>
                      </c:pt>
                      <c:pt idx="25">
                        <c:v>2.6919999999999999E-3</c:v>
                      </c:pt>
                      <c:pt idx="26">
                        <c:v>2.9589999999999998E-3</c:v>
                      </c:pt>
                      <c:pt idx="27">
                        <c:v>3.1909999999999998E-3</c:v>
                      </c:pt>
                      <c:pt idx="28">
                        <c:v>3.3839999999999999E-3</c:v>
                      </c:pt>
                      <c:pt idx="29">
                        <c:v>3.5409999999999999E-3</c:v>
                      </c:pt>
                      <c:pt idx="30">
                        <c:v>3.6310000000000001E-3</c:v>
                      </c:pt>
                      <c:pt idx="31">
                        <c:v>3.7139999999999999E-3</c:v>
                      </c:pt>
                      <c:pt idx="32">
                        <c:v>3.7520000000000001E-3</c:v>
                      </c:pt>
                      <c:pt idx="33">
                        <c:v>3.7599999999999999E-3</c:v>
                      </c:pt>
                      <c:pt idx="34">
                        <c:v>3.7429999999999998E-3</c:v>
                      </c:pt>
                      <c:pt idx="35">
                        <c:v>3.7420000000000001E-3</c:v>
                      </c:pt>
                      <c:pt idx="36">
                        <c:v>3.7699999999999999E-3</c:v>
                      </c:pt>
                      <c:pt idx="37">
                        <c:v>3.8059999999999999E-3</c:v>
                      </c:pt>
                      <c:pt idx="38">
                        <c:v>3.859E-3</c:v>
                      </c:pt>
                      <c:pt idx="39">
                        <c:v>3.8939999999999999E-3</c:v>
                      </c:pt>
                      <c:pt idx="40">
                        <c:v>3.9179999999999996E-3</c:v>
                      </c:pt>
                      <c:pt idx="41">
                        <c:v>3.9490000000000003E-3</c:v>
                      </c:pt>
                      <c:pt idx="42">
                        <c:v>3.9870000000000001E-3</c:v>
                      </c:pt>
                      <c:pt idx="43">
                        <c:v>4.0350000000000004E-3</c:v>
                      </c:pt>
                      <c:pt idx="44">
                        <c:v>4.0610000000000004E-3</c:v>
                      </c:pt>
                      <c:pt idx="45">
                        <c:v>4.065E-3</c:v>
                      </c:pt>
                      <c:pt idx="46">
                        <c:v>4.078E-3</c:v>
                      </c:pt>
                      <c:pt idx="47">
                        <c:v>4.1060000000000003E-3</c:v>
                      </c:pt>
                      <c:pt idx="48">
                        <c:v>4.1310000000000001E-3</c:v>
                      </c:pt>
                      <c:pt idx="49">
                        <c:v>4.1739999999999998E-3</c:v>
                      </c:pt>
                      <c:pt idx="50">
                        <c:v>4.2199999999999998E-3</c:v>
                      </c:pt>
                      <c:pt idx="51">
                        <c:v>4.261E-3</c:v>
                      </c:pt>
                      <c:pt idx="52">
                        <c:v>4.3150000000000003E-3</c:v>
                      </c:pt>
                      <c:pt idx="53">
                        <c:v>4.3839999999999999E-3</c:v>
                      </c:pt>
                      <c:pt idx="54">
                        <c:v>4.4759999999999999E-3</c:v>
                      </c:pt>
                      <c:pt idx="55">
                        <c:v>4.548E-3</c:v>
                      </c:pt>
                      <c:pt idx="56">
                        <c:v>4.6059999999999999E-3</c:v>
                      </c:pt>
                      <c:pt idx="57">
                        <c:v>4.666E-3</c:v>
                      </c:pt>
                      <c:pt idx="58">
                        <c:v>4.7359999999999998E-3</c:v>
                      </c:pt>
                      <c:pt idx="59">
                        <c:v>4.8279999999999998E-3</c:v>
                      </c:pt>
                      <c:pt idx="60">
                        <c:v>4.9319999999999998E-3</c:v>
                      </c:pt>
                      <c:pt idx="61">
                        <c:v>5.0270000000000002E-3</c:v>
                      </c:pt>
                      <c:pt idx="62">
                        <c:v>5.104E-3</c:v>
                      </c:pt>
                      <c:pt idx="63">
                        <c:v>5.1879999999999999E-3</c:v>
                      </c:pt>
                      <c:pt idx="64">
                        <c:v>5.2880000000000002E-3</c:v>
                      </c:pt>
                      <c:pt idx="65">
                        <c:v>5.352E-3</c:v>
                      </c:pt>
                      <c:pt idx="66">
                        <c:v>5.4279999999999997E-3</c:v>
                      </c:pt>
                      <c:pt idx="67">
                        <c:v>5.4799999999999996E-3</c:v>
                      </c:pt>
                      <c:pt idx="68">
                        <c:v>5.5110000000000003E-3</c:v>
                      </c:pt>
                      <c:pt idx="69">
                        <c:v>5.5420000000000001E-3</c:v>
                      </c:pt>
                      <c:pt idx="70">
                        <c:v>5.5630000000000002E-3</c:v>
                      </c:pt>
                      <c:pt idx="71">
                        <c:v>5.5700000000000003E-3</c:v>
                      </c:pt>
                      <c:pt idx="72">
                        <c:v>5.5640000000000004E-3</c:v>
                      </c:pt>
                      <c:pt idx="73">
                        <c:v>5.5649999999999996E-3</c:v>
                      </c:pt>
                      <c:pt idx="74">
                        <c:v>5.6059999999999999E-3</c:v>
                      </c:pt>
                      <c:pt idx="75">
                        <c:v>5.757E-3</c:v>
                      </c:pt>
                      <c:pt idx="76">
                        <c:v>6.8840000000000004E-3</c:v>
                      </c:pt>
                      <c:pt idx="77">
                        <c:v>9.7949999999999999E-3</c:v>
                      </c:pt>
                      <c:pt idx="78">
                        <c:v>2.0101000000000001E-2</c:v>
                      </c:pt>
                      <c:pt idx="79">
                        <c:v>3.5456000000000001E-2</c:v>
                      </c:pt>
                      <c:pt idx="80">
                        <c:v>5.5288999999999998E-2</c:v>
                      </c:pt>
                      <c:pt idx="81">
                        <c:v>8.1865999999999994E-2</c:v>
                      </c:pt>
                      <c:pt idx="82">
                        <c:v>0.106381</c:v>
                      </c:pt>
                      <c:pt idx="83">
                        <c:v>0.13181399999999999</c:v>
                      </c:pt>
                      <c:pt idx="84">
                        <c:v>0.157802</c:v>
                      </c:pt>
                      <c:pt idx="85">
                        <c:v>0.18405299999999999</c:v>
                      </c:pt>
                      <c:pt idx="86">
                        <c:v>0.21469099999999999</c:v>
                      </c:pt>
                      <c:pt idx="87">
                        <c:v>0.241144</c:v>
                      </c:pt>
                      <c:pt idx="88">
                        <c:v>0.27224399999999999</c:v>
                      </c:pt>
                      <c:pt idx="89">
                        <c:v>0.298925</c:v>
                      </c:pt>
                      <c:pt idx="90">
                        <c:v>0.32109700000000002</c:v>
                      </c:pt>
                      <c:pt idx="91">
                        <c:v>0.352215</c:v>
                      </c:pt>
                      <c:pt idx="92">
                        <c:v>0.37906000000000001</c:v>
                      </c:pt>
                      <c:pt idx="93">
                        <c:v>0.41029199999999999</c:v>
                      </c:pt>
                      <c:pt idx="94">
                        <c:v>0.43593799999999999</c:v>
                      </c:pt>
                      <c:pt idx="95">
                        <c:v>0.45843400000000001</c:v>
                      </c:pt>
                      <c:pt idx="96">
                        <c:v>0.475692</c:v>
                      </c:pt>
                      <c:pt idx="97">
                        <c:v>0.48743500000000001</c:v>
                      </c:pt>
                      <c:pt idx="98">
                        <c:v>0.49574400000000002</c:v>
                      </c:pt>
                      <c:pt idx="99">
                        <c:v>0.49979899999999999</c:v>
                      </c:pt>
                      <c:pt idx="100">
                        <c:v>0.50244200000000006</c:v>
                      </c:pt>
                      <c:pt idx="101">
                        <c:v>0.50368800000000002</c:v>
                      </c:pt>
                      <c:pt idx="102">
                        <c:v>0.50441100000000005</c:v>
                      </c:pt>
                      <c:pt idx="103">
                        <c:v>0.50484899999999999</c:v>
                      </c:pt>
                      <c:pt idx="104">
                        <c:v>0.50512900000000005</c:v>
                      </c:pt>
                      <c:pt idx="105">
                        <c:v>0.50534999999999997</c:v>
                      </c:pt>
                      <c:pt idx="106">
                        <c:v>0.50548199999999999</c:v>
                      </c:pt>
                      <c:pt idx="107">
                        <c:v>0.50557399999999997</c:v>
                      </c:pt>
                      <c:pt idx="108">
                        <c:v>0.50564900000000002</c:v>
                      </c:pt>
                      <c:pt idx="109">
                        <c:v>0.50569399999999998</c:v>
                      </c:pt>
                      <c:pt idx="110">
                        <c:v>0.50575199999999998</c:v>
                      </c:pt>
                      <c:pt idx="111">
                        <c:v>0.50577799999999995</c:v>
                      </c:pt>
                      <c:pt idx="112">
                        <c:v>0.50578599999999996</c:v>
                      </c:pt>
                      <c:pt idx="113">
                        <c:v>0.50580400000000003</c:v>
                      </c:pt>
                      <c:pt idx="114">
                        <c:v>0.50584499999999999</c:v>
                      </c:pt>
                      <c:pt idx="115">
                        <c:v>0.50589300000000004</c:v>
                      </c:pt>
                      <c:pt idx="116">
                        <c:v>0.50593600000000005</c:v>
                      </c:pt>
                      <c:pt idx="117">
                        <c:v>0.50596799999999997</c:v>
                      </c:pt>
                      <c:pt idx="118">
                        <c:v>0.50597800000000004</c:v>
                      </c:pt>
                      <c:pt idx="119">
                        <c:v>0.50598500000000002</c:v>
                      </c:pt>
                      <c:pt idx="120">
                        <c:v>0.50600999999999996</c:v>
                      </c:pt>
                      <c:pt idx="121">
                        <c:v>0.50602999999999998</c:v>
                      </c:pt>
                      <c:pt idx="122">
                        <c:v>0.506046</c:v>
                      </c:pt>
                      <c:pt idx="123">
                        <c:v>0.506054</c:v>
                      </c:pt>
                      <c:pt idx="124">
                        <c:v>0.50605599999999995</c:v>
                      </c:pt>
                      <c:pt idx="125">
                        <c:v>0.50606700000000004</c:v>
                      </c:pt>
                      <c:pt idx="126">
                        <c:v>0.50608900000000001</c:v>
                      </c:pt>
                      <c:pt idx="127">
                        <c:v>0.506104</c:v>
                      </c:pt>
                      <c:pt idx="128">
                        <c:v>0.50610699999999997</c:v>
                      </c:pt>
                      <c:pt idx="129">
                        <c:v>0.50610599999999994</c:v>
                      </c:pt>
                      <c:pt idx="130">
                        <c:v>0.50610900000000003</c:v>
                      </c:pt>
                      <c:pt idx="131">
                        <c:v>0.50612100000000004</c:v>
                      </c:pt>
                      <c:pt idx="132">
                        <c:v>0.506135</c:v>
                      </c:pt>
                      <c:pt idx="133">
                        <c:v>0.50613900000000001</c:v>
                      </c:pt>
                      <c:pt idx="134">
                        <c:v>0.50613799999999998</c:v>
                      </c:pt>
                      <c:pt idx="135">
                        <c:v>0.50614400000000004</c:v>
                      </c:pt>
                      <c:pt idx="136">
                        <c:v>0.50615299999999996</c:v>
                      </c:pt>
                      <c:pt idx="137">
                        <c:v>0.50613600000000003</c:v>
                      </c:pt>
                      <c:pt idx="138">
                        <c:v>0.50611200000000001</c:v>
                      </c:pt>
                      <c:pt idx="139">
                        <c:v>0.50611200000000001</c:v>
                      </c:pt>
                      <c:pt idx="140">
                        <c:v>0.50612800000000002</c:v>
                      </c:pt>
                      <c:pt idx="141">
                        <c:v>0.50615399999999999</c:v>
                      </c:pt>
                      <c:pt idx="142">
                        <c:v>0.50617299999999998</c:v>
                      </c:pt>
                      <c:pt idx="143">
                        <c:v>0.50617800000000002</c:v>
                      </c:pt>
                      <c:pt idx="144">
                        <c:v>0.50618300000000005</c:v>
                      </c:pt>
                      <c:pt idx="145">
                        <c:v>0.50619099999999995</c:v>
                      </c:pt>
                      <c:pt idx="146">
                        <c:v>0.50620200000000004</c:v>
                      </c:pt>
                      <c:pt idx="147">
                        <c:v>0.50621099999999997</c:v>
                      </c:pt>
                      <c:pt idx="148">
                        <c:v>0.50621400000000005</c:v>
                      </c:pt>
                      <c:pt idx="149">
                        <c:v>0.50620900000000002</c:v>
                      </c:pt>
                      <c:pt idx="150">
                        <c:v>0.50619199999999998</c:v>
                      </c:pt>
                      <c:pt idx="151">
                        <c:v>0.50617100000000004</c:v>
                      </c:pt>
                      <c:pt idx="152">
                        <c:v>0.50615299999999996</c:v>
                      </c:pt>
                      <c:pt idx="153">
                        <c:v>0.50615500000000002</c:v>
                      </c:pt>
                      <c:pt idx="154">
                        <c:v>0.50617100000000004</c:v>
                      </c:pt>
                      <c:pt idx="155">
                        <c:v>0.506185</c:v>
                      </c:pt>
                      <c:pt idx="156">
                        <c:v>0.50620399999999999</c:v>
                      </c:pt>
                      <c:pt idx="157">
                        <c:v>0.50621899999999997</c:v>
                      </c:pt>
                      <c:pt idx="158">
                        <c:v>0.50622699999999998</c:v>
                      </c:pt>
                      <c:pt idx="159">
                        <c:v>0.50622299999999998</c:v>
                      </c:pt>
                      <c:pt idx="160">
                        <c:v>0.50622400000000001</c:v>
                      </c:pt>
                      <c:pt idx="161">
                        <c:v>0.50622299999999998</c:v>
                      </c:pt>
                      <c:pt idx="162">
                        <c:v>0.50622999999999996</c:v>
                      </c:pt>
                      <c:pt idx="163">
                        <c:v>0.50622100000000003</c:v>
                      </c:pt>
                      <c:pt idx="164">
                        <c:v>0.50620399999999999</c:v>
                      </c:pt>
                      <c:pt idx="165">
                        <c:v>0.50621099999999997</c:v>
                      </c:pt>
                      <c:pt idx="166">
                        <c:v>0.50622999999999996</c:v>
                      </c:pt>
                      <c:pt idx="167">
                        <c:v>0.50624899999999995</c:v>
                      </c:pt>
                      <c:pt idx="168">
                        <c:v>0.50625699999999996</c:v>
                      </c:pt>
                      <c:pt idx="169">
                        <c:v>0.50624899999999995</c:v>
                      </c:pt>
                      <c:pt idx="170">
                        <c:v>0.50624499999999995</c:v>
                      </c:pt>
                      <c:pt idx="171">
                        <c:v>0.50624999999999998</c:v>
                      </c:pt>
                      <c:pt idx="172">
                        <c:v>0.50626000000000004</c:v>
                      </c:pt>
                      <c:pt idx="173">
                        <c:v>0.50627</c:v>
                      </c:pt>
                      <c:pt idx="174">
                        <c:v>0.50626899999999997</c:v>
                      </c:pt>
                      <c:pt idx="175">
                        <c:v>0.50625900000000001</c:v>
                      </c:pt>
                      <c:pt idx="176">
                        <c:v>0.50626099999999996</c:v>
                      </c:pt>
                      <c:pt idx="177">
                        <c:v>0.50627299999999997</c:v>
                      </c:pt>
                      <c:pt idx="178">
                        <c:v>0.50628099999999998</c:v>
                      </c:pt>
                      <c:pt idx="179">
                        <c:v>0.50627800000000001</c:v>
                      </c:pt>
                      <c:pt idx="180">
                        <c:v>0.50626599999999999</c:v>
                      </c:pt>
                      <c:pt idx="181">
                        <c:v>0.50625399999999998</c:v>
                      </c:pt>
                      <c:pt idx="182">
                        <c:v>0.50626300000000002</c:v>
                      </c:pt>
                      <c:pt idx="183">
                        <c:v>0.50627699999999998</c:v>
                      </c:pt>
                      <c:pt idx="184">
                        <c:v>0.50627999999999995</c:v>
                      </c:pt>
                      <c:pt idx="185">
                        <c:v>0.50627200000000006</c:v>
                      </c:pt>
                      <c:pt idx="186">
                        <c:v>0.50626800000000005</c:v>
                      </c:pt>
                      <c:pt idx="187">
                        <c:v>0.50627500000000003</c:v>
                      </c:pt>
                      <c:pt idx="188">
                        <c:v>0.50626700000000002</c:v>
                      </c:pt>
                      <c:pt idx="189">
                        <c:v>0.50623799999999997</c:v>
                      </c:pt>
                      <c:pt idx="190">
                        <c:v>0.50620699999999996</c:v>
                      </c:pt>
                      <c:pt idx="191">
                        <c:v>0.50616000000000005</c:v>
                      </c:pt>
                      <c:pt idx="192">
                        <c:v>0.50615200000000005</c:v>
                      </c:pt>
                      <c:pt idx="193">
                        <c:v>0.50618799999999997</c:v>
                      </c:pt>
                      <c:pt idx="194">
                        <c:v>0.50622699999999998</c:v>
                      </c:pt>
                      <c:pt idx="195">
                        <c:v>0.50625299999999995</c:v>
                      </c:pt>
                      <c:pt idx="196">
                        <c:v>0.50626300000000002</c:v>
                      </c:pt>
                      <c:pt idx="197">
                        <c:v>0.50627299999999997</c:v>
                      </c:pt>
                      <c:pt idx="198">
                        <c:v>0.50629199999999996</c:v>
                      </c:pt>
                      <c:pt idx="199">
                        <c:v>0.506297</c:v>
                      </c:pt>
                      <c:pt idx="200">
                        <c:v>0.506297</c:v>
                      </c:pt>
                      <c:pt idx="201">
                        <c:v>0.50629500000000005</c:v>
                      </c:pt>
                      <c:pt idx="202">
                        <c:v>0.50629599999999997</c:v>
                      </c:pt>
                      <c:pt idx="203">
                        <c:v>0.50629800000000003</c:v>
                      </c:pt>
                      <c:pt idx="204">
                        <c:v>0.50630299999999995</c:v>
                      </c:pt>
                      <c:pt idx="205">
                        <c:v>0.50629999999999997</c:v>
                      </c:pt>
                      <c:pt idx="206">
                        <c:v>0.50629599999999997</c:v>
                      </c:pt>
                      <c:pt idx="207">
                        <c:v>0.50630399999999998</c:v>
                      </c:pt>
                      <c:pt idx="208">
                        <c:v>0.50630900000000001</c:v>
                      </c:pt>
                      <c:pt idx="209">
                        <c:v>0.50631000000000004</c:v>
                      </c:pt>
                      <c:pt idx="210">
                        <c:v>0.50630399999999998</c:v>
                      </c:pt>
                      <c:pt idx="211">
                        <c:v>0.50629900000000005</c:v>
                      </c:pt>
                      <c:pt idx="212">
                        <c:v>0.50630600000000003</c:v>
                      </c:pt>
                      <c:pt idx="213">
                        <c:v>0.50631300000000001</c:v>
                      </c:pt>
                      <c:pt idx="214">
                        <c:v>0.50631099999999996</c:v>
                      </c:pt>
                      <c:pt idx="215">
                        <c:v>0.50630799999999998</c:v>
                      </c:pt>
                      <c:pt idx="216">
                        <c:v>0.50630500000000001</c:v>
                      </c:pt>
                      <c:pt idx="217">
                        <c:v>0.50630900000000001</c:v>
                      </c:pt>
                      <c:pt idx="218">
                        <c:v>0.50631599999999999</c:v>
                      </c:pt>
                      <c:pt idx="219">
                        <c:v>0.50631700000000002</c:v>
                      </c:pt>
                      <c:pt idx="220">
                        <c:v>0.50630799999999998</c:v>
                      </c:pt>
                      <c:pt idx="221">
                        <c:v>0.50630299999999995</c:v>
                      </c:pt>
                      <c:pt idx="222">
                        <c:v>0.50630600000000003</c:v>
                      </c:pt>
                      <c:pt idx="223">
                        <c:v>0.50631700000000002</c:v>
                      </c:pt>
                      <c:pt idx="224">
                        <c:v>0.50631800000000005</c:v>
                      </c:pt>
                      <c:pt idx="225">
                        <c:v>0.50631099999999996</c:v>
                      </c:pt>
                      <c:pt idx="226">
                        <c:v>0.50631099999999996</c:v>
                      </c:pt>
                      <c:pt idx="227">
                        <c:v>0.50631400000000004</c:v>
                      </c:pt>
                      <c:pt idx="228">
                        <c:v>0.50632200000000005</c:v>
                      </c:pt>
                      <c:pt idx="229">
                        <c:v>0.50632900000000003</c:v>
                      </c:pt>
                      <c:pt idx="230">
                        <c:v>0.50632100000000002</c:v>
                      </c:pt>
                      <c:pt idx="231">
                        <c:v>0.50631099999999996</c:v>
                      </c:pt>
                      <c:pt idx="232">
                        <c:v>0.50631099999999996</c:v>
                      </c:pt>
                      <c:pt idx="233">
                        <c:v>0.50631099999999996</c:v>
                      </c:pt>
                      <c:pt idx="234">
                        <c:v>0.50631199999999998</c:v>
                      </c:pt>
                      <c:pt idx="235">
                        <c:v>0.50631199999999998</c:v>
                      </c:pt>
                      <c:pt idx="236">
                        <c:v>0.50630799999999998</c:v>
                      </c:pt>
                      <c:pt idx="237">
                        <c:v>0.50630399999999998</c:v>
                      </c:pt>
                      <c:pt idx="238">
                        <c:v>0.50630900000000001</c:v>
                      </c:pt>
                      <c:pt idx="239">
                        <c:v>0.50631499999999996</c:v>
                      </c:pt>
                      <c:pt idx="240">
                        <c:v>0.50629999999999997</c:v>
                      </c:pt>
                      <c:pt idx="241">
                        <c:v>0.50627200000000006</c:v>
                      </c:pt>
                      <c:pt idx="242">
                        <c:v>0.506243</c:v>
                      </c:pt>
                      <c:pt idx="243">
                        <c:v>0.50623799999999997</c:v>
                      </c:pt>
                      <c:pt idx="244">
                        <c:v>0.50626800000000005</c:v>
                      </c:pt>
                      <c:pt idx="245">
                        <c:v>0.50630399999999998</c:v>
                      </c:pt>
                      <c:pt idx="246">
                        <c:v>0.50631999999999999</c:v>
                      </c:pt>
                      <c:pt idx="247">
                        <c:v>0.50632200000000005</c:v>
                      </c:pt>
                      <c:pt idx="248">
                        <c:v>0.50631400000000004</c:v>
                      </c:pt>
                      <c:pt idx="249">
                        <c:v>0.50631499999999996</c:v>
                      </c:pt>
                      <c:pt idx="250">
                        <c:v>0.50633300000000003</c:v>
                      </c:pt>
                      <c:pt idx="251">
                        <c:v>0.50633799999999995</c:v>
                      </c:pt>
                      <c:pt idx="252">
                        <c:v>0.50633399999999995</c:v>
                      </c:pt>
                      <c:pt idx="253">
                        <c:v>0.50632500000000003</c:v>
                      </c:pt>
                      <c:pt idx="254">
                        <c:v>0.50632200000000005</c:v>
                      </c:pt>
                      <c:pt idx="255">
                        <c:v>0.506328</c:v>
                      </c:pt>
                      <c:pt idx="256">
                        <c:v>0.506332</c:v>
                      </c:pt>
                      <c:pt idx="257">
                        <c:v>0.506332</c:v>
                      </c:pt>
                      <c:pt idx="258">
                        <c:v>0.50632999999999995</c:v>
                      </c:pt>
                      <c:pt idx="259">
                        <c:v>0.506328</c:v>
                      </c:pt>
                      <c:pt idx="260">
                        <c:v>0.50633799999999995</c:v>
                      </c:pt>
                      <c:pt idx="261">
                        <c:v>0.50634400000000002</c:v>
                      </c:pt>
                      <c:pt idx="262">
                        <c:v>0.50634299999999999</c:v>
                      </c:pt>
                      <c:pt idx="263">
                        <c:v>0.50633600000000001</c:v>
                      </c:pt>
                      <c:pt idx="264">
                        <c:v>0.50632699999999997</c:v>
                      </c:pt>
                      <c:pt idx="265">
                        <c:v>0.506332</c:v>
                      </c:pt>
                      <c:pt idx="266">
                        <c:v>0.50633799999999995</c:v>
                      </c:pt>
                      <c:pt idx="267">
                        <c:v>0.50633899999999998</c:v>
                      </c:pt>
                      <c:pt idx="268">
                        <c:v>0.50633399999999995</c:v>
                      </c:pt>
                      <c:pt idx="269">
                        <c:v>0.50633399999999995</c:v>
                      </c:pt>
                      <c:pt idx="270">
                        <c:v>0.50633300000000003</c:v>
                      </c:pt>
                      <c:pt idx="271">
                        <c:v>0.50634100000000004</c:v>
                      </c:pt>
                      <c:pt idx="272">
                        <c:v>0.50634199999999996</c:v>
                      </c:pt>
                      <c:pt idx="273">
                        <c:v>0.50633799999999995</c:v>
                      </c:pt>
                      <c:pt idx="274">
                        <c:v>0.50633300000000003</c:v>
                      </c:pt>
                      <c:pt idx="275">
                        <c:v>0.50633499999999998</c:v>
                      </c:pt>
                      <c:pt idx="276">
                        <c:v>0.50634100000000004</c:v>
                      </c:pt>
                      <c:pt idx="277">
                        <c:v>0.50634500000000005</c:v>
                      </c:pt>
                      <c:pt idx="278">
                        <c:v>0.50633700000000004</c:v>
                      </c:pt>
                      <c:pt idx="279">
                        <c:v>0.506328</c:v>
                      </c:pt>
                      <c:pt idx="280">
                        <c:v>0.50632900000000003</c:v>
                      </c:pt>
                      <c:pt idx="281">
                        <c:v>0.50632999999999995</c:v>
                      </c:pt>
                      <c:pt idx="282">
                        <c:v>0.50632600000000005</c:v>
                      </c:pt>
                      <c:pt idx="283">
                        <c:v>0.506324</c:v>
                      </c:pt>
                      <c:pt idx="284">
                        <c:v>0.50632600000000005</c:v>
                      </c:pt>
                      <c:pt idx="285">
                        <c:v>0.50633600000000001</c:v>
                      </c:pt>
                      <c:pt idx="286">
                        <c:v>0.50634199999999996</c:v>
                      </c:pt>
                      <c:pt idx="287">
                        <c:v>0.50634100000000004</c:v>
                      </c:pt>
                      <c:pt idx="288">
                        <c:v>0.506328</c:v>
                      </c:pt>
                      <c:pt idx="289">
                        <c:v>0.50632200000000005</c:v>
                      </c:pt>
                      <c:pt idx="290">
                        <c:v>0.50633099999999998</c:v>
                      </c:pt>
                      <c:pt idx="291">
                        <c:v>0.50633600000000001</c:v>
                      </c:pt>
                      <c:pt idx="292">
                        <c:v>0.50630799999999998</c:v>
                      </c:pt>
                      <c:pt idx="293">
                        <c:v>0.50626700000000002</c:v>
                      </c:pt>
                      <c:pt idx="294">
                        <c:v>0.50623899999999999</c:v>
                      </c:pt>
                      <c:pt idx="295">
                        <c:v>0.50626000000000004</c:v>
                      </c:pt>
                      <c:pt idx="296">
                        <c:v>0.50630299999999995</c:v>
                      </c:pt>
                      <c:pt idx="297">
                        <c:v>0.50632500000000003</c:v>
                      </c:pt>
                      <c:pt idx="298">
                        <c:v>0.50631899999999996</c:v>
                      </c:pt>
                      <c:pt idx="299">
                        <c:v>0.50625299999999995</c:v>
                      </c:pt>
                      <c:pt idx="300">
                        <c:v>0.50604300000000002</c:v>
                      </c:pt>
                      <c:pt idx="301">
                        <c:v>0.50547399999999998</c:v>
                      </c:pt>
                      <c:pt idx="302">
                        <c:v>0.50467099999999998</c:v>
                      </c:pt>
                      <c:pt idx="303">
                        <c:v>0.50356999999999996</c:v>
                      </c:pt>
                      <c:pt idx="304">
                        <c:v>0.50213799999999997</c:v>
                      </c:pt>
                      <c:pt idx="305">
                        <c:v>0.50035099999999999</c:v>
                      </c:pt>
                      <c:pt idx="306">
                        <c:v>0.49781900000000001</c:v>
                      </c:pt>
                      <c:pt idx="307">
                        <c:v>0.495313</c:v>
                      </c:pt>
                      <c:pt idx="308">
                        <c:v>0.49250500000000003</c:v>
                      </c:pt>
                      <c:pt idx="309">
                        <c:v>0.48885499999999998</c:v>
                      </c:pt>
                      <c:pt idx="310">
                        <c:v>0.48538799999999999</c:v>
                      </c:pt>
                      <c:pt idx="311">
                        <c:v>0.48157499999999998</c:v>
                      </c:pt>
                      <c:pt idx="312">
                        <c:v>0.47739700000000002</c:v>
                      </c:pt>
                      <c:pt idx="313">
                        <c:v>0.47201900000000002</c:v>
                      </c:pt>
                      <c:pt idx="314">
                        <c:v>0.46697499999999997</c:v>
                      </c:pt>
                      <c:pt idx="315">
                        <c:v>0.46156599999999998</c:v>
                      </c:pt>
                      <c:pt idx="316">
                        <c:v>0.45486599999999999</c:v>
                      </c:pt>
                      <c:pt idx="317">
                        <c:v>0.44989400000000002</c:v>
                      </c:pt>
                      <c:pt idx="318">
                        <c:v>0.44278000000000001</c:v>
                      </c:pt>
                      <c:pt idx="319">
                        <c:v>0.43660300000000002</c:v>
                      </c:pt>
                      <c:pt idx="320">
                        <c:v>0.43040499999999998</c:v>
                      </c:pt>
                      <c:pt idx="321">
                        <c:v>0.42320600000000003</c:v>
                      </c:pt>
                      <c:pt idx="322">
                        <c:v>0.41711999999999999</c:v>
                      </c:pt>
                      <c:pt idx="323">
                        <c:v>0.411134</c:v>
                      </c:pt>
                      <c:pt idx="324">
                        <c:v>0.40523199999999998</c:v>
                      </c:pt>
                      <c:pt idx="325">
                        <c:v>0.39938499999999999</c:v>
                      </c:pt>
                      <c:pt idx="326">
                        <c:v>0.39258599999999999</c:v>
                      </c:pt>
                      <c:pt idx="327">
                        <c:v>0.38679000000000002</c:v>
                      </c:pt>
                      <c:pt idx="328">
                        <c:v>0.38017299999999998</c:v>
                      </c:pt>
                      <c:pt idx="329">
                        <c:v>0.37466899999999997</c:v>
                      </c:pt>
                      <c:pt idx="330">
                        <c:v>0.37017299999999997</c:v>
                      </c:pt>
                      <c:pt idx="331">
                        <c:v>0.36399199999999998</c:v>
                      </c:pt>
                      <c:pt idx="332">
                        <c:v>0.35876200000000003</c:v>
                      </c:pt>
                      <c:pt idx="333">
                        <c:v>0.352715</c:v>
                      </c:pt>
                      <c:pt idx="334">
                        <c:v>0.34756300000000001</c:v>
                      </c:pt>
                      <c:pt idx="335">
                        <c:v>0.34160400000000002</c:v>
                      </c:pt>
                      <c:pt idx="336">
                        <c:v>0.33737499999999998</c:v>
                      </c:pt>
                      <c:pt idx="337">
                        <c:v>0.33235700000000001</c:v>
                      </c:pt>
                      <c:pt idx="338">
                        <c:v>0.32656499999999999</c:v>
                      </c:pt>
                      <c:pt idx="339">
                        <c:v>0.32166400000000001</c:v>
                      </c:pt>
                      <c:pt idx="340">
                        <c:v>0.31602000000000002</c:v>
                      </c:pt>
                      <c:pt idx="341">
                        <c:v>0.31125199999999997</c:v>
                      </c:pt>
                      <c:pt idx="342">
                        <c:v>0.30731799999999998</c:v>
                      </c:pt>
                      <c:pt idx="343">
                        <c:v>0.30182900000000001</c:v>
                      </c:pt>
                      <c:pt idx="344">
                        <c:v>0.297155</c:v>
                      </c:pt>
                      <c:pt idx="345">
                        <c:v>0.29171599999999998</c:v>
                      </c:pt>
                      <c:pt idx="346">
                        <c:v>0.28706399999999999</c:v>
                      </c:pt>
                      <c:pt idx="347">
                        <c:v>0.28247</c:v>
                      </c:pt>
                      <c:pt idx="348">
                        <c:v>0.277974</c:v>
                      </c:pt>
                      <c:pt idx="349">
                        <c:v>0.27363399999999999</c:v>
                      </c:pt>
                      <c:pt idx="350">
                        <c:v>0.26883600000000002</c:v>
                      </c:pt>
                      <c:pt idx="351">
                        <c:v>0.26493499999999998</c:v>
                      </c:pt>
                      <c:pt idx="352">
                        <c:v>0.26055099999999998</c:v>
                      </c:pt>
                      <c:pt idx="353">
                        <c:v>0.25690600000000002</c:v>
                      </c:pt>
                      <c:pt idx="354">
                        <c:v>0.25334600000000002</c:v>
                      </c:pt>
                      <c:pt idx="355">
                        <c:v>0.249836</c:v>
                      </c:pt>
                      <c:pt idx="356">
                        <c:v>0.246365</c:v>
                      </c:pt>
                      <c:pt idx="357">
                        <c:v>0.24235999999999999</c:v>
                      </c:pt>
                      <c:pt idx="358">
                        <c:v>0.238978</c:v>
                      </c:pt>
                      <c:pt idx="359">
                        <c:v>0.23571400000000001</c:v>
                      </c:pt>
                      <c:pt idx="360">
                        <c:v>0.232123</c:v>
                      </c:pt>
                      <c:pt idx="361">
                        <c:v>0.22970599999999999</c:v>
                      </c:pt>
                      <c:pt idx="362">
                        <c:v>0.226496</c:v>
                      </c:pt>
                      <c:pt idx="363">
                        <c:v>0.22386600000000001</c:v>
                      </c:pt>
                      <c:pt idx="364">
                        <c:v>0.22128300000000001</c:v>
                      </c:pt>
                      <c:pt idx="365">
                        <c:v>0.21831500000000001</c:v>
                      </c:pt>
                      <c:pt idx="366">
                        <c:v>0.215805</c:v>
                      </c:pt>
                      <c:pt idx="367">
                        <c:v>0.21290899999999999</c:v>
                      </c:pt>
                      <c:pt idx="368">
                        <c:v>0.21083499999999999</c:v>
                      </c:pt>
                      <c:pt idx="369">
                        <c:v>0.20832000000000001</c:v>
                      </c:pt>
                      <c:pt idx="370">
                        <c:v>0.205401</c:v>
                      </c:pt>
                      <c:pt idx="371">
                        <c:v>0.203039</c:v>
                      </c:pt>
                      <c:pt idx="372">
                        <c:v>0.20061399999999999</c:v>
                      </c:pt>
                      <c:pt idx="373">
                        <c:v>0.19889200000000001</c:v>
                      </c:pt>
                      <c:pt idx="374">
                        <c:v>0.19747700000000001</c:v>
                      </c:pt>
                      <c:pt idx="375">
                        <c:v>0.19629199999999999</c:v>
                      </c:pt>
                      <c:pt idx="376">
                        <c:v>0.195273</c:v>
                      </c:pt>
                      <c:pt idx="377">
                        <c:v>0.19423299999999999</c:v>
                      </c:pt>
                      <c:pt idx="378">
                        <c:v>0.19342500000000001</c:v>
                      </c:pt>
                      <c:pt idx="379">
                        <c:v>0.192524</c:v>
                      </c:pt>
                      <c:pt idx="380">
                        <c:v>0.191882</c:v>
                      </c:pt>
                      <c:pt idx="381">
                        <c:v>0.19107399999999999</c:v>
                      </c:pt>
                      <c:pt idx="382">
                        <c:v>0.190027</c:v>
                      </c:pt>
                      <c:pt idx="383">
                        <c:v>0.189027</c:v>
                      </c:pt>
                      <c:pt idx="384">
                        <c:v>0.18775</c:v>
                      </c:pt>
                      <c:pt idx="385">
                        <c:v>0.18661800000000001</c:v>
                      </c:pt>
                      <c:pt idx="386">
                        <c:v>0.18568000000000001</c:v>
                      </c:pt>
                      <c:pt idx="387">
                        <c:v>0.18436</c:v>
                      </c:pt>
                      <c:pt idx="388">
                        <c:v>0.18313699999999999</c:v>
                      </c:pt>
                      <c:pt idx="389">
                        <c:v>0.18145500000000001</c:v>
                      </c:pt>
                      <c:pt idx="390">
                        <c:v>0.179677</c:v>
                      </c:pt>
                      <c:pt idx="391">
                        <c:v>0.177201</c:v>
                      </c:pt>
                      <c:pt idx="392">
                        <c:v>0.17483899999999999</c:v>
                      </c:pt>
                      <c:pt idx="393">
                        <c:v>0.17275099999999999</c:v>
                      </c:pt>
                      <c:pt idx="394">
                        <c:v>0.16963800000000001</c:v>
                      </c:pt>
                      <c:pt idx="395">
                        <c:v>0.16680300000000001</c:v>
                      </c:pt>
                      <c:pt idx="396">
                        <c:v>0.16340199999999999</c:v>
                      </c:pt>
                      <c:pt idx="397">
                        <c:v>0.160494</c:v>
                      </c:pt>
                      <c:pt idx="398">
                        <c:v>0.15764400000000001</c:v>
                      </c:pt>
                      <c:pt idx="399">
                        <c:v>0.15490499999999999</c:v>
                      </c:pt>
                      <c:pt idx="400">
                        <c:v>0.152309</c:v>
                      </c:pt>
                      <c:pt idx="401">
                        <c:v>0.149423</c:v>
                      </c:pt>
                      <c:pt idx="402">
                        <c:v>0.14704500000000001</c:v>
                      </c:pt>
                      <c:pt idx="403">
                        <c:v>0.14476600000000001</c:v>
                      </c:pt>
                      <c:pt idx="404">
                        <c:v>0.14226</c:v>
                      </c:pt>
                      <c:pt idx="405">
                        <c:v>0.14057500000000001</c:v>
                      </c:pt>
                      <c:pt idx="406">
                        <c:v>0.13833899999999999</c:v>
                      </c:pt>
                      <c:pt idx="407">
                        <c:v>0.13655200000000001</c:v>
                      </c:pt>
                      <c:pt idx="408">
                        <c:v>0.134907</c:v>
                      </c:pt>
                      <c:pt idx="409">
                        <c:v>0.13311700000000001</c:v>
                      </c:pt>
                      <c:pt idx="410">
                        <c:v>0.131632</c:v>
                      </c:pt>
                      <c:pt idx="411">
                        <c:v>0.130162</c:v>
                      </c:pt>
                      <c:pt idx="412">
                        <c:v>0.128693</c:v>
                      </c:pt>
                      <c:pt idx="413">
                        <c:v>0.12699299999999999</c:v>
                      </c:pt>
                      <c:pt idx="414">
                        <c:v>0.12557099999999999</c:v>
                      </c:pt>
                      <c:pt idx="415">
                        <c:v>0.124182</c:v>
                      </c:pt>
                      <c:pt idx="416">
                        <c:v>0.1226</c:v>
                      </c:pt>
                      <c:pt idx="417">
                        <c:v>0.121279</c:v>
                      </c:pt>
                      <c:pt idx="418">
                        <c:v>0.120004</c:v>
                      </c:pt>
                      <c:pt idx="419">
                        <c:v>0.119794</c:v>
                      </c:pt>
                      <c:pt idx="420">
                        <c:v>0.118773</c:v>
                      </c:pt>
                      <c:pt idx="421">
                        <c:v>0.117567</c:v>
                      </c:pt>
                      <c:pt idx="422">
                        <c:v>0.116137</c:v>
                      </c:pt>
                      <c:pt idx="423">
                        <c:v>0.114897</c:v>
                      </c:pt>
                      <c:pt idx="424">
                        <c:v>0.113479</c:v>
                      </c:pt>
                      <c:pt idx="425">
                        <c:v>0.11248900000000001</c:v>
                      </c:pt>
                      <c:pt idx="426">
                        <c:v>0.111301</c:v>
                      </c:pt>
                      <c:pt idx="427">
                        <c:v>0.10990800000000001</c:v>
                      </c:pt>
                      <c:pt idx="428">
                        <c:v>0.108724</c:v>
                      </c:pt>
                      <c:pt idx="429">
                        <c:v>0.107376</c:v>
                      </c:pt>
                      <c:pt idx="430">
                        <c:v>0.106269</c:v>
                      </c:pt>
                      <c:pt idx="431">
                        <c:v>0.10520500000000001</c:v>
                      </c:pt>
                      <c:pt idx="432">
                        <c:v>0.104171</c:v>
                      </c:pt>
                      <c:pt idx="433">
                        <c:v>0.103146</c:v>
                      </c:pt>
                      <c:pt idx="434">
                        <c:v>0.101966</c:v>
                      </c:pt>
                      <c:pt idx="435">
                        <c:v>0.10098600000000001</c:v>
                      </c:pt>
                      <c:pt idx="436">
                        <c:v>9.9880999999999998E-2</c:v>
                      </c:pt>
                      <c:pt idx="437">
                        <c:v>9.8957000000000003E-2</c:v>
                      </c:pt>
                      <c:pt idx="438">
                        <c:v>9.8192000000000002E-2</c:v>
                      </c:pt>
                      <c:pt idx="439">
                        <c:v>9.7132999999999997E-2</c:v>
                      </c:pt>
                      <c:pt idx="440">
                        <c:v>9.6241999999999994E-2</c:v>
                      </c:pt>
                      <c:pt idx="441">
                        <c:v>9.5191999999999999E-2</c:v>
                      </c:pt>
                      <c:pt idx="442">
                        <c:v>9.4284000000000007E-2</c:v>
                      </c:pt>
                      <c:pt idx="443">
                        <c:v>9.3376000000000001E-2</c:v>
                      </c:pt>
                      <c:pt idx="444">
                        <c:v>9.2476000000000003E-2</c:v>
                      </c:pt>
                      <c:pt idx="445">
                        <c:v>9.1596999999999998E-2</c:v>
                      </c:pt>
                      <c:pt idx="446">
                        <c:v>9.0586E-2</c:v>
                      </c:pt>
                      <c:pt idx="447">
                        <c:v>8.9744000000000004E-2</c:v>
                      </c:pt>
                      <c:pt idx="448">
                        <c:v>8.8951000000000002E-2</c:v>
                      </c:pt>
                      <c:pt idx="449">
                        <c:v>8.8070999999999997E-2</c:v>
                      </c:pt>
                      <c:pt idx="450">
                        <c:v>8.7456000000000006E-2</c:v>
                      </c:pt>
                      <c:pt idx="451">
                        <c:v>8.6625999999999995E-2</c:v>
                      </c:pt>
                      <c:pt idx="452">
                        <c:v>8.5935999999999998E-2</c:v>
                      </c:pt>
                      <c:pt idx="453">
                        <c:v>8.5127999999999995E-2</c:v>
                      </c:pt>
                      <c:pt idx="454">
                        <c:v>8.4421999999999997E-2</c:v>
                      </c:pt>
                      <c:pt idx="455">
                        <c:v>8.3718000000000001E-2</c:v>
                      </c:pt>
                      <c:pt idx="456">
                        <c:v>8.3031999999999995E-2</c:v>
                      </c:pt>
                      <c:pt idx="457">
                        <c:v>8.2366999999999996E-2</c:v>
                      </c:pt>
                      <c:pt idx="458">
                        <c:v>8.1612000000000004E-2</c:v>
                      </c:pt>
                      <c:pt idx="459">
                        <c:v>8.0975000000000005E-2</c:v>
                      </c:pt>
                      <c:pt idx="460">
                        <c:v>8.0343999999999999E-2</c:v>
                      </c:pt>
                      <c:pt idx="461">
                        <c:v>7.9647999999999997E-2</c:v>
                      </c:pt>
                      <c:pt idx="462">
                        <c:v>7.9067999999999999E-2</c:v>
                      </c:pt>
                      <c:pt idx="463">
                        <c:v>7.8494999999999995E-2</c:v>
                      </c:pt>
                      <c:pt idx="464">
                        <c:v>7.7934000000000003E-2</c:v>
                      </c:pt>
                      <c:pt idx="465">
                        <c:v>7.7370999999999995E-2</c:v>
                      </c:pt>
                      <c:pt idx="466">
                        <c:v>7.6708999999999999E-2</c:v>
                      </c:pt>
                      <c:pt idx="467">
                        <c:v>7.6161000000000006E-2</c:v>
                      </c:pt>
                      <c:pt idx="468">
                        <c:v>7.5534000000000004E-2</c:v>
                      </c:pt>
                      <c:pt idx="469">
                        <c:v>7.5078000000000006E-2</c:v>
                      </c:pt>
                      <c:pt idx="470">
                        <c:v>7.4423000000000003E-2</c:v>
                      </c:pt>
                      <c:pt idx="471">
                        <c:v>7.3888999999999996E-2</c:v>
                      </c:pt>
                      <c:pt idx="472">
                        <c:v>7.3396000000000003E-2</c:v>
                      </c:pt>
                      <c:pt idx="473">
                        <c:v>7.2849999999999998E-2</c:v>
                      </c:pt>
                      <c:pt idx="474">
                        <c:v>7.238E-2</c:v>
                      </c:pt>
                      <c:pt idx="475">
                        <c:v>7.1904999999999997E-2</c:v>
                      </c:pt>
                      <c:pt idx="476">
                        <c:v>7.1437E-2</c:v>
                      </c:pt>
                      <c:pt idx="477">
                        <c:v>7.0971000000000006E-2</c:v>
                      </c:pt>
                      <c:pt idx="478">
                        <c:v>7.0435999999999999E-2</c:v>
                      </c:pt>
                      <c:pt idx="479">
                        <c:v>6.9990999999999998E-2</c:v>
                      </c:pt>
                      <c:pt idx="480">
                        <c:v>6.9506999999999999E-2</c:v>
                      </c:pt>
                      <c:pt idx="481">
                        <c:v>6.9131999999999999E-2</c:v>
                      </c:pt>
                      <c:pt idx="482">
                        <c:v>6.8828E-2</c:v>
                      </c:pt>
                      <c:pt idx="483">
                        <c:v>6.8377999999999994E-2</c:v>
                      </c:pt>
                      <c:pt idx="484">
                        <c:v>6.7986000000000005E-2</c:v>
                      </c:pt>
                      <c:pt idx="485">
                        <c:v>6.7545999999999995E-2</c:v>
                      </c:pt>
                      <c:pt idx="486">
                        <c:v>6.7167000000000004E-2</c:v>
                      </c:pt>
                      <c:pt idx="487">
                        <c:v>6.6780000000000006E-2</c:v>
                      </c:pt>
                      <c:pt idx="488">
                        <c:v>6.6394999999999996E-2</c:v>
                      </c:pt>
                      <c:pt idx="489">
                        <c:v>6.6013000000000002E-2</c:v>
                      </c:pt>
                      <c:pt idx="490">
                        <c:v>6.5582000000000001E-2</c:v>
                      </c:pt>
                      <c:pt idx="491">
                        <c:v>6.5224000000000004E-2</c:v>
                      </c:pt>
                      <c:pt idx="492">
                        <c:v>6.4807000000000003E-2</c:v>
                      </c:pt>
                      <c:pt idx="493">
                        <c:v>6.4453999999999997E-2</c:v>
                      </c:pt>
                      <c:pt idx="494">
                        <c:v>6.4152000000000001E-2</c:v>
                      </c:pt>
                      <c:pt idx="495">
                        <c:v>6.3750000000000001E-2</c:v>
                      </c:pt>
                      <c:pt idx="496">
                        <c:v>6.3427999999999998E-2</c:v>
                      </c:pt>
                      <c:pt idx="497">
                        <c:v>6.3041E-2</c:v>
                      </c:pt>
                      <c:pt idx="498">
                        <c:v>6.2692999999999999E-2</c:v>
                      </c:pt>
                      <c:pt idx="499">
                        <c:v>6.2345999999999999E-2</c:v>
                      </c:pt>
                      <c:pt idx="500">
                        <c:v>6.2011999999999998E-2</c:v>
                      </c:pt>
                      <c:pt idx="501">
                        <c:v>6.1698000000000003E-2</c:v>
                      </c:pt>
                      <c:pt idx="502">
                        <c:v>6.1330000000000003E-2</c:v>
                      </c:pt>
                      <c:pt idx="503">
                        <c:v>6.1008E-2</c:v>
                      </c:pt>
                      <c:pt idx="504">
                        <c:v>6.0677000000000002E-2</c:v>
                      </c:pt>
                      <c:pt idx="505">
                        <c:v>6.0294E-2</c:v>
                      </c:pt>
                      <c:pt idx="506">
                        <c:v>5.9995E-2</c:v>
                      </c:pt>
                      <c:pt idx="507">
                        <c:v>5.9720000000000002E-2</c:v>
                      </c:pt>
                      <c:pt idx="508">
                        <c:v>5.9451999999999998E-2</c:v>
                      </c:pt>
                      <c:pt idx="509">
                        <c:v>5.9126999999999999E-2</c:v>
                      </c:pt>
                      <c:pt idx="510">
                        <c:v>5.8846999999999997E-2</c:v>
                      </c:pt>
                      <c:pt idx="511">
                        <c:v>5.8601E-2</c:v>
                      </c:pt>
                      <c:pt idx="512">
                        <c:v>5.8347000000000003E-2</c:v>
                      </c:pt>
                      <c:pt idx="513">
                        <c:v>5.8062000000000002E-2</c:v>
                      </c:pt>
                      <c:pt idx="514">
                        <c:v>5.7428E-2</c:v>
                      </c:pt>
                      <c:pt idx="515">
                        <c:v>5.7081E-2</c:v>
                      </c:pt>
                      <c:pt idx="516">
                        <c:v>5.6953999999999998E-2</c:v>
                      </c:pt>
                      <c:pt idx="517">
                        <c:v>5.6959999999999997E-2</c:v>
                      </c:pt>
                      <c:pt idx="518">
                        <c:v>5.6957000000000001E-2</c:v>
                      </c:pt>
                      <c:pt idx="519">
                        <c:v>5.6911000000000003E-2</c:v>
                      </c:pt>
                      <c:pt idx="520">
                        <c:v>5.6832000000000001E-2</c:v>
                      </c:pt>
                      <c:pt idx="521">
                        <c:v>5.6749000000000001E-2</c:v>
                      </c:pt>
                      <c:pt idx="522">
                        <c:v>5.6665E-2</c:v>
                      </c:pt>
                      <c:pt idx="523">
                        <c:v>5.6626000000000003E-2</c:v>
                      </c:pt>
                      <c:pt idx="524">
                        <c:v>5.6598000000000002E-2</c:v>
                      </c:pt>
                      <c:pt idx="525">
                        <c:v>5.6585000000000003E-2</c:v>
                      </c:pt>
                      <c:pt idx="526">
                        <c:v>5.6598000000000002E-2</c:v>
                      </c:pt>
                      <c:pt idx="527">
                        <c:v>5.6667000000000002E-2</c:v>
                      </c:pt>
                      <c:pt idx="528">
                        <c:v>5.6763000000000001E-2</c:v>
                      </c:pt>
                      <c:pt idx="529">
                        <c:v>5.6903000000000002E-2</c:v>
                      </c:pt>
                      <c:pt idx="530">
                        <c:v>5.7049999999999997E-2</c:v>
                      </c:pt>
                      <c:pt idx="531">
                        <c:v>5.7276000000000001E-2</c:v>
                      </c:pt>
                      <c:pt idx="532">
                        <c:v>5.7475999999999999E-2</c:v>
                      </c:pt>
                      <c:pt idx="533">
                        <c:v>5.7755000000000001E-2</c:v>
                      </c:pt>
                      <c:pt idx="534">
                        <c:v>5.8139999999999997E-2</c:v>
                      </c:pt>
                      <c:pt idx="535">
                        <c:v>5.8527000000000003E-2</c:v>
                      </c:pt>
                      <c:pt idx="536">
                        <c:v>5.9056999999999998E-2</c:v>
                      </c:pt>
                      <c:pt idx="537">
                        <c:v>5.9594000000000001E-2</c:v>
                      </c:pt>
                      <c:pt idx="538">
                        <c:v>6.0089999999999998E-2</c:v>
                      </c:pt>
                      <c:pt idx="539">
                        <c:v>6.0860999999999998E-2</c:v>
                      </c:pt>
                      <c:pt idx="540">
                        <c:v>6.1595999999999998E-2</c:v>
                      </c:pt>
                      <c:pt idx="541">
                        <c:v>6.2521999999999994E-2</c:v>
                      </c:pt>
                      <c:pt idx="542">
                        <c:v>6.3381000000000007E-2</c:v>
                      </c:pt>
                      <c:pt idx="543">
                        <c:v>6.4297999999999994E-2</c:v>
                      </c:pt>
                      <c:pt idx="544">
                        <c:v>6.5426999999999999E-2</c:v>
                      </c:pt>
                      <c:pt idx="545">
                        <c:v>6.6293000000000005E-2</c:v>
                      </c:pt>
                      <c:pt idx="546">
                        <c:v>6.7604999999999998E-2</c:v>
                      </c:pt>
                      <c:pt idx="547">
                        <c:v>6.8790000000000004E-2</c:v>
                      </c:pt>
                      <c:pt idx="548">
                        <c:v>7.0213999999999999E-2</c:v>
                      </c:pt>
                      <c:pt idx="549">
                        <c:v>7.1475999999999998E-2</c:v>
                      </c:pt>
                      <c:pt idx="550">
                        <c:v>7.2833999999999996E-2</c:v>
                      </c:pt>
                      <c:pt idx="551">
                        <c:v>7.4303999999999995E-2</c:v>
                      </c:pt>
                      <c:pt idx="552">
                        <c:v>7.5857999999999995E-2</c:v>
                      </c:pt>
                      <c:pt idx="553">
                        <c:v>7.7727000000000004E-2</c:v>
                      </c:pt>
                      <c:pt idx="554">
                        <c:v>7.9363000000000003E-2</c:v>
                      </c:pt>
                      <c:pt idx="555">
                        <c:v>8.1027000000000002E-2</c:v>
                      </c:pt>
                      <c:pt idx="556">
                        <c:v>8.3044999999999994E-2</c:v>
                      </c:pt>
                      <c:pt idx="557">
                        <c:v>8.4538000000000002E-2</c:v>
                      </c:pt>
                      <c:pt idx="558">
                        <c:v>8.6682999999999996E-2</c:v>
                      </c:pt>
                      <c:pt idx="559">
                        <c:v>8.8564000000000004E-2</c:v>
                      </c:pt>
                      <c:pt idx="560">
                        <c:v>9.0468000000000007E-2</c:v>
                      </c:pt>
                      <c:pt idx="561">
                        <c:v>9.2697000000000002E-2</c:v>
                      </c:pt>
                      <c:pt idx="562">
                        <c:v>9.4652E-2</c:v>
                      </c:pt>
                      <c:pt idx="563">
                        <c:v>9.6643999999999994E-2</c:v>
                      </c:pt>
                      <c:pt idx="564">
                        <c:v>9.8658999999999997E-2</c:v>
                      </c:pt>
                      <c:pt idx="565">
                        <c:v>0.100674</c:v>
                      </c:pt>
                      <c:pt idx="566">
                        <c:v>0.102994</c:v>
                      </c:pt>
                      <c:pt idx="567">
                        <c:v>0.10494299999999999</c:v>
                      </c:pt>
                      <c:pt idx="568">
                        <c:v>0.107186</c:v>
                      </c:pt>
                      <c:pt idx="569">
                        <c:v>0.109088</c:v>
                      </c:pt>
                      <c:pt idx="570">
                        <c:v>0.110961</c:v>
                      </c:pt>
                      <c:pt idx="571">
                        <c:v>0.112789</c:v>
                      </c:pt>
                      <c:pt idx="572">
                        <c:v>0.114551</c:v>
                      </c:pt>
                      <c:pt idx="573">
                        <c:v>0.11652800000000001</c:v>
                      </c:pt>
                      <c:pt idx="574">
                        <c:v>0.118182</c:v>
                      </c:pt>
                      <c:pt idx="575">
                        <c:v>0.120097</c:v>
                      </c:pt>
                      <c:pt idx="576">
                        <c:v>0.121438</c:v>
                      </c:pt>
                      <c:pt idx="577">
                        <c:v>0.122978</c:v>
                      </c:pt>
                      <c:pt idx="578">
                        <c:v>0.124705</c:v>
                      </c:pt>
                      <c:pt idx="579">
                        <c:v>0.126137</c:v>
                      </c:pt>
                      <c:pt idx="580">
                        <c:v>0.12775300000000001</c:v>
                      </c:pt>
                      <c:pt idx="581">
                        <c:v>0.12908700000000001</c:v>
                      </c:pt>
                      <c:pt idx="582">
                        <c:v>0.130164</c:v>
                      </c:pt>
                      <c:pt idx="583">
                        <c:v>0.13161200000000001</c:v>
                      </c:pt>
                      <c:pt idx="584">
                        <c:v>0.13283500000000001</c:v>
                      </c:pt>
                      <c:pt idx="585">
                        <c:v>0.13422100000000001</c:v>
                      </c:pt>
                      <c:pt idx="586">
                        <c:v>0.13535</c:v>
                      </c:pt>
                      <c:pt idx="587">
                        <c:v>0.13659499999999999</c:v>
                      </c:pt>
                      <c:pt idx="588">
                        <c:v>0.13760800000000001</c:v>
                      </c:pt>
                      <c:pt idx="589">
                        <c:v>0.138433</c:v>
                      </c:pt>
                      <c:pt idx="590">
                        <c:v>0.13955000000000001</c:v>
                      </c:pt>
                      <c:pt idx="591">
                        <c:v>0.140459</c:v>
                      </c:pt>
                      <c:pt idx="592">
                        <c:v>0.141457</c:v>
                      </c:pt>
                      <c:pt idx="593">
                        <c:v>0.14225199999999999</c:v>
                      </c:pt>
                      <c:pt idx="594">
                        <c:v>0.14297699999999999</c:v>
                      </c:pt>
                      <c:pt idx="595">
                        <c:v>0.143651</c:v>
                      </c:pt>
                      <c:pt idx="596">
                        <c:v>0.14426800000000001</c:v>
                      </c:pt>
                      <c:pt idx="597">
                        <c:v>0.144901</c:v>
                      </c:pt>
                      <c:pt idx="598">
                        <c:v>0.14537</c:v>
                      </c:pt>
                      <c:pt idx="599">
                        <c:v>0.14576700000000001</c:v>
                      </c:pt>
                      <c:pt idx="600">
                        <c:v>0.14613899999999999</c:v>
                      </c:pt>
                      <c:pt idx="601">
                        <c:v>0.14637800000000001</c:v>
                      </c:pt>
                      <c:pt idx="602">
                        <c:v>0.14669199999999999</c:v>
                      </c:pt>
                      <c:pt idx="603">
                        <c:v>0.146902</c:v>
                      </c:pt>
                      <c:pt idx="604">
                        <c:v>0.14705199999999999</c:v>
                      </c:pt>
                      <c:pt idx="605">
                        <c:v>0.14707000000000001</c:v>
                      </c:pt>
                      <c:pt idx="606">
                        <c:v>0.14714099999999999</c:v>
                      </c:pt>
                      <c:pt idx="607">
                        <c:v>0.14713000000000001</c:v>
                      </c:pt>
                      <c:pt idx="608">
                        <c:v>0.147065</c:v>
                      </c:pt>
                      <c:pt idx="609">
                        <c:v>0.14696699999999999</c:v>
                      </c:pt>
                      <c:pt idx="610">
                        <c:v>0.146809</c:v>
                      </c:pt>
                      <c:pt idx="611">
                        <c:v>0.14661199999999999</c:v>
                      </c:pt>
                      <c:pt idx="612">
                        <c:v>0.14634900000000001</c:v>
                      </c:pt>
                      <c:pt idx="613">
                        <c:v>0.14599699999999999</c:v>
                      </c:pt>
                      <c:pt idx="614">
                        <c:v>0.145672</c:v>
                      </c:pt>
                      <c:pt idx="615">
                        <c:v>0.14530599999999999</c:v>
                      </c:pt>
                      <c:pt idx="616">
                        <c:v>0.14487800000000001</c:v>
                      </c:pt>
                      <c:pt idx="617">
                        <c:v>0.144373</c:v>
                      </c:pt>
                      <c:pt idx="618">
                        <c:v>0.14371200000000001</c:v>
                      </c:pt>
                      <c:pt idx="619">
                        <c:v>0.14310800000000001</c:v>
                      </c:pt>
                      <c:pt idx="620">
                        <c:v>0.14235200000000001</c:v>
                      </c:pt>
                      <c:pt idx="621">
                        <c:v>0.14177000000000001</c:v>
                      </c:pt>
                      <c:pt idx="622">
                        <c:v>0.14100299999999999</c:v>
                      </c:pt>
                      <c:pt idx="623">
                        <c:v>0.140043</c:v>
                      </c:pt>
                      <c:pt idx="624">
                        <c:v>0.139207</c:v>
                      </c:pt>
                      <c:pt idx="625">
                        <c:v>0.13818800000000001</c:v>
                      </c:pt>
                      <c:pt idx="626">
                        <c:v>0.137265</c:v>
                      </c:pt>
                      <c:pt idx="627">
                        <c:v>0.13628599999999999</c:v>
                      </c:pt>
                      <c:pt idx="628">
                        <c:v>0.13525000000000001</c:v>
                      </c:pt>
                      <c:pt idx="629">
                        <c:v>0.134187</c:v>
                      </c:pt>
                      <c:pt idx="630">
                        <c:v>0.13293099999999999</c:v>
                      </c:pt>
                      <c:pt idx="631">
                        <c:v>0.131827</c:v>
                      </c:pt>
                      <c:pt idx="632">
                        <c:v>0.13048499999999999</c:v>
                      </c:pt>
                      <c:pt idx="633">
                        <c:v>0.12948200000000001</c:v>
                      </c:pt>
                      <c:pt idx="634">
                        <c:v>0.12824099999999999</c:v>
                      </c:pt>
                      <c:pt idx="635">
                        <c:v>0.126778</c:v>
                      </c:pt>
                      <c:pt idx="636">
                        <c:v>0.125528</c:v>
                      </c:pt>
                      <c:pt idx="637">
                        <c:v>0.12404999999999999</c:v>
                      </c:pt>
                      <c:pt idx="638">
                        <c:v>0.122764</c:v>
                      </c:pt>
                      <c:pt idx="639">
                        <c:v>0.12146</c:v>
                      </c:pt>
                      <c:pt idx="640">
                        <c:v>0.12013799999999999</c:v>
                      </c:pt>
                      <c:pt idx="641">
                        <c:v>0.118823</c:v>
                      </c:pt>
                      <c:pt idx="642">
                        <c:v>0.117322</c:v>
                      </c:pt>
                      <c:pt idx="643">
                        <c:v>0.11602800000000001</c:v>
                      </c:pt>
                      <c:pt idx="644">
                        <c:v>0.114722</c:v>
                      </c:pt>
                      <c:pt idx="645">
                        <c:v>0.113195</c:v>
                      </c:pt>
                      <c:pt idx="646">
                        <c:v>0.112095</c:v>
                      </c:pt>
                      <c:pt idx="647">
                        <c:v>0.110537</c:v>
                      </c:pt>
                      <c:pt idx="648">
                        <c:v>0.10920000000000001</c:v>
                      </c:pt>
                      <c:pt idx="649">
                        <c:v>0.107641</c:v>
                      </c:pt>
                      <c:pt idx="650">
                        <c:v>0.10631</c:v>
                      </c:pt>
                      <c:pt idx="651">
                        <c:v>0.10496</c:v>
                      </c:pt>
                      <c:pt idx="652">
                        <c:v>0.103588</c:v>
                      </c:pt>
                      <c:pt idx="653">
                        <c:v>0.102227</c:v>
                      </c:pt>
                      <c:pt idx="654">
                        <c:v>0.100675</c:v>
                      </c:pt>
                      <c:pt idx="655">
                        <c:v>9.9379999999999996E-2</c:v>
                      </c:pt>
                      <c:pt idx="656">
                        <c:v>9.8097000000000004E-2</c:v>
                      </c:pt>
                      <c:pt idx="657">
                        <c:v>9.6618999999999997E-2</c:v>
                      </c:pt>
                      <c:pt idx="658">
                        <c:v>9.5368999999999995E-2</c:v>
                      </c:pt>
                      <c:pt idx="659">
                        <c:v>9.4114000000000003E-2</c:v>
                      </c:pt>
                      <c:pt idx="660">
                        <c:v>9.2868000000000006E-2</c:v>
                      </c:pt>
                      <c:pt idx="661">
                        <c:v>9.1628000000000001E-2</c:v>
                      </c:pt>
                      <c:pt idx="662">
                        <c:v>9.0178999999999995E-2</c:v>
                      </c:pt>
                      <c:pt idx="663">
                        <c:v>8.8969000000000006E-2</c:v>
                      </c:pt>
                      <c:pt idx="664">
                        <c:v>8.7601999999999999E-2</c:v>
                      </c:pt>
                      <c:pt idx="665">
                        <c:v>8.6637000000000006E-2</c:v>
                      </c:pt>
                      <c:pt idx="666">
                        <c:v>8.5306000000000007E-2</c:v>
                      </c:pt>
                      <c:pt idx="667">
                        <c:v>8.4183999999999995E-2</c:v>
                      </c:pt>
                      <c:pt idx="668">
                        <c:v>8.3096000000000003E-2</c:v>
                      </c:pt>
                      <c:pt idx="669">
                        <c:v>8.1855999999999998E-2</c:v>
                      </c:pt>
                      <c:pt idx="670">
                        <c:v>8.0817E-2</c:v>
                      </c:pt>
                      <c:pt idx="671">
                        <c:v>7.9824999999999993E-2</c:v>
                      </c:pt>
                      <c:pt idx="672">
                        <c:v>7.8877000000000003E-2</c:v>
                      </c:pt>
                      <c:pt idx="673">
                        <c:v>7.7947000000000002E-2</c:v>
                      </c:pt>
                      <c:pt idx="674">
                        <c:v>7.6883000000000007E-2</c:v>
                      </c:pt>
                      <c:pt idx="675">
                        <c:v>7.6008000000000006E-2</c:v>
                      </c:pt>
                      <c:pt idx="676">
                        <c:v>7.5023000000000006E-2</c:v>
                      </c:pt>
                      <c:pt idx="677">
                        <c:v>7.4331999999999995E-2</c:v>
                      </c:pt>
                      <c:pt idx="678">
                        <c:v>7.3516999999999999E-2</c:v>
                      </c:pt>
                      <c:pt idx="679">
                        <c:v>7.2577000000000003E-2</c:v>
                      </c:pt>
                      <c:pt idx="680">
                        <c:v>7.1805999999999995E-2</c:v>
                      </c:pt>
                      <c:pt idx="681">
                        <c:v>7.0944999999999994E-2</c:v>
                      </c:pt>
                      <c:pt idx="682">
                        <c:v>7.0236000000000007E-2</c:v>
                      </c:pt>
                      <c:pt idx="683">
                        <c:v>6.9523000000000001E-2</c:v>
                      </c:pt>
                      <c:pt idx="684">
                        <c:v>6.8802000000000002E-2</c:v>
                      </c:pt>
                      <c:pt idx="685">
                        <c:v>6.8073999999999996E-2</c:v>
                      </c:pt>
                      <c:pt idx="686">
                        <c:v>6.7271999999999998E-2</c:v>
                      </c:pt>
                      <c:pt idx="687">
                        <c:v>6.6651000000000002E-2</c:v>
                      </c:pt>
                      <c:pt idx="688">
                        <c:v>6.5937999999999997E-2</c:v>
                      </c:pt>
                      <c:pt idx="689">
                        <c:v>6.5301999999999999E-2</c:v>
                      </c:pt>
                      <c:pt idx="690">
                        <c:v>6.4753000000000005E-2</c:v>
                      </c:pt>
                      <c:pt idx="691">
                        <c:v>6.4004000000000005E-2</c:v>
                      </c:pt>
                      <c:pt idx="692">
                        <c:v>6.3413999999999998E-2</c:v>
                      </c:pt>
                      <c:pt idx="693">
                        <c:v>6.2738000000000002E-2</c:v>
                      </c:pt>
                      <c:pt idx="694">
                        <c:v>6.2142000000000003E-2</c:v>
                      </c:pt>
                      <c:pt idx="695">
                        <c:v>6.1527999999999999E-2</c:v>
                      </c:pt>
                      <c:pt idx="696">
                        <c:v>6.0919000000000001E-2</c:v>
                      </c:pt>
                      <c:pt idx="697">
                        <c:v>6.0354999999999999E-2</c:v>
                      </c:pt>
                      <c:pt idx="698">
                        <c:v>5.9769999999999997E-2</c:v>
                      </c:pt>
                      <c:pt idx="699">
                        <c:v>5.9298999999999998E-2</c:v>
                      </c:pt>
                      <c:pt idx="700">
                        <c:v>5.8831000000000001E-2</c:v>
                      </c:pt>
                      <c:pt idx="701">
                        <c:v>5.8264999999999997E-2</c:v>
                      </c:pt>
                      <c:pt idx="702">
                        <c:v>5.7768E-2</c:v>
                      </c:pt>
                      <c:pt idx="703">
                        <c:v>5.7284000000000002E-2</c:v>
                      </c:pt>
                      <c:pt idx="704">
                        <c:v>5.6834000000000003E-2</c:v>
                      </c:pt>
                      <c:pt idx="705">
                        <c:v>5.636E-2</c:v>
                      </c:pt>
                      <c:pt idx="706">
                        <c:v>5.5962999999999999E-2</c:v>
                      </c:pt>
                      <c:pt idx="707">
                        <c:v>5.5574999999999999E-2</c:v>
                      </c:pt>
                      <c:pt idx="708">
                        <c:v>5.5146000000000001E-2</c:v>
                      </c:pt>
                      <c:pt idx="709">
                        <c:v>5.4863000000000002E-2</c:v>
                      </c:pt>
                      <c:pt idx="710">
                        <c:v>5.4491999999999999E-2</c:v>
                      </c:pt>
                      <c:pt idx="711">
                        <c:v>5.4192999999999998E-2</c:v>
                      </c:pt>
                      <c:pt idx="712">
                        <c:v>5.3905000000000002E-2</c:v>
                      </c:pt>
                      <c:pt idx="713">
                        <c:v>5.3592000000000001E-2</c:v>
                      </c:pt>
                      <c:pt idx="714">
                        <c:v>5.3356000000000001E-2</c:v>
                      </c:pt>
                      <c:pt idx="715">
                        <c:v>5.3124999999999999E-2</c:v>
                      </c:pt>
                      <c:pt idx="716">
                        <c:v>5.2892000000000002E-2</c:v>
                      </c:pt>
                      <c:pt idx="717">
                        <c:v>5.2685999999999997E-2</c:v>
                      </c:pt>
                      <c:pt idx="718">
                        <c:v>5.2491999999999997E-2</c:v>
                      </c:pt>
                      <c:pt idx="719">
                        <c:v>5.2353999999999998E-2</c:v>
                      </c:pt>
                      <c:pt idx="720">
                        <c:v>5.2256999999999998E-2</c:v>
                      </c:pt>
                      <c:pt idx="721">
                        <c:v>5.2236999999999999E-2</c:v>
                      </c:pt>
                      <c:pt idx="722">
                        <c:v>5.2264999999999999E-2</c:v>
                      </c:pt>
                      <c:pt idx="723">
                        <c:v>5.2350000000000001E-2</c:v>
                      </c:pt>
                      <c:pt idx="724">
                        <c:v>5.2449999999999997E-2</c:v>
                      </c:pt>
                      <c:pt idx="725">
                        <c:v>5.2595999999999997E-2</c:v>
                      </c:pt>
                      <c:pt idx="726">
                        <c:v>5.2789000000000003E-2</c:v>
                      </c:pt>
                      <c:pt idx="727">
                        <c:v>5.3108000000000002E-2</c:v>
                      </c:pt>
                      <c:pt idx="728">
                        <c:v>5.3394999999999998E-2</c:v>
                      </c:pt>
                      <c:pt idx="729">
                        <c:v>5.3802999999999997E-2</c:v>
                      </c:pt>
                      <c:pt idx="730">
                        <c:v>5.4278E-2</c:v>
                      </c:pt>
                      <c:pt idx="731">
                        <c:v>5.4892000000000003E-2</c:v>
                      </c:pt>
                      <c:pt idx="732">
                        <c:v>5.5629999999999999E-2</c:v>
                      </c:pt>
                      <c:pt idx="733">
                        <c:v>5.6376000000000002E-2</c:v>
                      </c:pt>
                      <c:pt idx="734">
                        <c:v>5.7069000000000002E-2</c:v>
                      </c:pt>
                      <c:pt idx="735">
                        <c:v>5.8157E-2</c:v>
                      </c:pt>
                      <c:pt idx="736">
                        <c:v>5.9195999999999999E-2</c:v>
                      </c:pt>
                      <c:pt idx="737">
                        <c:v>6.0519000000000003E-2</c:v>
                      </c:pt>
                      <c:pt idx="738">
                        <c:v>6.1792E-2</c:v>
                      </c:pt>
                      <c:pt idx="739">
                        <c:v>6.3200000000000006E-2</c:v>
                      </c:pt>
                      <c:pt idx="740">
                        <c:v>6.4714999999999995E-2</c:v>
                      </c:pt>
                      <c:pt idx="741">
                        <c:v>6.6328999999999999E-2</c:v>
                      </c:pt>
                      <c:pt idx="742">
                        <c:v>6.8343000000000001E-2</c:v>
                      </c:pt>
                      <c:pt idx="743">
                        <c:v>7.0170999999999997E-2</c:v>
                      </c:pt>
                      <c:pt idx="744">
                        <c:v>7.2459999999999997E-2</c:v>
                      </c:pt>
                      <c:pt idx="745">
                        <c:v>7.4555999999999997E-2</c:v>
                      </c:pt>
                      <c:pt idx="746">
                        <c:v>7.6386999999999997E-2</c:v>
                      </c:pt>
                      <c:pt idx="747">
                        <c:v>7.9072000000000003E-2</c:v>
                      </c:pt>
                      <c:pt idx="748">
                        <c:v>8.1497E-2</c:v>
                      </c:pt>
                      <c:pt idx="749">
                        <c:v>8.4436999999999998E-2</c:v>
                      </c:pt>
                      <c:pt idx="750">
                        <c:v>8.7093000000000004E-2</c:v>
                      </c:pt>
                      <c:pt idx="751">
                        <c:v>8.9875999999999998E-2</c:v>
                      </c:pt>
                      <c:pt idx="752">
                        <c:v>9.3219999999999997E-2</c:v>
                      </c:pt>
                      <c:pt idx="753">
                        <c:v>9.5654000000000003E-2</c:v>
                      </c:pt>
                      <c:pt idx="754">
                        <c:v>9.9113000000000007E-2</c:v>
                      </c:pt>
                      <c:pt idx="755">
                        <c:v>0.102144</c:v>
                      </c:pt>
                      <c:pt idx="756">
                        <c:v>0.105271</c:v>
                      </c:pt>
                      <c:pt idx="757">
                        <c:v>0.109029</c:v>
                      </c:pt>
                      <c:pt idx="758">
                        <c:v>0.112294</c:v>
                      </c:pt>
                      <c:pt idx="759">
                        <c:v>0.115581</c:v>
                      </c:pt>
                      <c:pt idx="760">
                        <c:v>0.11887499999999999</c:v>
                      </c:pt>
                      <c:pt idx="761">
                        <c:v>0.122184</c:v>
                      </c:pt>
                      <c:pt idx="762">
                        <c:v>0.126051</c:v>
                      </c:pt>
                      <c:pt idx="763">
                        <c:v>0.12937399999999999</c:v>
                      </c:pt>
                      <c:pt idx="764">
                        <c:v>0.13325200000000001</c:v>
                      </c:pt>
                      <c:pt idx="765">
                        <c:v>0.13653899999999999</c:v>
                      </c:pt>
                      <c:pt idx="766">
                        <c:v>0.13980500000000001</c:v>
                      </c:pt>
                      <c:pt idx="767">
                        <c:v>0.14303399999999999</c:v>
                      </c:pt>
                      <c:pt idx="768">
                        <c:v>0.14621999999999999</c:v>
                      </c:pt>
                      <c:pt idx="769">
                        <c:v>0.149891</c:v>
                      </c:pt>
                      <c:pt idx="770">
                        <c:v>0.152977</c:v>
                      </c:pt>
                      <c:pt idx="771">
                        <c:v>0.15645100000000001</c:v>
                      </c:pt>
                      <c:pt idx="772">
                        <c:v>0.15886900000000001</c:v>
                      </c:pt>
                      <c:pt idx="773">
                        <c:v>0.16172700000000001</c:v>
                      </c:pt>
                      <c:pt idx="774">
                        <c:v>0.164995</c:v>
                      </c:pt>
                      <c:pt idx="775">
                        <c:v>0.16774800000000001</c:v>
                      </c:pt>
                      <c:pt idx="776">
                        <c:v>0.17088400000000001</c:v>
                      </c:pt>
                      <c:pt idx="777">
                        <c:v>0.17346500000000001</c:v>
                      </c:pt>
                      <c:pt idx="778">
                        <c:v>0.17555499999999999</c:v>
                      </c:pt>
                      <c:pt idx="779">
                        <c:v>0.17840800000000001</c:v>
                      </c:pt>
                      <c:pt idx="780">
                        <c:v>0.18076900000000001</c:v>
                      </c:pt>
                      <c:pt idx="781">
                        <c:v>0.18340400000000001</c:v>
                      </c:pt>
                      <c:pt idx="782">
                        <c:v>0.185558</c:v>
                      </c:pt>
                      <c:pt idx="783">
                        <c:v>0.187945</c:v>
                      </c:pt>
                      <c:pt idx="784">
                        <c:v>0.189583</c:v>
                      </c:pt>
                      <c:pt idx="785">
                        <c:v>0.19147700000000001</c:v>
                      </c:pt>
                      <c:pt idx="786">
                        <c:v>0.19356599999999999</c:v>
                      </c:pt>
                      <c:pt idx="787">
                        <c:v>0.195239</c:v>
                      </c:pt>
                      <c:pt idx="788">
                        <c:v>0.19706000000000001</c:v>
                      </c:pt>
                      <c:pt idx="789">
                        <c:v>0.19849700000000001</c:v>
                      </c:pt>
                      <c:pt idx="790">
                        <c:v>0.19984399999999999</c:v>
                      </c:pt>
                      <c:pt idx="791">
                        <c:v>0.20109399999999999</c:v>
                      </c:pt>
                      <c:pt idx="792">
                        <c:v>0.201293</c:v>
                      </c:pt>
                      <c:pt idx="793">
                        <c:v>0.20222399999999999</c:v>
                      </c:pt>
                      <c:pt idx="794">
                        <c:v>0.20338700000000001</c:v>
                      </c:pt>
                      <c:pt idx="795">
                        <c:v>0.20426900000000001</c:v>
                      </c:pt>
                      <c:pt idx="796">
                        <c:v>0.20503099999999999</c:v>
                      </c:pt>
                      <c:pt idx="797">
                        <c:v>0.205794</c:v>
                      </c:pt>
                      <c:pt idx="798">
                        <c:v>0.206257</c:v>
                      </c:pt>
                      <c:pt idx="799">
                        <c:v>0.20677799999999999</c:v>
                      </c:pt>
                      <c:pt idx="800">
                        <c:v>0.207098</c:v>
                      </c:pt>
                      <c:pt idx="801">
                        <c:v>0.20728099999999999</c:v>
                      </c:pt>
                      <c:pt idx="802">
                        <c:v>0.20735899999999999</c:v>
                      </c:pt>
                      <c:pt idx="803">
                        <c:v>0.207311</c:v>
                      </c:pt>
                      <c:pt idx="804">
                        <c:v>0.20716200000000001</c:v>
                      </c:pt>
                      <c:pt idx="805">
                        <c:v>0.20691999999999999</c:v>
                      </c:pt>
                      <c:pt idx="806">
                        <c:v>0.20652999999999999</c:v>
                      </c:pt>
                      <c:pt idx="807">
                        <c:v>0.20608099999999999</c:v>
                      </c:pt>
                      <c:pt idx="808">
                        <c:v>0.20553299999999999</c:v>
                      </c:pt>
                      <c:pt idx="809">
                        <c:v>0.204788</c:v>
                      </c:pt>
                      <c:pt idx="810">
                        <c:v>0.20405799999999999</c:v>
                      </c:pt>
                      <c:pt idx="811">
                        <c:v>0.203233</c:v>
                      </c:pt>
                      <c:pt idx="812">
                        <c:v>0.20227700000000001</c:v>
                      </c:pt>
                      <c:pt idx="813">
                        <c:v>0.20123199999999999</c:v>
                      </c:pt>
                      <c:pt idx="814">
                        <c:v>0.19994400000000001</c:v>
                      </c:pt>
                      <c:pt idx="815">
                        <c:v>0.19877700000000001</c:v>
                      </c:pt>
                      <c:pt idx="816">
                        <c:v>0.19734599999999999</c:v>
                      </c:pt>
                      <c:pt idx="817">
                        <c:v>0.196267</c:v>
                      </c:pt>
                      <c:pt idx="818">
                        <c:v>0.19486300000000001</c:v>
                      </c:pt>
                      <c:pt idx="819">
                        <c:v>0.193105</c:v>
                      </c:pt>
                      <c:pt idx="820">
                        <c:v>0.19156699999999999</c:v>
                      </c:pt>
                      <c:pt idx="821">
                        <c:v>0.18973899999999999</c:v>
                      </c:pt>
                      <c:pt idx="822">
                        <c:v>0.18814</c:v>
                      </c:pt>
                      <c:pt idx="823">
                        <c:v>0.186475</c:v>
                      </c:pt>
                      <c:pt idx="824">
                        <c:v>0.18471499999999999</c:v>
                      </c:pt>
                      <c:pt idx="825">
                        <c:v>0.18290200000000001</c:v>
                      </c:pt>
                      <c:pt idx="826">
                        <c:v>0.180788</c:v>
                      </c:pt>
                      <c:pt idx="827">
                        <c:v>0.17899499999999999</c:v>
                      </c:pt>
                      <c:pt idx="828">
                        <c:v>0.17691899999999999</c:v>
                      </c:pt>
                      <c:pt idx="829">
                        <c:v>0.17543800000000001</c:v>
                      </c:pt>
                      <c:pt idx="830">
                        <c:v>0.17364499999999999</c:v>
                      </c:pt>
                      <c:pt idx="831">
                        <c:v>0.171537</c:v>
                      </c:pt>
                      <c:pt idx="832">
                        <c:v>0.16974500000000001</c:v>
                      </c:pt>
                      <c:pt idx="833">
                        <c:v>0.16766800000000001</c:v>
                      </c:pt>
                      <c:pt idx="834">
                        <c:v>0.16590299999999999</c:v>
                      </c:pt>
                      <c:pt idx="835">
                        <c:v>0.16416700000000001</c:v>
                      </c:pt>
                      <c:pt idx="836">
                        <c:v>0.162466</c:v>
                      </c:pt>
                      <c:pt idx="837">
                        <c:v>0.160827</c:v>
                      </c:pt>
                      <c:pt idx="838">
                        <c:v>0.15900400000000001</c:v>
                      </c:pt>
                      <c:pt idx="839">
                        <c:v>0.157471</c:v>
                      </c:pt>
                      <c:pt idx="840">
                        <c:v>0.15596199999999999</c:v>
                      </c:pt>
                      <c:pt idx="841">
                        <c:v>0.154252</c:v>
                      </c:pt>
                      <c:pt idx="842">
                        <c:v>0.15306600000000001</c:v>
                      </c:pt>
                      <c:pt idx="843">
                        <c:v>0.15148800000000001</c:v>
                      </c:pt>
                      <c:pt idx="844">
                        <c:v>0.15023</c:v>
                      </c:pt>
                      <c:pt idx="845">
                        <c:v>0.14883399999999999</c:v>
                      </c:pt>
                      <c:pt idx="846">
                        <c:v>0.147675</c:v>
                      </c:pt>
                      <c:pt idx="847">
                        <c:v>0.14655199999999999</c:v>
                      </c:pt>
                      <c:pt idx="848">
                        <c:v>0.14549699999999999</c:v>
                      </c:pt>
                      <c:pt idx="849">
                        <c:v>0.144536</c:v>
                      </c:pt>
                      <c:pt idx="850">
                        <c:v>0.14351</c:v>
                      </c:pt>
                      <c:pt idx="851">
                        <c:v>0.142709</c:v>
                      </c:pt>
                      <c:pt idx="852">
                        <c:v>0.14196300000000001</c:v>
                      </c:pt>
                      <c:pt idx="853">
                        <c:v>0.14113500000000001</c:v>
                      </c:pt>
                      <c:pt idx="854">
                        <c:v>0.140598</c:v>
                      </c:pt>
                      <c:pt idx="855">
                        <c:v>0.13995099999999999</c:v>
                      </c:pt>
                      <c:pt idx="856">
                        <c:v>0.13949700000000001</c:v>
                      </c:pt>
                      <c:pt idx="857">
                        <c:v>0.13913400000000001</c:v>
                      </c:pt>
                      <c:pt idx="858">
                        <c:v>0.138797</c:v>
                      </c:pt>
                      <c:pt idx="859">
                        <c:v>0.138597</c:v>
                      </c:pt>
                      <c:pt idx="860">
                        <c:v>0.13850199999999999</c:v>
                      </c:pt>
                      <c:pt idx="861">
                        <c:v>0.13853399999999999</c:v>
                      </c:pt>
                      <c:pt idx="862">
                        <c:v>0.13874400000000001</c:v>
                      </c:pt>
                      <c:pt idx="863">
                        <c:v>0.13903699999999999</c:v>
                      </c:pt>
                      <c:pt idx="864">
                        <c:v>0.139403</c:v>
                      </c:pt>
                      <c:pt idx="865">
                        <c:v>0.139982</c:v>
                      </c:pt>
                      <c:pt idx="866">
                        <c:v>0.14065900000000001</c:v>
                      </c:pt>
                      <c:pt idx="867">
                        <c:v>0.141488</c:v>
                      </c:pt>
                      <c:pt idx="868">
                        <c:v>0.142483</c:v>
                      </c:pt>
                      <c:pt idx="869">
                        <c:v>0.143655</c:v>
                      </c:pt>
                      <c:pt idx="870">
                        <c:v>0.14522099999999999</c:v>
                      </c:pt>
                      <c:pt idx="871">
                        <c:v>0.146786</c:v>
                      </c:pt>
                      <c:pt idx="872">
                        <c:v>0.14891099999999999</c:v>
                      </c:pt>
                      <c:pt idx="873">
                        <c:v>0.15062300000000001</c:v>
                      </c:pt>
                      <c:pt idx="874">
                        <c:v>0.15289700000000001</c:v>
                      </c:pt>
                      <c:pt idx="875">
                        <c:v>0.15587300000000001</c:v>
                      </c:pt>
                      <c:pt idx="876">
                        <c:v>0.15873100000000001</c:v>
                      </c:pt>
                      <c:pt idx="877">
                        <c:v>0.16252800000000001</c:v>
                      </c:pt>
                      <c:pt idx="878">
                        <c:v>0.166217</c:v>
                      </c:pt>
                      <c:pt idx="879">
                        <c:v>0.17030400000000001</c:v>
                      </c:pt>
                      <c:pt idx="880">
                        <c:v>0.17479</c:v>
                      </c:pt>
                      <c:pt idx="881">
                        <c:v>0.17966799999999999</c:v>
                      </c:pt>
                      <c:pt idx="882">
                        <c:v>0.18595900000000001</c:v>
                      </c:pt>
                      <c:pt idx="883">
                        <c:v>0.191943</c:v>
                      </c:pt>
                      <c:pt idx="884">
                        <c:v>0.199576</c:v>
                      </c:pt>
                      <c:pt idx="885">
                        <c:v>0.20663699999999999</c:v>
                      </c:pt>
                      <c:pt idx="886">
                        <c:v>0.212814</c:v>
                      </c:pt>
                      <c:pt idx="887">
                        <c:v>0.22197800000000001</c:v>
                      </c:pt>
                      <c:pt idx="888">
                        <c:v>0.23040099999999999</c:v>
                      </c:pt>
                      <c:pt idx="889">
                        <c:v>0.24092</c:v>
                      </c:pt>
                      <c:pt idx="890">
                        <c:v>0.2505</c:v>
                      </c:pt>
                      <c:pt idx="891">
                        <c:v>0.260546</c:v>
                      </c:pt>
                      <c:pt idx="892">
                        <c:v>0.27093800000000001</c:v>
                      </c:pt>
                      <c:pt idx="893">
                        <c:v>0.28171299999999999</c:v>
                      </c:pt>
                      <c:pt idx="894">
                        <c:v>0.294854</c:v>
                      </c:pt>
                      <c:pt idx="895">
                        <c:v>0.30660599999999999</c:v>
                      </c:pt>
                      <c:pt idx="896">
                        <c:v>0.31876599999999999</c:v>
                      </c:pt>
                      <c:pt idx="897">
                        <c:v>0.33336300000000002</c:v>
                      </c:pt>
                      <c:pt idx="898">
                        <c:v>0.34403</c:v>
                      </c:pt>
                      <c:pt idx="899">
                        <c:v>0.359184</c:v>
                      </c:pt>
                      <c:pt idx="900">
                        <c:v>0.37216900000000003</c:v>
                      </c:pt>
                      <c:pt idx="901">
                        <c:v>0.38705200000000001</c:v>
                      </c:pt>
                      <c:pt idx="902">
                        <c:v>0.39941100000000002</c:v>
                      </c:pt>
                      <c:pt idx="903">
                        <c:v>0.41122799999999998</c:v>
                      </c:pt>
                      <c:pt idx="904">
                        <c:v>0.42427300000000001</c:v>
                      </c:pt>
                      <c:pt idx="905">
                        <c:v>0.433056</c:v>
                      </c:pt>
                      <c:pt idx="906">
                        <c:v>0.44452399999999997</c:v>
                      </c:pt>
                      <c:pt idx="907">
                        <c:v>0.45357500000000001</c:v>
                      </c:pt>
                      <c:pt idx="908">
                        <c:v>0.46191500000000002</c:v>
                      </c:pt>
                      <c:pt idx="909">
                        <c:v>0.470771</c:v>
                      </c:pt>
                      <c:pt idx="910">
                        <c:v>0.47766199999999998</c:v>
                      </c:pt>
                      <c:pt idx="911">
                        <c:v>0.48380800000000002</c:v>
                      </c:pt>
                      <c:pt idx="912">
                        <c:v>0.48912600000000001</c:v>
                      </c:pt>
                      <c:pt idx="913">
                        <c:v>0.493612</c:v>
                      </c:pt>
                      <c:pt idx="914">
                        <c:v>0.49780400000000002</c:v>
                      </c:pt>
                      <c:pt idx="915">
                        <c:v>0.50049100000000002</c:v>
                      </c:pt>
                      <c:pt idx="916">
                        <c:v>0.50267899999999999</c:v>
                      </c:pt>
                      <c:pt idx="917">
                        <c:v>0.50372399999999995</c:v>
                      </c:pt>
                      <c:pt idx="918">
                        <c:v>0.504556</c:v>
                      </c:pt>
                      <c:pt idx="919">
                        <c:v>0.50513799999999998</c:v>
                      </c:pt>
                      <c:pt idx="920">
                        <c:v>0.50542699999999996</c:v>
                      </c:pt>
                      <c:pt idx="921">
                        <c:v>0.505602</c:v>
                      </c:pt>
                      <c:pt idx="922">
                        <c:v>0.505691</c:v>
                      </c:pt>
                      <c:pt idx="923">
                        <c:v>0.50578900000000004</c:v>
                      </c:pt>
                      <c:pt idx="924">
                        <c:v>0.50584899999999999</c:v>
                      </c:pt>
                      <c:pt idx="925">
                        <c:v>0.505907</c:v>
                      </c:pt>
                      <c:pt idx="926">
                        <c:v>0.50594300000000003</c:v>
                      </c:pt>
                      <c:pt idx="927">
                        <c:v>0.50592599999999999</c:v>
                      </c:pt>
                      <c:pt idx="928">
                        <c:v>0.505907</c:v>
                      </c:pt>
                      <c:pt idx="929">
                        <c:v>0.50592499999999996</c:v>
                      </c:pt>
                      <c:pt idx="930">
                        <c:v>0.50596600000000003</c:v>
                      </c:pt>
                      <c:pt idx="931">
                        <c:v>0.50602199999999997</c:v>
                      </c:pt>
                      <c:pt idx="932">
                        <c:v>0.50604199999999999</c:v>
                      </c:pt>
                      <c:pt idx="933">
                        <c:v>0.50603900000000002</c:v>
                      </c:pt>
                      <c:pt idx="934">
                        <c:v>0.50604700000000002</c:v>
                      </c:pt>
                      <c:pt idx="935">
                        <c:v>0.50607500000000005</c:v>
                      </c:pt>
                      <c:pt idx="936">
                        <c:v>0.50610299999999997</c:v>
                      </c:pt>
                      <c:pt idx="937">
                        <c:v>0.50611700000000004</c:v>
                      </c:pt>
                      <c:pt idx="938">
                        <c:v>0.50611399999999995</c:v>
                      </c:pt>
                      <c:pt idx="939">
                        <c:v>0.50603799999999999</c:v>
                      </c:pt>
                      <c:pt idx="940">
                        <c:v>0.50576299999999996</c:v>
                      </c:pt>
                      <c:pt idx="941">
                        <c:v>0.50526899999999997</c:v>
                      </c:pt>
                      <c:pt idx="942">
                        <c:v>0.50460199999999999</c:v>
                      </c:pt>
                      <c:pt idx="943">
                        <c:v>0.50320500000000001</c:v>
                      </c:pt>
                      <c:pt idx="944">
                        <c:v>0.50152300000000005</c:v>
                      </c:pt>
                      <c:pt idx="945">
                        <c:v>0.498975</c:v>
                      </c:pt>
                      <c:pt idx="946">
                        <c:v>0.49632399999999999</c:v>
                      </c:pt>
                      <c:pt idx="947">
                        <c:v>0.49324600000000002</c:v>
                      </c:pt>
                      <c:pt idx="948">
                        <c:v>0.48910599999999999</c:v>
                      </c:pt>
                      <c:pt idx="949">
                        <c:v>0.48578700000000002</c:v>
                      </c:pt>
                      <c:pt idx="950">
                        <c:v>0.48063400000000001</c:v>
                      </c:pt>
                      <c:pt idx="951">
                        <c:v>0.47575499999999998</c:v>
                      </c:pt>
                      <c:pt idx="952">
                        <c:v>0.47046300000000002</c:v>
                      </c:pt>
                      <c:pt idx="953">
                        <c:v>0.463781</c:v>
                      </c:pt>
                      <c:pt idx="954">
                        <c:v>0.45764300000000002</c:v>
                      </c:pt>
                      <c:pt idx="955">
                        <c:v>0.45112000000000002</c:v>
                      </c:pt>
                      <c:pt idx="956">
                        <c:v>0.444245</c:v>
                      </c:pt>
                      <c:pt idx="957">
                        <c:v>0.437083</c:v>
                      </c:pt>
                      <c:pt idx="958">
                        <c:v>0.42851299999999998</c:v>
                      </c:pt>
                      <c:pt idx="959">
                        <c:v>0.42108299999999999</c:v>
                      </c:pt>
                      <c:pt idx="960">
                        <c:v>0.41240900000000003</c:v>
                      </c:pt>
                      <c:pt idx="961">
                        <c:v>0.406246</c:v>
                      </c:pt>
                      <c:pt idx="962">
                        <c:v>0.39769500000000002</c:v>
                      </c:pt>
                      <c:pt idx="963">
                        <c:v>0.39049499999999998</c:v>
                      </c:pt>
                      <c:pt idx="964">
                        <c:v>0.38341199999999998</c:v>
                      </c:pt>
                      <c:pt idx="965">
                        <c:v>0.37530200000000002</c:v>
                      </c:pt>
                      <c:pt idx="966">
                        <c:v>0.36847299999999999</c:v>
                      </c:pt>
                      <c:pt idx="967">
                        <c:v>0.361761</c:v>
                      </c:pt>
                      <c:pt idx="968">
                        <c:v>0.355182</c:v>
                      </c:pt>
                      <c:pt idx="969">
                        <c:v>0.34878500000000001</c:v>
                      </c:pt>
                      <c:pt idx="970">
                        <c:v>0.34152300000000002</c:v>
                      </c:pt>
                      <c:pt idx="971">
                        <c:v>0.33543899999999999</c:v>
                      </c:pt>
                      <c:pt idx="972">
                        <c:v>0.328459</c:v>
                      </c:pt>
                      <c:pt idx="973">
                        <c:v>0.32258500000000001</c:v>
                      </c:pt>
                      <c:pt idx="974">
                        <c:v>0.31779099999999999</c:v>
                      </c:pt>
                      <c:pt idx="975">
                        <c:v>0.31131399999999998</c:v>
                      </c:pt>
                      <c:pt idx="976">
                        <c:v>0.30590899999999999</c:v>
                      </c:pt>
                      <c:pt idx="977">
                        <c:v>0.29971799999999998</c:v>
                      </c:pt>
                      <c:pt idx="978">
                        <c:v>0.29450399999999999</c:v>
                      </c:pt>
                      <c:pt idx="979">
                        <c:v>0.29364400000000002</c:v>
                      </c:pt>
                      <c:pt idx="980">
                        <c:v>0.28856300000000001</c:v>
                      </c:pt>
                      <c:pt idx="981">
                        <c:v>0.28445999999999999</c:v>
                      </c:pt>
                      <c:pt idx="982">
                        <c:v>0.27971499999999999</c:v>
                      </c:pt>
                      <c:pt idx="983">
                        <c:v>0.27437099999999998</c:v>
                      </c:pt>
                      <c:pt idx="984">
                        <c:v>0.26991300000000001</c:v>
                      </c:pt>
                      <c:pt idx="985">
                        <c:v>0.26483099999999998</c:v>
                      </c:pt>
                      <c:pt idx="986">
                        <c:v>0.26057000000000002</c:v>
                      </c:pt>
                      <c:pt idx="987">
                        <c:v>0.25643899999999997</c:v>
                      </c:pt>
                      <c:pt idx="988">
                        <c:v>0.25246299999999999</c:v>
                      </c:pt>
                      <c:pt idx="989">
                        <c:v>0.24859400000000001</c:v>
                      </c:pt>
                      <c:pt idx="990">
                        <c:v>0.24419399999999999</c:v>
                      </c:pt>
                      <c:pt idx="991">
                        <c:v>0.24051</c:v>
                      </c:pt>
                      <c:pt idx="992">
                        <c:v>0.236897</c:v>
                      </c:pt>
                      <c:pt idx="993">
                        <c:v>0.232795</c:v>
                      </c:pt>
                      <c:pt idx="994">
                        <c:v>0.229961</c:v>
                      </c:pt>
                      <c:pt idx="995">
                        <c:v>0.22608800000000001</c:v>
                      </c:pt>
                      <c:pt idx="996">
                        <c:v>0.22280800000000001</c:v>
                      </c:pt>
                      <c:pt idx="997">
                        <c:v>0.21956500000000001</c:v>
                      </c:pt>
                      <c:pt idx="998">
                        <c:v>0.21585499999999999</c:v>
                      </c:pt>
                      <c:pt idx="999">
                        <c:v>0.21276700000000001</c:v>
                      </c:pt>
                      <c:pt idx="1000">
                        <c:v>0.209761</c:v>
                      </c:pt>
                      <c:pt idx="1001">
                        <c:v>0.20682500000000001</c:v>
                      </c:pt>
                      <c:pt idx="1002">
                        <c:v>0.203462</c:v>
                      </c:pt>
                      <c:pt idx="1003">
                        <c:v>0.200598</c:v>
                      </c:pt>
                      <c:pt idx="1004">
                        <c:v>0.19776299999999999</c:v>
                      </c:pt>
                      <c:pt idx="1005">
                        <c:v>0.19450999999999999</c:v>
                      </c:pt>
                      <c:pt idx="1006">
                        <c:v>0.19222600000000001</c:v>
                      </c:pt>
                      <c:pt idx="1007">
                        <c:v>0.189055</c:v>
                      </c:pt>
                      <c:pt idx="1008">
                        <c:v>0.186338</c:v>
                      </c:pt>
                      <c:pt idx="1009">
                        <c:v>0.183641</c:v>
                      </c:pt>
                      <c:pt idx="1010">
                        <c:v>0.180535</c:v>
                      </c:pt>
                      <c:pt idx="1011">
                        <c:v>0.17791199999999999</c:v>
                      </c:pt>
                      <c:pt idx="1012">
                        <c:v>0.17533499999999999</c:v>
                      </c:pt>
                      <c:pt idx="1013">
                        <c:v>0.17281199999999999</c:v>
                      </c:pt>
                      <c:pt idx="1014">
                        <c:v>0.170318</c:v>
                      </c:pt>
                      <c:pt idx="1015">
                        <c:v>0.167459</c:v>
                      </c:pt>
                      <c:pt idx="1016">
                        <c:v>0.16508900000000001</c:v>
                      </c:pt>
                      <c:pt idx="1017">
                        <c:v>0.16240099999999999</c:v>
                      </c:pt>
                      <c:pt idx="1018">
                        <c:v>0.16014300000000001</c:v>
                      </c:pt>
                      <c:pt idx="1019">
                        <c:v>0.15792200000000001</c:v>
                      </c:pt>
                      <c:pt idx="1020">
                        <c:v>0.155724</c:v>
                      </c:pt>
                      <c:pt idx="1021">
                        <c:v>0.15356400000000001</c:v>
                      </c:pt>
                      <c:pt idx="1022">
                        <c:v>0.15110699999999999</c:v>
                      </c:pt>
                      <c:pt idx="1023">
                        <c:v>0.149039</c:v>
                      </c:pt>
                      <c:pt idx="1024">
                        <c:v>0.146651</c:v>
                      </c:pt>
                      <c:pt idx="1025">
                        <c:v>0.14496700000000001</c:v>
                      </c:pt>
                      <c:pt idx="1026">
                        <c:v>0.14299200000000001</c:v>
                      </c:pt>
                      <c:pt idx="1027">
                        <c:v>0.140792</c:v>
                      </c:pt>
                      <c:pt idx="1028">
                        <c:v>0.13900100000000001</c:v>
                      </c:pt>
                      <c:pt idx="1029">
                        <c:v>0.13697599999999999</c:v>
                      </c:pt>
                      <c:pt idx="1030">
                        <c:v>0.135266</c:v>
                      </c:pt>
                      <c:pt idx="1031">
                        <c:v>0.133579</c:v>
                      </c:pt>
                      <c:pt idx="1032">
                        <c:v>0.13190299999999999</c:v>
                      </c:pt>
                      <c:pt idx="1033">
                        <c:v>0.130271</c:v>
                      </c:pt>
                      <c:pt idx="1034">
                        <c:v>0.12850500000000001</c:v>
                      </c:pt>
                      <c:pt idx="1035">
                        <c:v>0.127056</c:v>
                      </c:pt>
                      <c:pt idx="1036">
                        <c:v>0.125612</c:v>
                      </c:pt>
                      <c:pt idx="1037">
                        <c:v>0.12390900000000001</c:v>
                      </c:pt>
                      <c:pt idx="1038">
                        <c:v>0.12267</c:v>
                      </c:pt>
                      <c:pt idx="1039">
                        <c:v>0.120977</c:v>
                      </c:pt>
                      <c:pt idx="1040">
                        <c:v>0.119615</c:v>
                      </c:pt>
                      <c:pt idx="1041">
                        <c:v>0.118104</c:v>
                      </c:pt>
                      <c:pt idx="1042">
                        <c:v>0.11683399999999999</c:v>
                      </c:pt>
                      <c:pt idx="1043">
                        <c:v>0.11555799999999999</c:v>
                      </c:pt>
                      <c:pt idx="1044">
                        <c:v>0.114301</c:v>
                      </c:pt>
                      <c:pt idx="1045">
                        <c:v>0.113085</c:v>
                      </c:pt>
                      <c:pt idx="1046">
                        <c:v>0.111709</c:v>
                      </c:pt>
                      <c:pt idx="1047">
                        <c:v>0.11054799999999999</c:v>
                      </c:pt>
                      <c:pt idx="1048">
                        <c:v>0.109379</c:v>
                      </c:pt>
                      <c:pt idx="1049">
                        <c:v>0.108004</c:v>
                      </c:pt>
                      <c:pt idx="1050">
                        <c:v>0.107041</c:v>
                      </c:pt>
                      <c:pt idx="1051">
                        <c:v>0.10575900000000001</c:v>
                      </c:pt>
                      <c:pt idx="1052">
                        <c:v>0.104726</c:v>
                      </c:pt>
                      <c:pt idx="1053">
                        <c:v>0.103725</c:v>
                      </c:pt>
                      <c:pt idx="1054">
                        <c:v>0.10256</c:v>
                      </c:pt>
                      <c:pt idx="1055">
                        <c:v>0.101586</c:v>
                      </c:pt>
                      <c:pt idx="1056">
                        <c:v>0.100656</c:v>
                      </c:pt>
                      <c:pt idx="1057">
                        <c:v>9.9765000000000006E-2</c:v>
                      </c:pt>
                      <c:pt idx="1058">
                        <c:v>9.8766000000000007E-2</c:v>
                      </c:pt>
                      <c:pt idx="1059">
                        <c:v>9.7933999999999993E-2</c:v>
                      </c:pt>
                      <c:pt idx="1060">
                        <c:v>9.7088999999999995E-2</c:v>
                      </c:pt>
                      <c:pt idx="1061">
                        <c:v>9.6115999999999993E-2</c:v>
                      </c:pt>
                      <c:pt idx="1062">
                        <c:v>9.5311999999999994E-2</c:v>
                      </c:pt>
                      <c:pt idx="1063">
                        <c:v>9.4530000000000003E-2</c:v>
                      </c:pt>
                      <c:pt idx="1064">
                        <c:v>9.3776999999999999E-2</c:v>
                      </c:pt>
                      <c:pt idx="1065">
                        <c:v>9.3040999999999999E-2</c:v>
                      </c:pt>
                      <c:pt idx="1066">
                        <c:v>9.2160000000000006E-2</c:v>
                      </c:pt>
                      <c:pt idx="1067">
                        <c:v>9.1415999999999997E-2</c:v>
                      </c:pt>
                      <c:pt idx="1068">
                        <c:v>9.0579000000000007E-2</c:v>
                      </c:pt>
                      <c:pt idx="1069">
                        <c:v>8.9982999999999994E-2</c:v>
                      </c:pt>
                      <c:pt idx="1070">
                        <c:v>8.9271000000000003E-2</c:v>
                      </c:pt>
                      <c:pt idx="1071">
                        <c:v>8.8444999999999996E-2</c:v>
                      </c:pt>
                      <c:pt idx="1072">
                        <c:v>8.7706000000000006E-2</c:v>
                      </c:pt>
                      <c:pt idx="1073">
                        <c:v>8.6832999999999994E-2</c:v>
                      </c:pt>
                      <c:pt idx="1074">
                        <c:v>8.6144999999999999E-2</c:v>
                      </c:pt>
                      <c:pt idx="1075">
                        <c:v>8.5597000000000006E-2</c:v>
                      </c:pt>
                      <c:pt idx="1076">
                        <c:v>8.4818000000000005E-2</c:v>
                      </c:pt>
                      <c:pt idx="1077">
                        <c:v>8.4154000000000007E-2</c:v>
                      </c:pt>
                      <c:pt idx="1078">
                        <c:v>8.3399000000000001E-2</c:v>
                      </c:pt>
                      <c:pt idx="1079">
                        <c:v>8.2801E-2</c:v>
                      </c:pt>
                      <c:pt idx="1080">
                        <c:v>8.2143999999999995E-2</c:v>
                      </c:pt>
                      <c:pt idx="1081">
                        <c:v>8.1660999999999997E-2</c:v>
                      </c:pt>
                      <c:pt idx="1082">
                        <c:v>8.1054000000000001E-2</c:v>
                      </c:pt>
                      <c:pt idx="1083">
                        <c:v>8.0347000000000002E-2</c:v>
                      </c:pt>
                      <c:pt idx="1084">
                        <c:v>7.9760999999999999E-2</c:v>
                      </c:pt>
                      <c:pt idx="1085">
                        <c:v>7.9136999999999999E-2</c:v>
                      </c:pt>
                      <c:pt idx="1086">
                        <c:v>7.8631000000000006E-2</c:v>
                      </c:pt>
                      <c:pt idx="1087">
                        <c:v>7.8121999999999997E-2</c:v>
                      </c:pt>
                      <c:pt idx="1088">
                        <c:v>7.7623999999999999E-2</c:v>
                      </c:pt>
                      <c:pt idx="1089">
                        <c:v>7.7129000000000003E-2</c:v>
                      </c:pt>
                      <c:pt idx="1090">
                        <c:v>7.6558000000000001E-2</c:v>
                      </c:pt>
                      <c:pt idx="1091">
                        <c:v>7.6105000000000006E-2</c:v>
                      </c:pt>
                      <c:pt idx="1092">
                        <c:v>7.5677999999999995E-2</c:v>
                      </c:pt>
                      <c:pt idx="1093">
                        <c:v>7.5203000000000006E-2</c:v>
                      </c:pt>
                      <c:pt idx="1094">
                        <c:v>7.4879000000000001E-2</c:v>
                      </c:pt>
                      <c:pt idx="1095">
                        <c:v>7.4425000000000005E-2</c:v>
                      </c:pt>
                      <c:pt idx="1096">
                        <c:v>7.3992000000000002E-2</c:v>
                      </c:pt>
                      <c:pt idx="1097">
                        <c:v>7.3506000000000002E-2</c:v>
                      </c:pt>
                      <c:pt idx="1098">
                        <c:v>7.3136999999999994E-2</c:v>
                      </c:pt>
                      <c:pt idx="1099">
                        <c:v>7.2781999999999999E-2</c:v>
                      </c:pt>
                      <c:pt idx="1100">
                        <c:v>7.2358000000000006E-2</c:v>
                      </c:pt>
                      <c:pt idx="1101">
                        <c:v>7.2043999999999997E-2</c:v>
                      </c:pt>
                      <c:pt idx="1102">
                        <c:v>7.1572999999999998E-2</c:v>
                      </c:pt>
                      <c:pt idx="1103">
                        <c:v>7.1180999999999994E-2</c:v>
                      </c:pt>
                      <c:pt idx="1104">
                        <c:v>7.0848999999999995E-2</c:v>
                      </c:pt>
                      <c:pt idx="1105">
                        <c:v>7.0489999999999997E-2</c:v>
                      </c:pt>
                      <c:pt idx="1106">
                        <c:v>7.0174E-2</c:v>
                      </c:pt>
                      <c:pt idx="1107">
                        <c:v>6.9835999999999995E-2</c:v>
                      </c:pt>
                      <c:pt idx="1108">
                        <c:v>6.9449999999999998E-2</c:v>
                      </c:pt>
                      <c:pt idx="1109">
                        <c:v>6.9085999999999995E-2</c:v>
                      </c:pt>
                      <c:pt idx="1110">
                        <c:v>6.8727999999999997E-2</c:v>
                      </c:pt>
                      <c:pt idx="1111">
                        <c:v>6.8431000000000006E-2</c:v>
                      </c:pt>
                      <c:pt idx="1112">
                        <c:v>6.8071999999999994E-2</c:v>
                      </c:pt>
                      <c:pt idx="1113">
                        <c:v>6.7821999999999993E-2</c:v>
                      </c:pt>
                      <c:pt idx="1114">
                        <c:v>6.7515000000000006E-2</c:v>
                      </c:pt>
                      <c:pt idx="1115">
                        <c:v>6.7173999999999998E-2</c:v>
                      </c:pt>
                      <c:pt idx="1116">
                        <c:v>6.6929000000000002E-2</c:v>
                      </c:pt>
                      <c:pt idx="1117">
                        <c:v>6.6695000000000004E-2</c:v>
                      </c:pt>
                      <c:pt idx="1118">
                        <c:v>6.6544000000000006E-2</c:v>
                      </c:pt>
                      <c:pt idx="1119">
                        <c:v>6.6422999999999996E-2</c:v>
                      </c:pt>
                      <c:pt idx="1120">
                        <c:v>6.6272999999999999E-2</c:v>
                      </c:pt>
                      <c:pt idx="1121">
                        <c:v>6.6119999999999998E-2</c:v>
                      </c:pt>
                      <c:pt idx="1122">
                        <c:v>6.6008999999999998E-2</c:v>
                      </c:pt>
                      <c:pt idx="1123">
                        <c:v>6.5953999999999999E-2</c:v>
                      </c:pt>
                      <c:pt idx="1124">
                        <c:v>6.5895999999999996E-2</c:v>
                      </c:pt>
                      <c:pt idx="1125">
                        <c:v>6.5820000000000004E-2</c:v>
                      </c:pt>
                      <c:pt idx="1126">
                        <c:v>6.5767999999999993E-2</c:v>
                      </c:pt>
                      <c:pt idx="1127">
                        <c:v>6.5747E-2</c:v>
                      </c:pt>
                      <c:pt idx="1128">
                        <c:v>6.5749000000000002E-2</c:v>
                      </c:pt>
                      <c:pt idx="1129">
                        <c:v>6.5768999999999994E-2</c:v>
                      </c:pt>
                      <c:pt idx="1130">
                        <c:v>6.5810999999999995E-2</c:v>
                      </c:pt>
                      <c:pt idx="1131">
                        <c:v>6.5822000000000006E-2</c:v>
                      </c:pt>
                      <c:pt idx="1132">
                        <c:v>6.583E-2</c:v>
                      </c:pt>
                      <c:pt idx="1133">
                        <c:v>6.5882999999999997E-2</c:v>
                      </c:pt>
                      <c:pt idx="1134">
                        <c:v>6.5974000000000005E-2</c:v>
                      </c:pt>
                      <c:pt idx="1135">
                        <c:v>6.6086000000000006E-2</c:v>
                      </c:pt>
                      <c:pt idx="1136">
                        <c:v>6.6253999999999993E-2</c:v>
                      </c:pt>
                      <c:pt idx="1137">
                        <c:v>6.6377000000000005E-2</c:v>
                      </c:pt>
                      <c:pt idx="1138">
                        <c:v>6.6474000000000005E-2</c:v>
                      </c:pt>
                      <c:pt idx="1139">
                        <c:v>6.6636000000000001E-2</c:v>
                      </c:pt>
                      <c:pt idx="1140">
                        <c:v>6.6788E-2</c:v>
                      </c:pt>
                      <c:pt idx="1141">
                        <c:v>6.6989999999999994E-2</c:v>
                      </c:pt>
                      <c:pt idx="1142">
                        <c:v>6.7174999999999999E-2</c:v>
                      </c:pt>
                      <c:pt idx="1143">
                        <c:v>6.7336999999999994E-2</c:v>
                      </c:pt>
                      <c:pt idx="1144">
                        <c:v>6.7548999999999998E-2</c:v>
                      </c:pt>
                      <c:pt idx="1145">
                        <c:v>6.7740999999999996E-2</c:v>
                      </c:pt>
                      <c:pt idx="1146">
                        <c:v>6.8023E-2</c:v>
                      </c:pt>
                      <c:pt idx="1147">
                        <c:v>6.8252999999999994E-2</c:v>
                      </c:pt>
                      <c:pt idx="1148">
                        <c:v>6.8449999999999997E-2</c:v>
                      </c:pt>
                      <c:pt idx="1149">
                        <c:v>6.8621000000000001E-2</c:v>
                      </c:pt>
                      <c:pt idx="1150">
                        <c:v>6.8772E-2</c:v>
                      </c:pt>
                      <c:pt idx="1151">
                        <c:v>6.8960999999999995E-2</c:v>
                      </c:pt>
                      <c:pt idx="1152">
                        <c:v>6.9153999999999993E-2</c:v>
                      </c:pt>
                      <c:pt idx="1153">
                        <c:v>6.9322999999999996E-2</c:v>
                      </c:pt>
                      <c:pt idx="1154">
                        <c:v>6.9477999999999998E-2</c:v>
                      </c:pt>
                      <c:pt idx="1155">
                        <c:v>6.9561999999999999E-2</c:v>
                      </c:pt>
                      <c:pt idx="1156">
                        <c:v>6.9667000000000007E-2</c:v>
                      </c:pt>
                      <c:pt idx="1157">
                        <c:v>6.9771E-2</c:v>
                      </c:pt>
                      <c:pt idx="1158">
                        <c:v>6.9906999999999997E-2</c:v>
                      </c:pt>
                      <c:pt idx="1159">
                        <c:v>6.9995000000000002E-2</c:v>
                      </c:pt>
                      <c:pt idx="1160">
                        <c:v>7.0036000000000001E-2</c:v>
                      </c:pt>
                      <c:pt idx="1161">
                        <c:v>7.0073999999999997E-2</c:v>
                      </c:pt>
                      <c:pt idx="1162">
                        <c:v>7.0111999999999994E-2</c:v>
                      </c:pt>
                      <c:pt idx="1163">
                        <c:v>7.0144999999999999E-2</c:v>
                      </c:pt>
                      <c:pt idx="1164">
                        <c:v>7.0151000000000005E-2</c:v>
                      </c:pt>
                      <c:pt idx="1165">
                        <c:v>7.0148000000000002E-2</c:v>
                      </c:pt>
                      <c:pt idx="1166">
                        <c:v>7.0122000000000004E-2</c:v>
                      </c:pt>
                      <c:pt idx="1167">
                        <c:v>6.9990999999999998E-2</c:v>
                      </c:pt>
                      <c:pt idx="1168">
                        <c:v>6.9863999999999996E-2</c:v>
                      </c:pt>
                      <c:pt idx="1169">
                        <c:v>6.9740999999999997E-2</c:v>
                      </c:pt>
                      <c:pt idx="1170">
                        <c:v>6.9625999999999993E-2</c:v>
                      </c:pt>
                      <c:pt idx="1171">
                        <c:v>6.9511000000000003E-2</c:v>
                      </c:pt>
                      <c:pt idx="1172">
                        <c:v>6.9284999999999999E-2</c:v>
                      </c:pt>
                      <c:pt idx="1173">
                        <c:v>6.9062999999999999E-2</c:v>
                      </c:pt>
                      <c:pt idx="1174">
                        <c:v>6.8836999999999995E-2</c:v>
                      </c:pt>
                      <c:pt idx="1175">
                        <c:v>6.8647E-2</c:v>
                      </c:pt>
                      <c:pt idx="1176">
                        <c:v>6.8411E-2</c:v>
                      </c:pt>
                      <c:pt idx="1177">
                        <c:v>6.8231E-2</c:v>
                      </c:pt>
                      <c:pt idx="1178">
                        <c:v>6.7972000000000005E-2</c:v>
                      </c:pt>
                      <c:pt idx="1179">
                        <c:v>6.7646999999999999E-2</c:v>
                      </c:pt>
                      <c:pt idx="1180">
                        <c:v>6.7403000000000005E-2</c:v>
                      </c:pt>
                      <c:pt idx="1181">
                        <c:v>6.7115999999999995E-2</c:v>
                      </c:pt>
                      <c:pt idx="1182">
                        <c:v>6.6849000000000006E-2</c:v>
                      </c:pt>
                      <c:pt idx="1183">
                        <c:v>6.6608000000000001E-2</c:v>
                      </c:pt>
                      <c:pt idx="1184">
                        <c:v>6.6209000000000004E-2</c:v>
                      </c:pt>
                      <c:pt idx="1185">
                        <c:v>6.5850000000000006E-2</c:v>
                      </c:pt>
                      <c:pt idx="1186">
                        <c:v>6.5504000000000007E-2</c:v>
                      </c:pt>
                      <c:pt idx="1187">
                        <c:v>6.5241999999999994E-2</c:v>
                      </c:pt>
                      <c:pt idx="1188">
                        <c:v>6.4968999999999999E-2</c:v>
                      </c:pt>
                      <c:pt idx="1189">
                        <c:v>6.4668000000000003E-2</c:v>
                      </c:pt>
                      <c:pt idx="1190">
                        <c:v>6.4309000000000005E-2</c:v>
                      </c:pt>
                      <c:pt idx="1191">
                        <c:v>6.3892000000000004E-2</c:v>
                      </c:pt>
                      <c:pt idx="1192">
                        <c:v>6.3588000000000006E-2</c:v>
                      </c:pt>
                      <c:pt idx="1193">
                        <c:v>6.3297999999999993E-2</c:v>
                      </c:pt>
                      <c:pt idx="1194">
                        <c:v>6.2945000000000001E-2</c:v>
                      </c:pt>
                      <c:pt idx="1195">
                        <c:v>6.2617999999999993E-2</c:v>
                      </c:pt>
                      <c:pt idx="1196">
                        <c:v>6.2257E-2</c:v>
                      </c:pt>
                      <c:pt idx="1197">
                        <c:v>6.1892000000000003E-2</c:v>
                      </c:pt>
                      <c:pt idx="1198">
                        <c:v>6.1504999999999997E-2</c:v>
                      </c:pt>
                      <c:pt idx="1199">
                        <c:v>6.1214999999999999E-2</c:v>
                      </c:pt>
                      <c:pt idx="1200">
                        <c:v>6.0949999999999997E-2</c:v>
                      </c:pt>
                      <c:pt idx="1201">
                        <c:v>6.0617999999999998E-2</c:v>
                      </c:pt>
                      <c:pt idx="1202">
                        <c:v>6.0338999999999997E-2</c:v>
                      </c:pt>
                      <c:pt idx="1203">
                        <c:v>5.9957000000000003E-2</c:v>
                      </c:pt>
                      <c:pt idx="1204">
                        <c:v>5.9684000000000001E-2</c:v>
                      </c:pt>
                      <c:pt idx="1205">
                        <c:v>5.9422000000000003E-2</c:v>
                      </c:pt>
                      <c:pt idx="1206">
                        <c:v>5.9111999999999998E-2</c:v>
                      </c:pt>
                      <c:pt idx="1207">
                        <c:v>5.8842999999999999E-2</c:v>
                      </c:pt>
                      <c:pt idx="1208">
                        <c:v>5.8542999999999998E-2</c:v>
                      </c:pt>
                      <c:pt idx="1209">
                        <c:v>5.8241000000000001E-2</c:v>
                      </c:pt>
                      <c:pt idx="1210">
                        <c:v>5.7972999999999997E-2</c:v>
                      </c:pt>
                      <c:pt idx="1211">
                        <c:v>5.7694000000000002E-2</c:v>
                      </c:pt>
                      <c:pt idx="1212">
                        <c:v>5.7471000000000001E-2</c:v>
                      </c:pt>
                      <c:pt idx="1213">
                        <c:v>5.7193000000000001E-2</c:v>
                      </c:pt>
                      <c:pt idx="1214">
                        <c:v>5.688E-2</c:v>
                      </c:pt>
                      <c:pt idx="1215">
                        <c:v>5.6580999999999999E-2</c:v>
                      </c:pt>
                      <c:pt idx="1216">
                        <c:v>5.6348000000000002E-2</c:v>
                      </c:pt>
                      <c:pt idx="1217">
                        <c:v>5.6149999999999999E-2</c:v>
                      </c:pt>
                      <c:pt idx="1218">
                        <c:v>5.5924000000000001E-2</c:v>
                      </c:pt>
                      <c:pt idx="1219">
                        <c:v>5.5702000000000002E-2</c:v>
                      </c:pt>
                      <c:pt idx="1220">
                        <c:v>5.5369000000000002E-2</c:v>
                      </c:pt>
                      <c:pt idx="1221">
                        <c:v>5.5132E-2</c:v>
                      </c:pt>
                      <c:pt idx="1222">
                        <c:v>5.4897000000000001E-2</c:v>
                      </c:pt>
                      <c:pt idx="1223">
                        <c:v>5.4682000000000001E-2</c:v>
                      </c:pt>
                      <c:pt idx="1224">
                        <c:v>5.4514E-2</c:v>
                      </c:pt>
                      <c:pt idx="1225">
                        <c:v>5.4258000000000001E-2</c:v>
                      </c:pt>
                      <c:pt idx="1226">
                        <c:v>5.4044000000000002E-2</c:v>
                      </c:pt>
                      <c:pt idx="1227">
                        <c:v>5.3901999999999999E-2</c:v>
                      </c:pt>
                      <c:pt idx="1228">
                        <c:v>5.3726000000000003E-2</c:v>
                      </c:pt>
                      <c:pt idx="1229">
                        <c:v>5.3582999999999999E-2</c:v>
                      </c:pt>
                      <c:pt idx="1230">
                        <c:v>5.339E-2</c:v>
                      </c:pt>
                      <c:pt idx="1231">
                        <c:v>5.3183000000000001E-2</c:v>
                      </c:pt>
                      <c:pt idx="1232">
                        <c:v>5.2990000000000002E-2</c:v>
                      </c:pt>
                      <c:pt idx="1233">
                        <c:v>5.2842E-2</c:v>
                      </c:pt>
                      <c:pt idx="1234">
                        <c:v>5.2705000000000002E-2</c:v>
                      </c:pt>
                      <c:pt idx="1235">
                        <c:v>5.2523E-2</c:v>
                      </c:pt>
                      <c:pt idx="1236">
                        <c:v>5.2311999999999997E-2</c:v>
                      </c:pt>
                      <c:pt idx="1237">
                        <c:v>5.2106E-2</c:v>
                      </c:pt>
                      <c:pt idx="1238">
                        <c:v>5.1996000000000001E-2</c:v>
                      </c:pt>
                      <c:pt idx="1239">
                        <c:v>5.1892000000000001E-2</c:v>
                      </c:pt>
                      <c:pt idx="1240">
                        <c:v>5.1767000000000001E-2</c:v>
                      </c:pt>
                      <c:pt idx="1241">
                        <c:v>5.1570999999999999E-2</c:v>
                      </c:pt>
                      <c:pt idx="1242">
                        <c:v>5.1339999999999997E-2</c:v>
                      </c:pt>
                      <c:pt idx="1243">
                        <c:v>5.1218E-2</c:v>
                      </c:pt>
                      <c:pt idx="1244">
                        <c:v>5.1128E-2</c:v>
                      </c:pt>
                      <c:pt idx="1245">
                        <c:v>5.1020000000000003E-2</c:v>
                      </c:pt>
                      <c:pt idx="1246">
                        <c:v>5.0918999999999999E-2</c:v>
                      </c:pt>
                      <c:pt idx="1247">
                        <c:v>5.0715999999999997E-2</c:v>
                      </c:pt>
                      <c:pt idx="1248">
                        <c:v>5.0545E-2</c:v>
                      </c:pt>
                      <c:pt idx="1249">
                        <c:v>5.0418999999999999E-2</c:v>
                      </c:pt>
                      <c:pt idx="1250">
                        <c:v>5.0278000000000003E-2</c:v>
                      </c:pt>
                      <c:pt idx="1251">
                        <c:v>5.0147999999999998E-2</c:v>
                      </c:pt>
                      <c:pt idx="1252">
                        <c:v>5.0014000000000003E-2</c:v>
                      </c:pt>
                      <c:pt idx="1253">
                        <c:v>4.9853000000000001E-2</c:v>
                      </c:pt>
                      <c:pt idx="1254">
                        <c:v>4.9667999999999997E-2</c:v>
                      </c:pt>
                      <c:pt idx="1255">
                        <c:v>4.9568000000000001E-2</c:v>
                      </c:pt>
                      <c:pt idx="1256">
                        <c:v>4.9488999999999998E-2</c:v>
                      </c:pt>
                      <c:pt idx="1257">
                        <c:v>4.9384999999999998E-2</c:v>
                      </c:pt>
                      <c:pt idx="1258">
                        <c:v>4.9297000000000001E-2</c:v>
                      </c:pt>
                      <c:pt idx="1259">
                        <c:v>4.9206E-2</c:v>
                      </c:pt>
                      <c:pt idx="1260">
                        <c:v>4.9126999999999997E-2</c:v>
                      </c:pt>
                      <c:pt idx="1261">
                        <c:v>4.9085999999999998E-2</c:v>
                      </c:pt>
                      <c:pt idx="1262">
                        <c:v>4.9065999999999999E-2</c:v>
                      </c:pt>
                      <c:pt idx="1263">
                        <c:v>4.9075000000000001E-2</c:v>
                      </c:pt>
                      <c:pt idx="1264">
                        <c:v>4.9069000000000002E-2</c:v>
                      </c:pt>
                      <c:pt idx="1265">
                        <c:v>4.9089000000000001E-2</c:v>
                      </c:pt>
                      <c:pt idx="1266">
                        <c:v>4.9169999999999998E-2</c:v>
                      </c:pt>
                      <c:pt idx="1267">
                        <c:v>4.9318000000000001E-2</c:v>
                      </c:pt>
                      <c:pt idx="1268">
                        <c:v>4.9481999999999998E-2</c:v>
                      </c:pt>
                      <c:pt idx="1269">
                        <c:v>4.9704999999999999E-2</c:v>
                      </c:pt>
                      <c:pt idx="1270">
                        <c:v>4.9896000000000003E-2</c:v>
                      </c:pt>
                      <c:pt idx="1271">
                        <c:v>5.0085999999999999E-2</c:v>
                      </c:pt>
                      <c:pt idx="1272">
                        <c:v>5.0429000000000002E-2</c:v>
                      </c:pt>
                      <c:pt idx="1273">
                        <c:v>5.0785999999999998E-2</c:v>
                      </c:pt>
                      <c:pt idx="1274">
                        <c:v>5.1247000000000001E-2</c:v>
                      </c:pt>
                      <c:pt idx="1275">
                        <c:v>5.1640999999999999E-2</c:v>
                      </c:pt>
                      <c:pt idx="1276">
                        <c:v>5.2132999999999999E-2</c:v>
                      </c:pt>
                      <c:pt idx="1277">
                        <c:v>5.2519000000000003E-2</c:v>
                      </c:pt>
                      <c:pt idx="1278">
                        <c:v>5.3019999999999998E-2</c:v>
                      </c:pt>
                      <c:pt idx="1279">
                        <c:v>5.3677999999999997E-2</c:v>
                      </c:pt>
                      <c:pt idx="1280">
                        <c:v>5.4295999999999997E-2</c:v>
                      </c:pt>
                      <c:pt idx="1281">
                        <c:v>5.5044000000000003E-2</c:v>
                      </c:pt>
                      <c:pt idx="1282">
                        <c:v>5.5717999999999997E-2</c:v>
                      </c:pt>
                      <c:pt idx="1283">
                        <c:v>5.6445000000000002E-2</c:v>
                      </c:pt>
                      <c:pt idx="1284">
                        <c:v>5.7188000000000003E-2</c:v>
                      </c:pt>
                      <c:pt idx="1285">
                        <c:v>5.7939999999999998E-2</c:v>
                      </c:pt>
                      <c:pt idx="1286">
                        <c:v>5.8804000000000002E-2</c:v>
                      </c:pt>
                      <c:pt idx="1287">
                        <c:v>5.9496E-2</c:v>
                      </c:pt>
                      <c:pt idx="1288">
                        <c:v>6.0198000000000002E-2</c:v>
                      </c:pt>
                      <c:pt idx="1289">
                        <c:v>6.1065000000000001E-2</c:v>
                      </c:pt>
                      <c:pt idx="1290">
                        <c:v>6.1690000000000002E-2</c:v>
                      </c:pt>
                      <c:pt idx="1291">
                        <c:v>6.2534999999999993E-2</c:v>
                      </c:pt>
                      <c:pt idx="1292">
                        <c:v>6.3216999999999995E-2</c:v>
                      </c:pt>
                      <c:pt idx="1293">
                        <c:v>6.3924999999999996E-2</c:v>
                      </c:pt>
                      <c:pt idx="1294">
                        <c:v>6.4519999999999994E-2</c:v>
                      </c:pt>
                      <c:pt idx="1295">
                        <c:v>6.5139000000000002E-2</c:v>
                      </c:pt>
                      <c:pt idx="1296">
                        <c:v>6.5737000000000004E-2</c:v>
                      </c:pt>
                      <c:pt idx="1297">
                        <c:v>6.6280000000000006E-2</c:v>
                      </c:pt>
                      <c:pt idx="1298">
                        <c:v>6.6804000000000002E-2</c:v>
                      </c:pt>
                      <c:pt idx="1299">
                        <c:v>6.7163E-2</c:v>
                      </c:pt>
                      <c:pt idx="1300">
                        <c:v>6.7530000000000007E-2</c:v>
                      </c:pt>
                      <c:pt idx="1301">
                        <c:v>6.7999000000000004E-2</c:v>
                      </c:pt>
                      <c:pt idx="1302">
                        <c:v>6.8328E-2</c:v>
                      </c:pt>
                      <c:pt idx="1303">
                        <c:v>6.8737000000000006E-2</c:v>
                      </c:pt>
                      <c:pt idx="1304">
                        <c:v>6.9016999999999995E-2</c:v>
                      </c:pt>
                      <c:pt idx="1305">
                        <c:v>6.9209999999999994E-2</c:v>
                      </c:pt>
                      <c:pt idx="1306">
                        <c:v>6.9370000000000001E-2</c:v>
                      </c:pt>
                      <c:pt idx="1307">
                        <c:v>6.9475999999999996E-2</c:v>
                      </c:pt>
                      <c:pt idx="1308">
                        <c:v>6.9550000000000001E-2</c:v>
                      </c:pt>
                      <c:pt idx="1309">
                        <c:v>6.9571999999999995E-2</c:v>
                      </c:pt>
                      <c:pt idx="1310">
                        <c:v>6.9530999999999996E-2</c:v>
                      </c:pt>
                      <c:pt idx="1311">
                        <c:v>6.9429000000000005E-2</c:v>
                      </c:pt>
                      <c:pt idx="1312">
                        <c:v>6.9359000000000004E-2</c:v>
                      </c:pt>
                      <c:pt idx="1313">
                        <c:v>6.9247000000000003E-2</c:v>
                      </c:pt>
                      <c:pt idx="1314">
                        <c:v>6.9108000000000003E-2</c:v>
                      </c:pt>
                      <c:pt idx="1315">
                        <c:v>6.8935999999999997E-2</c:v>
                      </c:pt>
                      <c:pt idx="1316">
                        <c:v>6.8700999999999998E-2</c:v>
                      </c:pt>
                      <c:pt idx="1317">
                        <c:v>6.8427000000000002E-2</c:v>
                      </c:pt>
                      <c:pt idx="1318">
                        <c:v>6.8142999999999995E-2</c:v>
                      </c:pt>
                      <c:pt idx="1319">
                        <c:v>6.7914000000000002E-2</c:v>
                      </c:pt>
                      <c:pt idx="1320">
                        <c:v>6.7612000000000005E-2</c:v>
                      </c:pt>
                      <c:pt idx="1321">
                        <c:v>6.7283999999999997E-2</c:v>
                      </c:pt>
                      <c:pt idx="1322">
                        <c:v>6.6992999999999997E-2</c:v>
                      </c:pt>
                      <c:pt idx="1323">
                        <c:v>6.6631999999999997E-2</c:v>
                      </c:pt>
                      <c:pt idx="1324">
                        <c:v>6.6339999999999996E-2</c:v>
                      </c:pt>
                      <c:pt idx="1325">
                        <c:v>6.5990999999999994E-2</c:v>
                      </c:pt>
                      <c:pt idx="1326">
                        <c:v>6.5661999999999998E-2</c:v>
                      </c:pt>
                      <c:pt idx="1327">
                        <c:v>6.5275E-2</c:v>
                      </c:pt>
                      <c:pt idx="1328">
                        <c:v>6.4880999999999994E-2</c:v>
                      </c:pt>
                      <c:pt idx="1329">
                        <c:v>6.4523999999999998E-2</c:v>
                      </c:pt>
                      <c:pt idx="1330">
                        <c:v>6.4125000000000001E-2</c:v>
                      </c:pt>
                      <c:pt idx="1331">
                        <c:v>6.3792000000000001E-2</c:v>
                      </c:pt>
                      <c:pt idx="1332">
                        <c:v>6.3396999999999995E-2</c:v>
                      </c:pt>
                      <c:pt idx="1333">
                        <c:v>6.3015000000000002E-2</c:v>
                      </c:pt>
                      <c:pt idx="1334">
                        <c:v>6.2696000000000002E-2</c:v>
                      </c:pt>
                      <c:pt idx="1335">
                        <c:v>6.2290999999999999E-2</c:v>
                      </c:pt>
                      <c:pt idx="1336">
                        <c:v>6.1964999999999999E-2</c:v>
                      </c:pt>
                      <c:pt idx="1337">
                        <c:v>6.1584E-2</c:v>
                      </c:pt>
                      <c:pt idx="1338">
                        <c:v>6.1245000000000001E-2</c:v>
                      </c:pt>
                      <c:pt idx="1339">
                        <c:v>6.0866999999999997E-2</c:v>
                      </c:pt>
                      <c:pt idx="1340">
                        <c:v>6.0492999999999998E-2</c:v>
                      </c:pt>
                      <c:pt idx="1341">
                        <c:v>6.0177000000000001E-2</c:v>
                      </c:pt>
                      <c:pt idx="1342">
                        <c:v>5.9846000000000003E-2</c:v>
                      </c:pt>
                      <c:pt idx="1343">
                        <c:v>5.9568999999999997E-2</c:v>
                      </c:pt>
                      <c:pt idx="1344">
                        <c:v>5.9276000000000002E-2</c:v>
                      </c:pt>
                      <c:pt idx="1345">
                        <c:v>5.8872000000000001E-2</c:v>
                      </c:pt>
                      <c:pt idx="1346">
                        <c:v>5.8538E-2</c:v>
                      </c:pt>
                      <c:pt idx="1347">
                        <c:v>5.8264000000000003E-2</c:v>
                      </c:pt>
                      <c:pt idx="1348">
                        <c:v>5.7997E-2</c:v>
                      </c:pt>
                      <c:pt idx="1349">
                        <c:v>5.7713E-2</c:v>
                      </c:pt>
                      <c:pt idx="1350">
                        <c:v>5.7370999999999998E-2</c:v>
                      </c:pt>
                      <c:pt idx="1351">
                        <c:v>5.7058999999999999E-2</c:v>
                      </c:pt>
                      <c:pt idx="1352">
                        <c:v>5.7008000000000003E-2</c:v>
                      </c:pt>
                      <c:pt idx="1353">
                        <c:v>5.6729000000000002E-2</c:v>
                      </c:pt>
                      <c:pt idx="1354">
                        <c:v>5.6524999999999999E-2</c:v>
                      </c:pt>
                      <c:pt idx="1355">
                        <c:v>5.6256E-2</c:v>
                      </c:pt>
                      <c:pt idx="1356">
                        <c:v>5.6030999999999997E-2</c:v>
                      </c:pt>
                      <c:pt idx="1357">
                        <c:v>5.5767999999999998E-2</c:v>
                      </c:pt>
                      <c:pt idx="1358">
                        <c:v>5.5451E-2</c:v>
                      </c:pt>
                      <c:pt idx="1359">
                        <c:v>5.5217000000000002E-2</c:v>
                      </c:pt>
                      <c:pt idx="1360">
                        <c:v>5.4996000000000003E-2</c:v>
                      </c:pt>
                      <c:pt idx="1361">
                        <c:v>5.4778E-2</c:v>
                      </c:pt>
                      <c:pt idx="1362">
                        <c:v>5.4559000000000003E-2</c:v>
                      </c:pt>
                      <c:pt idx="1363">
                        <c:v>5.4267000000000003E-2</c:v>
                      </c:pt>
                      <c:pt idx="1364">
                        <c:v>5.4044000000000002E-2</c:v>
                      </c:pt>
                      <c:pt idx="1365">
                        <c:v>5.3844000000000003E-2</c:v>
                      </c:pt>
                      <c:pt idx="1366">
                        <c:v>5.3685999999999998E-2</c:v>
                      </c:pt>
                      <c:pt idx="1367">
                        <c:v>5.3564000000000001E-2</c:v>
                      </c:pt>
                      <c:pt idx="1368">
                        <c:v>5.3366999999999998E-2</c:v>
                      </c:pt>
                      <c:pt idx="1369">
                        <c:v>5.3186999999999998E-2</c:v>
                      </c:pt>
                      <c:pt idx="1370">
                        <c:v>5.3038000000000002E-2</c:v>
                      </c:pt>
                      <c:pt idx="1371">
                        <c:v>5.2942000000000003E-2</c:v>
                      </c:pt>
                      <c:pt idx="1372">
                        <c:v>5.2859000000000003E-2</c:v>
                      </c:pt>
                      <c:pt idx="1373">
                        <c:v>5.2824999999999997E-2</c:v>
                      </c:pt>
                      <c:pt idx="1374">
                        <c:v>5.2768000000000002E-2</c:v>
                      </c:pt>
                      <c:pt idx="1375">
                        <c:v>5.2705000000000002E-2</c:v>
                      </c:pt>
                      <c:pt idx="1376">
                        <c:v>5.2715999999999999E-2</c:v>
                      </c:pt>
                      <c:pt idx="1377">
                        <c:v>5.2789000000000003E-2</c:v>
                      </c:pt>
                      <c:pt idx="1378">
                        <c:v>5.2877E-2</c:v>
                      </c:pt>
                      <c:pt idx="1379">
                        <c:v>5.2986999999999999E-2</c:v>
                      </c:pt>
                      <c:pt idx="1380">
                        <c:v>5.3180999999999999E-2</c:v>
                      </c:pt>
                      <c:pt idx="1381">
                        <c:v>5.3414000000000003E-2</c:v>
                      </c:pt>
                      <c:pt idx="1382">
                        <c:v>5.3830000000000003E-2</c:v>
                      </c:pt>
                      <c:pt idx="1383">
                        <c:v>5.4261999999999998E-2</c:v>
                      </c:pt>
                      <c:pt idx="1384">
                        <c:v>5.4736E-2</c:v>
                      </c:pt>
                      <c:pt idx="1385">
                        <c:v>5.5231000000000002E-2</c:v>
                      </c:pt>
                      <c:pt idx="1386">
                        <c:v>5.5710000000000003E-2</c:v>
                      </c:pt>
                      <c:pt idx="1387">
                        <c:v>5.6336999999999998E-2</c:v>
                      </c:pt>
                      <c:pt idx="1388">
                        <c:v>5.7019E-2</c:v>
                      </c:pt>
                      <c:pt idx="1389">
                        <c:v>5.7792999999999997E-2</c:v>
                      </c:pt>
                      <c:pt idx="1390">
                        <c:v>5.8740000000000001E-2</c:v>
                      </c:pt>
                      <c:pt idx="1391">
                        <c:v>5.9549999999999999E-2</c:v>
                      </c:pt>
                      <c:pt idx="1392">
                        <c:v>6.0340999999999999E-2</c:v>
                      </c:pt>
                      <c:pt idx="1393">
                        <c:v>6.1198000000000002E-2</c:v>
                      </c:pt>
                      <c:pt idx="1394">
                        <c:v>6.2324999999999998E-2</c:v>
                      </c:pt>
                      <c:pt idx="1395">
                        <c:v>6.3331999999999999E-2</c:v>
                      </c:pt>
                      <c:pt idx="1396">
                        <c:v>6.4355999999999997E-2</c:v>
                      </c:pt>
                      <c:pt idx="1397">
                        <c:v>6.5533999999999995E-2</c:v>
                      </c:pt>
                      <c:pt idx="1398">
                        <c:v>6.6319000000000003E-2</c:v>
                      </c:pt>
                      <c:pt idx="1399">
                        <c:v>6.7438999999999999E-2</c:v>
                      </c:pt>
                      <c:pt idx="1400">
                        <c:v>6.8481E-2</c:v>
                      </c:pt>
                      <c:pt idx="1401">
                        <c:v>6.9537000000000002E-2</c:v>
                      </c:pt>
                      <c:pt idx="1402">
                        <c:v>7.0729E-2</c:v>
                      </c:pt>
                      <c:pt idx="1403">
                        <c:v>7.1698999999999999E-2</c:v>
                      </c:pt>
                      <c:pt idx="1404">
                        <c:v>7.2583999999999996E-2</c:v>
                      </c:pt>
                      <c:pt idx="1405">
                        <c:v>7.3421E-2</c:v>
                      </c:pt>
                      <c:pt idx="1406">
                        <c:v>7.4264999999999998E-2</c:v>
                      </c:pt>
                      <c:pt idx="1407">
                        <c:v>7.5215000000000004E-2</c:v>
                      </c:pt>
                      <c:pt idx="1408">
                        <c:v>7.5976000000000002E-2</c:v>
                      </c:pt>
                      <c:pt idx="1409">
                        <c:v>7.6799999999999993E-2</c:v>
                      </c:pt>
                      <c:pt idx="1410">
                        <c:v>7.7311000000000005E-2</c:v>
                      </c:pt>
                      <c:pt idx="1411">
                        <c:v>7.7947000000000002E-2</c:v>
                      </c:pt>
                      <c:pt idx="1412">
                        <c:v>7.8466999999999995E-2</c:v>
                      </c:pt>
                      <c:pt idx="1413">
                        <c:v>7.8941999999999998E-2</c:v>
                      </c:pt>
                      <c:pt idx="1414">
                        <c:v>7.9422000000000006E-2</c:v>
                      </c:pt>
                      <c:pt idx="1415">
                        <c:v>7.9755000000000006E-2</c:v>
                      </c:pt>
                      <c:pt idx="1416">
                        <c:v>7.9969999999999999E-2</c:v>
                      </c:pt>
                      <c:pt idx="1417">
                        <c:v>8.0105999999999997E-2</c:v>
                      </c:pt>
                      <c:pt idx="1418">
                        <c:v>8.0250000000000002E-2</c:v>
                      </c:pt>
                      <c:pt idx="1419">
                        <c:v>8.0393000000000006E-2</c:v>
                      </c:pt>
                      <c:pt idx="1420">
                        <c:v>8.0446000000000004E-2</c:v>
                      </c:pt>
                      <c:pt idx="1421">
                        <c:v>8.0367999999999995E-2</c:v>
                      </c:pt>
                      <c:pt idx="1422">
                        <c:v>8.0236000000000002E-2</c:v>
                      </c:pt>
                      <c:pt idx="1423">
                        <c:v>8.0130000000000007E-2</c:v>
                      </c:pt>
                      <c:pt idx="1424">
                        <c:v>7.9949000000000006E-2</c:v>
                      </c:pt>
                      <c:pt idx="1425">
                        <c:v>7.9739000000000004E-2</c:v>
                      </c:pt>
                      <c:pt idx="1426">
                        <c:v>7.9420000000000004E-2</c:v>
                      </c:pt>
                      <c:pt idx="1427">
                        <c:v>7.9061999999999993E-2</c:v>
                      </c:pt>
                      <c:pt idx="1428">
                        <c:v>7.8676999999999997E-2</c:v>
                      </c:pt>
                      <c:pt idx="1429">
                        <c:v>7.8308000000000003E-2</c:v>
                      </c:pt>
                      <c:pt idx="1430">
                        <c:v>7.7935000000000004E-2</c:v>
                      </c:pt>
                      <c:pt idx="1431">
                        <c:v>7.7465000000000006E-2</c:v>
                      </c:pt>
                      <c:pt idx="1432">
                        <c:v>7.6988000000000001E-2</c:v>
                      </c:pt>
                      <c:pt idx="1433">
                        <c:v>7.6410000000000006E-2</c:v>
                      </c:pt>
                      <c:pt idx="1434">
                        <c:v>7.5961000000000001E-2</c:v>
                      </c:pt>
                      <c:pt idx="1435">
                        <c:v>7.5517000000000001E-2</c:v>
                      </c:pt>
                      <c:pt idx="1436">
                        <c:v>7.5028999999999998E-2</c:v>
                      </c:pt>
                      <c:pt idx="1437">
                        <c:v>7.4452000000000004E-2</c:v>
                      </c:pt>
                      <c:pt idx="1438">
                        <c:v>7.3787000000000005E-2</c:v>
                      </c:pt>
                      <c:pt idx="1439">
                        <c:v>7.3312000000000002E-2</c:v>
                      </c:pt>
                      <c:pt idx="1440">
                        <c:v>7.2858000000000006E-2</c:v>
                      </c:pt>
                      <c:pt idx="1441">
                        <c:v>7.2289999999999993E-2</c:v>
                      </c:pt>
                      <c:pt idx="1442">
                        <c:v>7.1856000000000003E-2</c:v>
                      </c:pt>
                      <c:pt idx="1443">
                        <c:v>7.1179000000000006E-2</c:v>
                      </c:pt>
                      <c:pt idx="1444">
                        <c:v>7.0588999999999999E-2</c:v>
                      </c:pt>
                      <c:pt idx="1445">
                        <c:v>7.0099999999999996E-2</c:v>
                      </c:pt>
                      <c:pt idx="1446">
                        <c:v>6.9593000000000002E-2</c:v>
                      </c:pt>
                      <c:pt idx="1447">
                        <c:v>6.9145999999999999E-2</c:v>
                      </c:pt>
                      <c:pt idx="1448">
                        <c:v>6.8682999999999994E-2</c:v>
                      </c:pt>
                      <c:pt idx="1449">
                        <c:v>6.8173999999999998E-2</c:v>
                      </c:pt>
                      <c:pt idx="1450">
                        <c:v>6.7576999999999998E-2</c:v>
                      </c:pt>
                      <c:pt idx="1451">
                        <c:v>6.7127999999999993E-2</c:v>
                      </c:pt>
                      <c:pt idx="1452">
                        <c:v>6.6698999999999994E-2</c:v>
                      </c:pt>
                      <c:pt idx="1453">
                        <c:v>6.6197000000000006E-2</c:v>
                      </c:pt>
                      <c:pt idx="1454">
                        <c:v>6.5841999999999998E-2</c:v>
                      </c:pt>
                      <c:pt idx="1455">
                        <c:v>6.5323999999999993E-2</c:v>
                      </c:pt>
                      <c:pt idx="1456">
                        <c:v>6.4877000000000004E-2</c:v>
                      </c:pt>
                      <c:pt idx="1457">
                        <c:v>6.4488000000000004E-2</c:v>
                      </c:pt>
                      <c:pt idx="1458">
                        <c:v>6.4068E-2</c:v>
                      </c:pt>
                      <c:pt idx="1459">
                        <c:v>6.3710000000000003E-2</c:v>
                      </c:pt>
                      <c:pt idx="1460">
                        <c:v>6.3253000000000004E-2</c:v>
                      </c:pt>
                      <c:pt idx="1461">
                        <c:v>6.2934000000000004E-2</c:v>
                      </c:pt>
                      <c:pt idx="1462">
                        <c:v>6.2608999999999998E-2</c:v>
                      </c:pt>
                      <c:pt idx="1463">
                        <c:v>6.2282999999999998E-2</c:v>
                      </c:pt>
                      <c:pt idx="1464">
                        <c:v>6.2014E-2</c:v>
                      </c:pt>
                      <c:pt idx="1465">
                        <c:v>6.1705000000000003E-2</c:v>
                      </c:pt>
                      <c:pt idx="1466">
                        <c:v>6.1401999999999998E-2</c:v>
                      </c:pt>
                      <c:pt idx="1467">
                        <c:v>6.1159999999999999E-2</c:v>
                      </c:pt>
                      <c:pt idx="1468">
                        <c:v>6.0928000000000003E-2</c:v>
                      </c:pt>
                      <c:pt idx="1469">
                        <c:v>6.0801000000000001E-2</c:v>
                      </c:pt>
                      <c:pt idx="1470">
                        <c:v>6.0675E-2</c:v>
                      </c:pt>
                      <c:pt idx="1471">
                        <c:v>6.0544000000000001E-2</c:v>
                      </c:pt>
                      <c:pt idx="1472">
                        <c:v>6.0435000000000003E-2</c:v>
                      </c:pt>
                      <c:pt idx="1473">
                        <c:v>6.0428000000000003E-2</c:v>
                      </c:pt>
                      <c:pt idx="1474">
                        <c:v>6.0477000000000003E-2</c:v>
                      </c:pt>
                      <c:pt idx="1475">
                        <c:v>6.0592E-2</c:v>
                      </c:pt>
                      <c:pt idx="1476">
                        <c:v>6.0729999999999999E-2</c:v>
                      </c:pt>
                      <c:pt idx="1477">
                        <c:v>6.0879000000000003E-2</c:v>
                      </c:pt>
                      <c:pt idx="1478">
                        <c:v>6.1061999999999998E-2</c:v>
                      </c:pt>
                      <c:pt idx="1479">
                        <c:v>6.1344999999999997E-2</c:v>
                      </c:pt>
                      <c:pt idx="1480">
                        <c:v>6.1703000000000001E-2</c:v>
                      </c:pt>
                      <c:pt idx="1481">
                        <c:v>6.2121999999999997E-2</c:v>
                      </c:pt>
                      <c:pt idx="1482">
                        <c:v>6.2664999999999998E-2</c:v>
                      </c:pt>
                      <c:pt idx="1483">
                        <c:v>6.3133999999999996E-2</c:v>
                      </c:pt>
                      <c:pt idx="1484">
                        <c:v>6.3661999999999996E-2</c:v>
                      </c:pt>
                      <c:pt idx="1485">
                        <c:v>6.4408000000000007E-2</c:v>
                      </c:pt>
                      <c:pt idx="1486">
                        <c:v>6.5008999999999997E-2</c:v>
                      </c:pt>
                      <c:pt idx="1487">
                        <c:v>6.5915000000000001E-2</c:v>
                      </c:pt>
                      <c:pt idx="1488">
                        <c:v>6.6721000000000003E-2</c:v>
                      </c:pt>
                      <c:pt idx="1489">
                        <c:v>6.7662E-2</c:v>
                      </c:pt>
                      <c:pt idx="1490">
                        <c:v>6.8527000000000005E-2</c:v>
                      </c:pt>
                      <c:pt idx="1491">
                        <c:v>6.9474999999999995E-2</c:v>
                      </c:pt>
                      <c:pt idx="1492">
                        <c:v>7.0461999999999997E-2</c:v>
                      </c:pt>
                      <c:pt idx="1493">
                        <c:v>7.1458999999999995E-2</c:v>
                      </c:pt>
                      <c:pt idx="1494">
                        <c:v>7.2593000000000005E-2</c:v>
                      </c:pt>
                      <c:pt idx="1495">
                        <c:v>7.3516999999999999E-2</c:v>
                      </c:pt>
                      <c:pt idx="1496">
                        <c:v>7.4497999999999995E-2</c:v>
                      </c:pt>
                      <c:pt idx="1497">
                        <c:v>7.5736999999999999E-2</c:v>
                      </c:pt>
                      <c:pt idx="1498">
                        <c:v>7.6619999999999994E-2</c:v>
                      </c:pt>
                      <c:pt idx="1499">
                        <c:v>7.7822000000000002E-2</c:v>
                      </c:pt>
                      <c:pt idx="1500">
                        <c:v>7.8819E-2</c:v>
                      </c:pt>
                      <c:pt idx="1501">
                        <c:v>7.9744999999999996E-2</c:v>
                      </c:pt>
                      <c:pt idx="1502">
                        <c:v>8.0772999999999998E-2</c:v>
                      </c:pt>
                      <c:pt idx="1503">
                        <c:v>8.165E-2</c:v>
                      </c:pt>
                      <c:pt idx="1504">
                        <c:v>8.2636000000000001E-2</c:v>
                      </c:pt>
                      <c:pt idx="1505">
                        <c:v>8.3294999999999994E-2</c:v>
                      </c:pt>
                      <c:pt idx="1506">
                        <c:v>8.3996000000000001E-2</c:v>
                      </c:pt>
                      <c:pt idx="1507">
                        <c:v>8.4719000000000003E-2</c:v>
                      </c:pt>
                      <c:pt idx="1508">
                        <c:v>8.5314000000000001E-2</c:v>
                      </c:pt>
                      <c:pt idx="1509">
                        <c:v>8.5952000000000001E-2</c:v>
                      </c:pt>
                      <c:pt idx="1510">
                        <c:v>8.6440000000000003E-2</c:v>
                      </c:pt>
                      <c:pt idx="1511">
                        <c:v>8.6868000000000001E-2</c:v>
                      </c:pt>
                      <c:pt idx="1512">
                        <c:v>8.7188000000000002E-2</c:v>
                      </c:pt>
                      <c:pt idx="1513">
                        <c:v>8.7417999999999996E-2</c:v>
                      </c:pt>
                      <c:pt idx="1514">
                        <c:v>8.7655999999999998E-2</c:v>
                      </c:pt>
                      <c:pt idx="1515">
                        <c:v>8.7829000000000004E-2</c:v>
                      </c:pt>
                      <c:pt idx="1516">
                        <c:v>8.7940000000000004E-2</c:v>
                      </c:pt>
                      <c:pt idx="1517">
                        <c:v>8.7918999999999997E-2</c:v>
                      </c:pt>
                      <c:pt idx="1518">
                        <c:v>8.7827000000000002E-2</c:v>
                      </c:pt>
                      <c:pt idx="1519">
                        <c:v>8.7733000000000005E-2</c:v>
                      </c:pt>
                      <c:pt idx="1520">
                        <c:v>8.7632000000000002E-2</c:v>
                      </c:pt>
                      <c:pt idx="1521">
                        <c:v>8.7456000000000006E-2</c:v>
                      </c:pt>
                      <c:pt idx="1522">
                        <c:v>8.7228E-2</c:v>
                      </c:pt>
                      <c:pt idx="1523">
                        <c:v>8.6955000000000005E-2</c:v>
                      </c:pt>
                      <c:pt idx="1524">
                        <c:v>8.6500999999999995E-2</c:v>
                      </c:pt>
                      <c:pt idx="1525">
                        <c:v>8.6111999999999994E-2</c:v>
                      </c:pt>
                      <c:pt idx="1526">
                        <c:v>8.5646E-2</c:v>
                      </c:pt>
                      <c:pt idx="1527">
                        <c:v>8.5210999999999995E-2</c:v>
                      </c:pt>
                      <c:pt idx="1528">
                        <c:v>8.4640999999999994E-2</c:v>
                      </c:pt>
                      <c:pt idx="1529">
                        <c:v>8.4080000000000002E-2</c:v>
                      </c:pt>
                      <c:pt idx="1530">
                        <c:v>8.3592E-2</c:v>
                      </c:pt>
                      <c:pt idx="1531">
                        <c:v>8.294E-2</c:v>
                      </c:pt>
                      <c:pt idx="1532">
                        <c:v>8.2407999999999995E-2</c:v>
                      </c:pt>
                      <c:pt idx="1533">
                        <c:v>8.1770999999999996E-2</c:v>
                      </c:pt>
                      <c:pt idx="1534">
                        <c:v>8.1175999999999998E-2</c:v>
                      </c:pt>
                      <c:pt idx="1535">
                        <c:v>8.0524999999999999E-2</c:v>
                      </c:pt>
                      <c:pt idx="1536">
                        <c:v>7.9868999999999996E-2</c:v>
                      </c:pt>
                      <c:pt idx="1537">
                        <c:v>7.9263E-2</c:v>
                      </c:pt>
                      <c:pt idx="1538">
                        <c:v>7.8576999999999994E-2</c:v>
                      </c:pt>
                      <c:pt idx="1539">
                        <c:v>7.8478000000000006E-2</c:v>
                      </c:pt>
                      <c:pt idx="1540">
                        <c:v>7.7984999999999999E-2</c:v>
                      </c:pt>
                      <c:pt idx="1541">
                        <c:v>7.7367000000000005E-2</c:v>
                      </c:pt>
                      <c:pt idx="1542">
                        <c:v>7.6633000000000007E-2</c:v>
                      </c:pt>
                      <c:pt idx="1543">
                        <c:v>7.6062000000000005E-2</c:v>
                      </c:pt>
                      <c:pt idx="1544">
                        <c:v>7.5521000000000005E-2</c:v>
                      </c:pt>
                      <c:pt idx="1545">
                        <c:v>7.4992000000000003E-2</c:v>
                      </c:pt>
                      <c:pt idx="1546">
                        <c:v>7.4467000000000005E-2</c:v>
                      </c:pt>
                      <c:pt idx="1547">
                        <c:v>7.3816999999999994E-2</c:v>
                      </c:pt>
                      <c:pt idx="1548">
                        <c:v>7.3298000000000002E-2</c:v>
                      </c:pt>
                      <c:pt idx="1549">
                        <c:v>7.2778999999999996E-2</c:v>
                      </c:pt>
                      <c:pt idx="1550">
                        <c:v>7.2426000000000004E-2</c:v>
                      </c:pt>
                      <c:pt idx="1551">
                        <c:v>7.1929000000000007E-2</c:v>
                      </c:pt>
                      <c:pt idx="1552">
                        <c:v>7.1518999999999999E-2</c:v>
                      </c:pt>
                      <c:pt idx="1553">
                        <c:v>7.1109000000000006E-2</c:v>
                      </c:pt>
                      <c:pt idx="1554">
                        <c:v>7.0663000000000004E-2</c:v>
                      </c:pt>
                      <c:pt idx="1555">
                        <c:v>7.0356000000000002E-2</c:v>
                      </c:pt>
                      <c:pt idx="1556">
                        <c:v>7.0091000000000001E-2</c:v>
                      </c:pt>
                      <c:pt idx="1557">
                        <c:v>6.9862999999999995E-2</c:v>
                      </c:pt>
                      <c:pt idx="1558">
                        <c:v>6.966E-2</c:v>
                      </c:pt>
                      <c:pt idx="1559">
                        <c:v>6.9390999999999994E-2</c:v>
                      </c:pt>
                      <c:pt idx="1560">
                        <c:v>6.9214999999999999E-2</c:v>
                      </c:pt>
                      <c:pt idx="1561">
                        <c:v>6.9147E-2</c:v>
                      </c:pt>
                      <c:pt idx="1562">
                        <c:v>6.9150000000000003E-2</c:v>
                      </c:pt>
                      <c:pt idx="1563">
                        <c:v>6.9183999999999996E-2</c:v>
                      </c:pt>
                      <c:pt idx="1564">
                        <c:v>6.9193000000000005E-2</c:v>
                      </c:pt>
                      <c:pt idx="1565">
                        <c:v>6.9248000000000004E-2</c:v>
                      </c:pt>
                      <c:pt idx="1566">
                        <c:v>6.9444000000000006E-2</c:v>
                      </c:pt>
                      <c:pt idx="1567">
                        <c:v>6.9663000000000003E-2</c:v>
                      </c:pt>
                      <c:pt idx="1568">
                        <c:v>6.9925000000000001E-2</c:v>
                      </c:pt>
                      <c:pt idx="1569">
                        <c:v>7.0232000000000003E-2</c:v>
                      </c:pt>
                      <c:pt idx="1570">
                        <c:v>7.0540000000000005E-2</c:v>
                      </c:pt>
                      <c:pt idx="1571">
                        <c:v>7.0943000000000006E-2</c:v>
                      </c:pt>
                      <c:pt idx="1572">
                        <c:v>7.1386000000000005E-2</c:v>
                      </c:pt>
                      <c:pt idx="1573">
                        <c:v>7.1984999999999993E-2</c:v>
                      </c:pt>
                      <c:pt idx="1574">
                        <c:v>7.2553000000000006E-2</c:v>
                      </c:pt>
                      <c:pt idx="1575">
                        <c:v>7.3053999999999994E-2</c:v>
                      </c:pt>
                      <c:pt idx="1576">
                        <c:v>7.3732000000000006E-2</c:v>
                      </c:pt>
                      <c:pt idx="1577">
                        <c:v>7.4338000000000001E-2</c:v>
                      </c:pt>
                      <c:pt idx="1578">
                        <c:v>7.5138999999999997E-2</c:v>
                      </c:pt>
                      <c:pt idx="1579">
                        <c:v>7.5870999999999994E-2</c:v>
                      </c:pt>
                      <c:pt idx="1580">
                        <c:v>7.6632000000000006E-2</c:v>
                      </c:pt>
                      <c:pt idx="1581">
                        <c:v>7.7404000000000001E-2</c:v>
                      </c:pt>
                      <c:pt idx="1582">
                        <c:v>7.8113000000000002E-2</c:v>
                      </c:pt>
                      <c:pt idx="1583">
                        <c:v>7.8944E-2</c:v>
                      </c:pt>
                      <c:pt idx="1584">
                        <c:v>7.9769999999999994E-2</c:v>
                      </c:pt>
                      <c:pt idx="1585">
                        <c:v>8.0630999999999994E-2</c:v>
                      </c:pt>
                      <c:pt idx="1586">
                        <c:v>8.1620999999999999E-2</c:v>
                      </c:pt>
                      <c:pt idx="1587">
                        <c:v>8.2308000000000006E-2</c:v>
                      </c:pt>
                      <c:pt idx="1588">
                        <c:v>8.3193000000000003E-2</c:v>
                      </c:pt>
                      <c:pt idx="1589">
                        <c:v>8.3915000000000003E-2</c:v>
                      </c:pt>
                      <c:pt idx="1590">
                        <c:v>8.4792999999999993E-2</c:v>
                      </c:pt>
                      <c:pt idx="1591">
                        <c:v>8.5528999999999994E-2</c:v>
                      </c:pt>
                      <c:pt idx="1592">
                        <c:v>8.6217000000000002E-2</c:v>
                      </c:pt>
                      <c:pt idx="1593">
                        <c:v>8.6944999999999995E-2</c:v>
                      </c:pt>
                      <c:pt idx="1594">
                        <c:v>8.7374999999999994E-2</c:v>
                      </c:pt>
                      <c:pt idx="1595">
                        <c:v>8.7940000000000004E-2</c:v>
                      </c:pt>
                      <c:pt idx="1596">
                        <c:v>8.8433999999999999E-2</c:v>
                      </c:pt>
                      <c:pt idx="1597">
                        <c:v>8.8889999999999997E-2</c:v>
                      </c:pt>
                      <c:pt idx="1598">
                        <c:v>8.9352000000000001E-2</c:v>
                      </c:pt>
                      <c:pt idx="1599">
                        <c:v>8.9680999999999997E-2</c:v>
                      </c:pt>
                      <c:pt idx="1600">
                        <c:v>8.9895000000000003E-2</c:v>
                      </c:pt>
                      <c:pt idx="1601">
                        <c:v>9.0031E-2</c:v>
                      </c:pt>
                      <c:pt idx="1602">
                        <c:v>9.0173000000000003E-2</c:v>
                      </c:pt>
                      <c:pt idx="1603">
                        <c:v>9.0320999999999999E-2</c:v>
                      </c:pt>
                      <c:pt idx="1604">
                        <c:v>9.0392E-2</c:v>
                      </c:pt>
                      <c:pt idx="1605">
                        <c:v>9.0381000000000003E-2</c:v>
                      </c:pt>
                      <c:pt idx="1606">
                        <c:v>9.0268000000000001E-2</c:v>
                      </c:pt>
                      <c:pt idx="1607">
                        <c:v>9.0013999999999997E-2</c:v>
                      </c:pt>
                      <c:pt idx="1608">
                        <c:v>8.9778999999999998E-2</c:v>
                      </c:pt>
                      <c:pt idx="1609">
                        <c:v>8.9510999999999993E-2</c:v>
                      </c:pt>
                      <c:pt idx="1610">
                        <c:v>8.9163999999999993E-2</c:v>
                      </c:pt>
                      <c:pt idx="1611">
                        <c:v>8.8827000000000003E-2</c:v>
                      </c:pt>
                      <c:pt idx="1612">
                        <c:v>8.8429999999999995E-2</c:v>
                      </c:pt>
                      <c:pt idx="1613">
                        <c:v>8.8024000000000005E-2</c:v>
                      </c:pt>
                      <c:pt idx="1614">
                        <c:v>8.7645000000000001E-2</c:v>
                      </c:pt>
                      <c:pt idx="1615">
                        <c:v>8.7177000000000004E-2</c:v>
                      </c:pt>
                      <c:pt idx="1616">
                        <c:v>8.6709999999999995E-2</c:v>
                      </c:pt>
                      <c:pt idx="1617">
                        <c:v>8.6066000000000004E-2</c:v>
                      </c:pt>
                      <c:pt idx="1618">
                        <c:v>8.5490999999999998E-2</c:v>
                      </c:pt>
                      <c:pt idx="1619">
                        <c:v>8.5040000000000004E-2</c:v>
                      </c:pt>
                      <c:pt idx="1620">
                        <c:v>8.4389000000000006E-2</c:v>
                      </c:pt>
                      <c:pt idx="1621">
                        <c:v>8.3787E-2</c:v>
                      </c:pt>
                      <c:pt idx="1622">
                        <c:v>8.3075999999999997E-2</c:v>
                      </c:pt>
                      <c:pt idx="1623">
                        <c:v>8.2447000000000006E-2</c:v>
                      </c:pt>
                      <c:pt idx="1624">
                        <c:v>8.1865999999999994E-2</c:v>
                      </c:pt>
                      <c:pt idx="1625">
                        <c:v>8.1370999999999999E-2</c:v>
                      </c:pt>
                      <c:pt idx="1626">
                        <c:v>8.0897999999999998E-2</c:v>
                      </c:pt>
                      <c:pt idx="1627">
                        <c:v>8.0315999999999999E-2</c:v>
                      </c:pt>
                      <c:pt idx="1628">
                        <c:v>7.9759999999999998E-2</c:v>
                      </c:pt>
                      <c:pt idx="1629">
                        <c:v>7.9158999999999993E-2</c:v>
                      </c:pt>
                      <c:pt idx="1630">
                        <c:v>7.8755000000000006E-2</c:v>
                      </c:pt>
                      <c:pt idx="1631">
                        <c:v>7.8455999999999998E-2</c:v>
                      </c:pt>
                      <c:pt idx="1632">
                        <c:v>7.8057000000000001E-2</c:v>
                      </c:pt>
                      <c:pt idx="1633">
                        <c:v>7.7714000000000005E-2</c:v>
                      </c:pt>
                      <c:pt idx="1634">
                        <c:v>7.7306E-2</c:v>
                      </c:pt>
                      <c:pt idx="1635">
                        <c:v>7.7010999999999996E-2</c:v>
                      </c:pt>
                      <c:pt idx="1636">
                        <c:v>7.6789999999999997E-2</c:v>
                      </c:pt>
                      <c:pt idx="1637">
                        <c:v>7.6605000000000006E-2</c:v>
                      </c:pt>
                      <c:pt idx="1638">
                        <c:v>7.6447000000000001E-2</c:v>
                      </c:pt>
                      <c:pt idx="1639">
                        <c:v>7.6294000000000001E-2</c:v>
                      </c:pt>
                      <c:pt idx="1640">
                        <c:v>7.6184000000000002E-2</c:v>
                      </c:pt>
                      <c:pt idx="1641">
                        <c:v>7.6122999999999996E-2</c:v>
                      </c:pt>
                      <c:pt idx="1642">
                        <c:v>7.6127E-2</c:v>
                      </c:pt>
                      <c:pt idx="1643">
                        <c:v>7.6187000000000005E-2</c:v>
                      </c:pt>
                      <c:pt idx="1644">
                        <c:v>7.6315999999999995E-2</c:v>
                      </c:pt>
                      <c:pt idx="1645">
                        <c:v>7.6442999999999997E-2</c:v>
                      </c:pt>
                      <c:pt idx="1646">
                        <c:v>7.6614000000000002E-2</c:v>
                      </c:pt>
                      <c:pt idx="1647">
                        <c:v>7.6869999999999994E-2</c:v>
                      </c:pt>
                      <c:pt idx="1648">
                        <c:v>7.7183000000000002E-2</c:v>
                      </c:pt>
                      <c:pt idx="1649">
                        <c:v>7.7594999999999997E-2</c:v>
                      </c:pt>
                      <c:pt idx="1650">
                        <c:v>7.7911999999999995E-2</c:v>
                      </c:pt>
                      <c:pt idx="1651">
                        <c:v>7.8341999999999995E-2</c:v>
                      </c:pt>
                      <c:pt idx="1652">
                        <c:v>7.8730999999999995E-2</c:v>
                      </c:pt>
                      <c:pt idx="1653">
                        <c:v>7.9194000000000001E-2</c:v>
                      </c:pt>
                      <c:pt idx="1654">
                        <c:v>7.9777000000000001E-2</c:v>
                      </c:pt>
                      <c:pt idx="1655">
                        <c:v>8.029E-2</c:v>
                      </c:pt>
                      <c:pt idx="1656">
                        <c:v>8.0852999999999994E-2</c:v>
                      </c:pt>
                      <c:pt idx="1657">
                        <c:v>8.1263000000000002E-2</c:v>
                      </c:pt>
                      <c:pt idx="1658">
                        <c:v>8.1804000000000002E-2</c:v>
                      </c:pt>
                      <c:pt idx="1659">
                        <c:v>8.2464999999999997E-2</c:v>
                      </c:pt>
                      <c:pt idx="1660">
                        <c:v>8.3032999999999996E-2</c:v>
                      </c:pt>
                      <c:pt idx="1661">
                        <c:v>8.3660999999999999E-2</c:v>
                      </c:pt>
                      <c:pt idx="1662">
                        <c:v>8.4109000000000003E-2</c:v>
                      </c:pt>
                      <c:pt idx="1663">
                        <c:v>8.4484000000000004E-2</c:v>
                      </c:pt>
                      <c:pt idx="1664">
                        <c:v>8.5089999999999999E-2</c:v>
                      </c:pt>
                      <c:pt idx="1665">
                        <c:v>8.5626999999999995E-2</c:v>
                      </c:pt>
                      <c:pt idx="1666">
                        <c:v>8.6204000000000003E-2</c:v>
                      </c:pt>
                      <c:pt idx="1667">
                        <c:v>8.6584999999999995E-2</c:v>
                      </c:pt>
                      <c:pt idx="1668">
                        <c:v>8.6985000000000007E-2</c:v>
                      </c:pt>
                      <c:pt idx="1669">
                        <c:v>8.7295999999999999E-2</c:v>
                      </c:pt>
                      <c:pt idx="1670">
                        <c:v>8.7675000000000003E-2</c:v>
                      </c:pt>
                      <c:pt idx="1671">
                        <c:v>8.8079000000000005E-2</c:v>
                      </c:pt>
                      <c:pt idx="1672">
                        <c:v>8.8364999999999999E-2</c:v>
                      </c:pt>
                      <c:pt idx="1673">
                        <c:v>8.8555999999999996E-2</c:v>
                      </c:pt>
                      <c:pt idx="1674">
                        <c:v>8.8678999999999994E-2</c:v>
                      </c:pt>
                      <c:pt idx="1675">
                        <c:v>8.8807999999999998E-2</c:v>
                      </c:pt>
                      <c:pt idx="1676">
                        <c:v>8.8947999999999999E-2</c:v>
                      </c:pt>
                      <c:pt idx="1677">
                        <c:v>8.9040999999999995E-2</c:v>
                      </c:pt>
                      <c:pt idx="1678">
                        <c:v>8.9085999999999999E-2</c:v>
                      </c:pt>
                      <c:pt idx="1679">
                        <c:v>8.9006000000000002E-2</c:v>
                      </c:pt>
                      <c:pt idx="1680">
                        <c:v>8.8893E-2</c:v>
                      </c:pt>
                      <c:pt idx="1681">
                        <c:v>8.8804999999999995E-2</c:v>
                      </c:pt>
                      <c:pt idx="1682">
                        <c:v>8.8746000000000005E-2</c:v>
                      </c:pt>
                      <c:pt idx="1683">
                        <c:v>8.8618000000000002E-2</c:v>
                      </c:pt>
                      <c:pt idx="1684">
                        <c:v>8.8449E-2</c:v>
                      </c:pt>
                      <c:pt idx="1685">
                        <c:v>8.8141999999999998E-2</c:v>
                      </c:pt>
                      <c:pt idx="1686">
                        <c:v>8.7866E-2</c:v>
                      </c:pt>
                      <c:pt idx="1687">
                        <c:v>8.7628999999999999E-2</c:v>
                      </c:pt>
                      <c:pt idx="1688">
                        <c:v>8.7383000000000002E-2</c:v>
                      </c:pt>
                      <c:pt idx="1689">
                        <c:v>8.7096999999999994E-2</c:v>
                      </c:pt>
                      <c:pt idx="1690">
                        <c:v>8.6701E-2</c:v>
                      </c:pt>
                      <c:pt idx="1691">
                        <c:v>8.6307999999999996E-2</c:v>
                      </c:pt>
                      <c:pt idx="1692">
                        <c:v>8.5916000000000006E-2</c:v>
                      </c:pt>
                      <c:pt idx="1693">
                        <c:v>8.5509000000000002E-2</c:v>
                      </c:pt>
                      <c:pt idx="1694">
                        <c:v>8.5223999999999994E-2</c:v>
                      </c:pt>
                      <c:pt idx="1695">
                        <c:v>8.4835999999999995E-2</c:v>
                      </c:pt>
                      <c:pt idx="1696">
                        <c:v>8.4522E-2</c:v>
                      </c:pt>
                      <c:pt idx="1697">
                        <c:v>8.4183999999999995E-2</c:v>
                      </c:pt>
                      <c:pt idx="1698">
                        <c:v>8.3783999999999997E-2</c:v>
                      </c:pt>
                      <c:pt idx="1699">
                        <c:v>8.3487000000000006E-2</c:v>
                      </c:pt>
                      <c:pt idx="1700">
                        <c:v>8.3169999999999994E-2</c:v>
                      </c:pt>
                      <c:pt idx="1701">
                        <c:v>8.2957000000000003E-2</c:v>
                      </c:pt>
                      <c:pt idx="1702">
                        <c:v>8.2693000000000003E-2</c:v>
                      </c:pt>
                      <c:pt idx="1703">
                        <c:v>8.2404000000000005E-2</c:v>
                      </c:pt>
                      <c:pt idx="1704">
                        <c:v>8.2225999999999994E-2</c:v>
                      </c:pt>
                      <c:pt idx="1705">
                        <c:v>8.2059000000000007E-2</c:v>
                      </c:pt>
                      <c:pt idx="1706">
                        <c:v>8.1941E-2</c:v>
                      </c:pt>
                      <c:pt idx="1707">
                        <c:v>8.1851999999999994E-2</c:v>
                      </c:pt>
                      <c:pt idx="1708">
                        <c:v>8.1738000000000005E-2</c:v>
                      </c:pt>
                      <c:pt idx="1709">
                        <c:v>8.1628000000000006E-2</c:v>
                      </c:pt>
                      <c:pt idx="1710">
                        <c:v>8.1609000000000001E-2</c:v>
                      </c:pt>
                      <c:pt idx="1711">
                        <c:v>8.1657999999999994E-2</c:v>
                      </c:pt>
                      <c:pt idx="1712">
                        <c:v>8.1741999999999995E-2</c:v>
                      </c:pt>
                      <c:pt idx="1713">
                        <c:v>8.1770999999999996E-2</c:v>
                      </c:pt>
                      <c:pt idx="1714">
                        <c:v>8.1824999999999995E-2</c:v>
                      </c:pt>
                      <c:pt idx="1715">
                        <c:v>8.1991999999999995E-2</c:v>
                      </c:pt>
                      <c:pt idx="1716">
                        <c:v>8.2193000000000002E-2</c:v>
                      </c:pt>
                      <c:pt idx="1717">
                        <c:v>8.2455000000000001E-2</c:v>
                      </c:pt>
                      <c:pt idx="1718">
                        <c:v>8.2679000000000002E-2</c:v>
                      </c:pt>
                      <c:pt idx="1719">
                        <c:v>8.2818000000000003E-2</c:v>
                      </c:pt>
                      <c:pt idx="1720">
                        <c:v>8.3004999999999995E-2</c:v>
                      </c:pt>
                      <c:pt idx="1721">
                        <c:v>8.3259E-2</c:v>
                      </c:pt>
                      <c:pt idx="1722">
                        <c:v>8.3616999999999997E-2</c:v>
                      </c:pt>
                      <c:pt idx="1723">
                        <c:v>8.3932999999999994E-2</c:v>
                      </c:pt>
                      <c:pt idx="1724">
                        <c:v>8.4263000000000005E-2</c:v>
                      </c:pt>
                      <c:pt idx="1725">
                        <c:v>8.4302000000000002E-2</c:v>
                      </c:pt>
                      <c:pt idx="1726">
                        <c:v>8.4459000000000006E-2</c:v>
                      </c:pt>
                      <c:pt idx="1727">
                        <c:v>8.4614999999999996E-2</c:v>
                      </c:pt>
                      <c:pt idx="1728">
                        <c:v>8.4943000000000005E-2</c:v>
                      </c:pt>
                      <c:pt idx="1729">
                        <c:v>8.5265999999999995E-2</c:v>
                      </c:pt>
                      <c:pt idx="1730">
                        <c:v>8.5609000000000005E-2</c:v>
                      </c:pt>
                      <c:pt idx="1731">
                        <c:v>8.5861000000000007E-2</c:v>
                      </c:pt>
                      <c:pt idx="1732">
                        <c:v>8.6044999999999996E-2</c:v>
                      </c:pt>
                      <c:pt idx="1733">
                        <c:v>8.6219000000000004E-2</c:v>
                      </c:pt>
                      <c:pt idx="1734">
                        <c:v>8.6440000000000003E-2</c:v>
                      </c:pt>
                      <c:pt idx="1735">
                        <c:v>8.6689000000000002E-2</c:v>
                      </c:pt>
                      <c:pt idx="1736">
                        <c:v>8.6867E-2</c:v>
                      </c:pt>
                      <c:pt idx="1737">
                        <c:v>8.7017999999999998E-2</c:v>
                      </c:pt>
                      <c:pt idx="1738">
                        <c:v>8.7094000000000005E-2</c:v>
                      </c:pt>
                      <c:pt idx="1739">
                        <c:v>8.7135000000000004E-2</c:v>
                      </c:pt>
                      <c:pt idx="1740">
                        <c:v>8.7272000000000002E-2</c:v>
                      </c:pt>
                      <c:pt idx="1741">
                        <c:v>8.7387000000000006E-2</c:v>
                      </c:pt>
                      <c:pt idx="1742">
                        <c:v>8.7461999999999998E-2</c:v>
                      </c:pt>
                      <c:pt idx="1743">
                        <c:v>8.7497000000000005E-2</c:v>
                      </c:pt>
                      <c:pt idx="1744">
                        <c:v>8.7428000000000006E-2</c:v>
                      </c:pt>
                      <c:pt idx="1745">
                        <c:v>8.7329000000000004E-2</c:v>
                      </c:pt>
                      <c:pt idx="1746">
                        <c:v>8.7272000000000002E-2</c:v>
                      </c:pt>
                      <c:pt idx="1747">
                        <c:v>8.7228E-2</c:v>
                      </c:pt>
                      <c:pt idx="1748">
                        <c:v>8.7189000000000003E-2</c:v>
                      </c:pt>
                      <c:pt idx="1749">
                        <c:v>8.7099999999999997E-2</c:v>
                      </c:pt>
                      <c:pt idx="1750">
                        <c:v>8.6967000000000003E-2</c:v>
                      </c:pt>
                      <c:pt idx="1751">
                        <c:v>8.6885000000000004E-2</c:v>
                      </c:pt>
                      <c:pt idx="1752">
                        <c:v>8.6809999999999998E-2</c:v>
                      </c:pt>
                      <c:pt idx="1753">
                        <c:v>8.6721999999999994E-2</c:v>
                      </c:pt>
                      <c:pt idx="1754">
                        <c:v>8.6607000000000003E-2</c:v>
                      </c:pt>
                      <c:pt idx="1755">
                        <c:v>8.6377999999999996E-2</c:v>
                      </c:pt>
                      <c:pt idx="1756">
                        <c:v>8.6188000000000001E-2</c:v>
                      </c:pt>
                      <c:pt idx="1757">
                        <c:v>8.6033999999999999E-2</c:v>
                      </c:pt>
                      <c:pt idx="1758">
                        <c:v>8.5940000000000003E-2</c:v>
                      </c:pt>
                      <c:pt idx="1759">
                        <c:v>8.5830000000000004E-2</c:v>
                      </c:pt>
                      <c:pt idx="1760">
                        <c:v>8.5653000000000007E-2</c:v>
                      </c:pt>
                      <c:pt idx="1761">
                        <c:v>8.5494000000000001E-2</c:v>
                      </c:pt>
                      <c:pt idx="1762">
                        <c:v>8.5376999999999995E-2</c:v>
                      </c:pt>
                      <c:pt idx="1763">
                        <c:v>8.5307999999999995E-2</c:v>
                      </c:pt>
                      <c:pt idx="1764">
                        <c:v>8.5262000000000004E-2</c:v>
                      </c:pt>
                      <c:pt idx="1765">
                        <c:v>8.5203000000000001E-2</c:v>
                      </c:pt>
                      <c:pt idx="1766">
                        <c:v>8.5066000000000003E-2</c:v>
                      </c:pt>
                      <c:pt idx="1767">
                        <c:v>8.4909999999999999E-2</c:v>
                      </c:pt>
                      <c:pt idx="1768">
                        <c:v>8.4879999999999997E-2</c:v>
                      </c:pt>
                      <c:pt idx="1769">
                        <c:v>8.4907999999999997E-2</c:v>
                      </c:pt>
                      <c:pt idx="1770">
                        <c:v>8.4935999999999998E-2</c:v>
                      </c:pt>
                      <c:pt idx="1771">
                        <c:v>8.4945000000000007E-2</c:v>
                      </c:pt>
                      <c:pt idx="1772">
                        <c:v>8.4901000000000004E-2</c:v>
                      </c:pt>
                      <c:pt idx="1773">
                        <c:v>8.4859000000000004E-2</c:v>
                      </c:pt>
                      <c:pt idx="1774">
                        <c:v>8.4905999999999995E-2</c:v>
                      </c:pt>
                      <c:pt idx="1775">
                        <c:v>8.4987999999999994E-2</c:v>
                      </c:pt>
                      <c:pt idx="1776">
                        <c:v>8.5073999999999997E-2</c:v>
                      </c:pt>
                      <c:pt idx="1777">
                        <c:v>8.5148000000000001E-2</c:v>
                      </c:pt>
                      <c:pt idx="1778">
                        <c:v>8.5136000000000003E-2</c:v>
                      </c:pt>
                      <c:pt idx="1779">
                        <c:v>8.5125000000000006E-2</c:v>
                      </c:pt>
                      <c:pt idx="1780">
                        <c:v>8.5235000000000005E-2</c:v>
                      </c:pt>
                      <c:pt idx="1781">
                        <c:v>8.5387000000000005E-2</c:v>
                      </c:pt>
                      <c:pt idx="1782">
                        <c:v>8.5552000000000003E-2</c:v>
                      </c:pt>
                      <c:pt idx="1783">
                        <c:v>8.5653999999999994E-2</c:v>
                      </c:pt>
                      <c:pt idx="1784">
                        <c:v>8.5725999999999997E-2</c:v>
                      </c:pt>
                      <c:pt idx="1785">
                        <c:v>8.5763000000000006E-2</c:v>
                      </c:pt>
                      <c:pt idx="1786">
                        <c:v>8.5875000000000007E-2</c:v>
                      </c:pt>
                      <c:pt idx="1787">
                        <c:v>8.5997000000000004E-2</c:v>
                      </c:pt>
                      <c:pt idx="1788">
                        <c:v>8.6109000000000005E-2</c:v>
                      </c:pt>
                      <c:pt idx="1789">
                        <c:v>8.6185999999999999E-2</c:v>
                      </c:pt>
                      <c:pt idx="1790">
                        <c:v>8.6171999999999999E-2</c:v>
                      </c:pt>
                      <c:pt idx="1791">
                        <c:v>8.6155999999999996E-2</c:v>
                      </c:pt>
                      <c:pt idx="1792">
                        <c:v>8.6223999999999995E-2</c:v>
                      </c:pt>
                      <c:pt idx="1793">
                        <c:v>8.6321999999999996E-2</c:v>
                      </c:pt>
                      <c:pt idx="1794">
                        <c:v>8.6425000000000002E-2</c:v>
                      </c:pt>
                      <c:pt idx="1795">
                        <c:v>8.6487999999999995E-2</c:v>
                      </c:pt>
                      <c:pt idx="1796">
                        <c:v>8.6484000000000005E-2</c:v>
                      </c:pt>
                      <c:pt idx="1797">
                        <c:v>8.6448999999999998E-2</c:v>
                      </c:pt>
                      <c:pt idx="1798">
                        <c:v>8.6447999999999997E-2</c:v>
                      </c:pt>
                      <c:pt idx="1799">
                        <c:v>8.6456000000000005E-2</c:v>
                      </c:pt>
                      <c:pt idx="1800">
                        <c:v>8.6457000000000006E-2</c:v>
                      </c:pt>
                      <c:pt idx="1801">
                        <c:v>8.6446999999999996E-2</c:v>
                      </c:pt>
                      <c:pt idx="1802">
                        <c:v>8.6384000000000002E-2</c:v>
                      </c:pt>
                      <c:pt idx="1803">
                        <c:v>8.6273000000000002E-2</c:v>
                      </c:pt>
                      <c:pt idx="1804">
                        <c:v>8.6246000000000003E-2</c:v>
                      </c:pt>
                      <c:pt idx="1805">
                        <c:v>8.6249999999999993E-2</c:v>
                      </c:pt>
                      <c:pt idx="1806">
                        <c:v>8.6249000000000006E-2</c:v>
                      </c:pt>
                      <c:pt idx="1807">
                        <c:v>8.6230000000000001E-2</c:v>
                      </c:pt>
                      <c:pt idx="1808">
                        <c:v>8.6158999999999999E-2</c:v>
                      </c:pt>
                      <c:pt idx="1809">
                        <c:v>8.6078000000000002E-2</c:v>
                      </c:pt>
                      <c:pt idx="1810">
                        <c:v>8.6041999999999993E-2</c:v>
                      </c:pt>
                      <c:pt idx="1811">
                        <c:v>8.6024000000000003E-2</c:v>
                      </c:pt>
                      <c:pt idx="1812">
                        <c:v>8.5996000000000003E-2</c:v>
                      </c:pt>
                      <c:pt idx="1813">
                        <c:v>8.5905999999999996E-2</c:v>
                      </c:pt>
                      <c:pt idx="1814">
                        <c:v>8.5833999999999994E-2</c:v>
                      </c:pt>
                      <c:pt idx="1815">
                        <c:v>8.5835999999999996E-2</c:v>
                      </c:pt>
                      <c:pt idx="1816">
                        <c:v>8.5886000000000004E-2</c:v>
                      </c:pt>
                      <c:pt idx="1817">
                        <c:v>8.5925000000000001E-2</c:v>
                      </c:pt>
                      <c:pt idx="1818">
                        <c:v>8.5931999999999994E-2</c:v>
                      </c:pt>
                      <c:pt idx="1819">
                        <c:v>8.5871000000000003E-2</c:v>
                      </c:pt>
                      <c:pt idx="1820">
                        <c:v>8.5822999999999997E-2</c:v>
                      </c:pt>
                      <c:pt idx="1821">
                        <c:v>8.5844000000000004E-2</c:v>
                      </c:pt>
                      <c:pt idx="1822">
                        <c:v>8.5889999999999994E-2</c:v>
                      </c:pt>
                      <c:pt idx="1823">
                        <c:v>8.5916000000000006E-2</c:v>
                      </c:pt>
                      <c:pt idx="1824">
                        <c:v>8.5856000000000002E-2</c:v>
                      </c:pt>
                      <c:pt idx="1825">
                        <c:v>8.5790000000000005E-2</c:v>
                      </c:pt>
                      <c:pt idx="1826">
                        <c:v>8.5807999999999995E-2</c:v>
                      </c:pt>
                      <c:pt idx="1827">
                        <c:v>8.5852999999999999E-2</c:v>
                      </c:pt>
                      <c:pt idx="1828">
                        <c:v>8.5924E-2</c:v>
                      </c:pt>
                      <c:pt idx="1829">
                        <c:v>8.5967000000000002E-2</c:v>
                      </c:pt>
                      <c:pt idx="1830">
                        <c:v>8.5949999999999999E-2</c:v>
                      </c:pt>
                      <c:pt idx="1831">
                        <c:v>8.5926000000000002E-2</c:v>
                      </c:pt>
                      <c:pt idx="1832">
                        <c:v>8.5957000000000006E-2</c:v>
                      </c:pt>
                      <c:pt idx="1833">
                        <c:v>8.6011000000000004E-2</c:v>
                      </c:pt>
                      <c:pt idx="1834">
                        <c:v>8.6031999999999997E-2</c:v>
                      </c:pt>
                      <c:pt idx="1835">
                        <c:v>8.5982000000000003E-2</c:v>
                      </c:pt>
                      <c:pt idx="1836">
                        <c:v>8.5915000000000005E-2</c:v>
                      </c:pt>
                      <c:pt idx="1837">
                        <c:v>8.5930000000000006E-2</c:v>
                      </c:pt>
                      <c:pt idx="1838">
                        <c:v>8.5988999999999996E-2</c:v>
                      </c:pt>
                      <c:pt idx="1839">
                        <c:v>8.6026000000000005E-2</c:v>
                      </c:pt>
                      <c:pt idx="1840">
                        <c:v>8.6042999999999994E-2</c:v>
                      </c:pt>
                      <c:pt idx="1841">
                        <c:v>8.5993E-2</c:v>
                      </c:pt>
                      <c:pt idx="1842">
                        <c:v>8.5919999999999996E-2</c:v>
                      </c:pt>
                      <c:pt idx="1843">
                        <c:v>8.5931999999999994E-2</c:v>
                      </c:pt>
                      <c:pt idx="1844">
                        <c:v>8.5963999999999999E-2</c:v>
                      </c:pt>
                      <c:pt idx="1845">
                        <c:v>8.5975999999999997E-2</c:v>
                      </c:pt>
                      <c:pt idx="1846">
                        <c:v>8.5971000000000006E-2</c:v>
                      </c:pt>
                      <c:pt idx="1847">
                        <c:v>8.5913000000000003E-2</c:v>
                      </c:pt>
                      <c:pt idx="1848">
                        <c:v>8.5836999999999997E-2</c:v>
                      </c:pt>
                      <c:pt idx="1849">
                        <c:v>8.5806999999999994E-2</c:v>
                      </c:pt>
                      <c:pt idx="1850">
                        <c:v>8.5805000000000006E-2</c:v>
                      </c:pt>
                      <c:pt idx="1851">
                        <c:v>8.5817000000000004E-2</c:v>
                      </c:pt>
                      <c:pt idx="1852">
                        <c:v>8.5820999999999995E-2</c:v>
                      </c:pt>
                      <c:pt idx="1853">
                        <c:v>8.5758000000000001E-2</c:v>
                      </c:pt>
                      <c:pt idx="1854">
                        <c:v>8.5656999999999997E-2</c:v>
                      </c:pt>
                      <c:pt idx="1855">
                        <c:v>8.5624000000000006E-2</c:v>
                      </c:pt>
                      <c:pt idx="1856">
                        <c:v>8.5646E-2</c:v>
                      </c:pt>
                      <c:pt idx="1857">
                        <c:v>8.5661000000000001E-2</c:v>
                      </c:pt>
                      <c:pt idx="1858">
                        <c:v>8.5597999999999994E-2</c:v>
                      </c:pt>
                      <c:pt idx="1859">
                        <c:v>8.5529999999999995E-2</c:v>
                      </c:pt>
                      <c:pt idx="1860">
                        <c:v>8.5501999999999995E-2</c:v>
                      </c:pt>
                      <c:pt idx="1861">
                        <c:v>8.5526000000000005E-2</c:v>
                      </c:pt>
                      <c:pt idx="1862">
                        <c:v>8.5560999999999998E-2</c:v>
                      </c:pt>
                      <c:pt idx="1863">
                        <c:v>8.5566000000000003E-2</c:v>
                      </c:pt>
                      <c:pt idx="1864">
                        <c:v>8.5471000000000005E-2</c:v>
                      </c:pt>
                      <c:pt idx="1865">
                        <c:v>8.5407999999999998E-2</c:v>
                      </c:pt>
                      <c:pt idx="1866">
                        <c:v>8.5427000000000003E-2</c:v>
                      </c:pt>
                      <c:pt idx="1867">
                        <c:v>8.5509000000000002E-2</c:v>
                      </c:pt>
                      <c:pt idx="1868">
                        <c:v>8.5586999999999996E-2</c:v>
                      </c:pt>
                      <c:pt idx="1869">
                        <c:v>8.5633000000000001E-2</c:v>
                      </c:pt>
                      <c:pt idx="1870">
                        <c:v>8.5583000000000006E-2</c:v>
                      </c:pt>
                      <c:pt idx="1871">
                        <c:v>8.5541000000000006E-2</c:v>
                      </c:pt>
                      <c:pt idx="1872">
                        <c:v>8.5568000000000005E-2</c:v>
                      </c:pt>
                      <c:pt idx="1873">
                        <c:v>8.5623000000000005E-2</c:v>
                      </c:pt>
                      <c:pt idx="1874">
                        <c:v>8.5661000000000001E-2</c:v>
                      </c:pt>
                      <c:pt idx="1875">
                        <c:v>8.5644999999999999E-2</c:v>
                      </c:pt>
                      <c:pt idx="1876">
                        <c:v>8.5568000000000005E-2</c:v>
                      </c:pt>
                      <c:pt idx="1877">
                        <c:v>8.5505999999999999E-2</c:v>
                      </c:pt>
                      <c:pt idx="1878">
                        <c:v>8.5539000000000004E-2</c:v>
                      </c:pt>
                      <c:pt idx="1879">
                        <c:v>8.5602999999999999E-2</c:v>
                      </c:pt>
                      <c:pt idx="1880">
                        <c:v>8.5638000000000006E-2</c:v>
                      </c:pt>
                      <c:pt idx="1881">
                        <c:v>8.5654999999999995E-2</c:v>
                      </c:pt>
                      <c:pt idx="1882">
                        <c:v>8.5587999999999997E-2</c:v>
                      </c:pt>
                      <c:pt idx="1883">
                        <c:v>8.5529999999999995E-2</c:v>
                      </c:pt>
                      <c:pt idx="1884">
                        <c:v>8.5553000000000004E-2</c:v>
                      </c:pt>
                      <c:pt idx="1885">
                        <c:v>8.5601999999999998E-2</c:v>
                      </c:pt>
                      <c:pt idx="1886">
                        <c:v>8.5643999999999998E-2</c:v>
                      </c:pt>
                      <c:pt idx="1887">
                        <c:v>8.5649000000000003E-2</c:v>
                      </c:pt>
                      <c:pt idx="1888">
                        <c:v>8.5583000000000006E-2</c:v>
                      </c:pt>
                      <c:pt idx="1889">
                        <c:v>8.5485000000000005E-2</c:v>
                      </c:pt>
                      <c:pt idx="1890">
                        <c:v>8.5475999999999996E-2</c:v>
                      </c:pt>
                      <c:pt idx="1891">
                        <c:v>8.5489999999999997E-2</c:v>
                      </c:pt>
                      <c:pt idx="1892">
                        <c:v>8.5484000000000004E-2</c:v>
                      </c:pt>
                      <c:pt idx="1893">
                        <c:v>8.5424E-2</c:v>
                      </c:pt>
                      <c:pt idx="1894">
                        <c:v>8.5338999999999998E-2</c:v>
                      </c:pt>
                      <c:pt idx="1895">
                        <c:v>8.5334999999999994E-2</c:v>
                      </c:pt>
                      <c:pt idx="1896">
                        <c:v>8.5344000000000003E-2</c:v>
                      </c:pt>
                      <c:pt idx="1897">
                        <c:v>8.5336999999999996E-2</c:v>
                      </c:pt>
                      <c:pt idx="1898">
                        <c:v>8.5308999999999996E-2</c:v>
                      </c:pt>
                      <c:pt idx="1899">
                        <c:v>8.5198999999999997E-2</c:v>
                      </c:pt>
                      <c:pt idx="1900">
                        <c:v>8.5093000000000002E-2</c:v>
                      </c:pt>
                      <c:pt idx="1901">
                        <c:v>8.5046999999999998E-2</c:v>
                      </c:pt>
                      <c:pt idx="1902">
                        <c:v>8.5037000000000001E-2</c:v>
                      </c:pt>
                      <c:pt idx="1903">
                        <c:v>8.5029999999999994E-2</c:v>
                      </c:pt>
                      <c:pt idx="1904">
                        <c:v>8.4973000000000007E-2</c:v>
                      </c:pt>
                      <c:pt idx="1905">
                        <c:v>8.4894999999999998E-2</c:v>
                      </c:pt>
                      <c:pt idx="1906">
                        <c:v>8.4899000000000002E-2</c:v>
                      </c:pt>
                      <c:pt idx="1907">
                        <c:v>8.4929000000000004E-2</c:v>
                      </c:pt>
                      <c:pt idx="1908">
                        <c:v>8.4952E-2</c:v>
                      </c:pt>
                      <c:pt idx="1909">
                        <c:v>8.4956000000000004E-2</c:v>
                      </c:pt>
                      <c:pt idx="1910">
                        <c:v>8.4912000000000001E-2</c:v>
                      </c:pt>
                      <c:pt idx="1911">
                        <c:v>8.4827E-2</c:v>
                      </c:pt>
                      <c:pt idx="1912">
                        <c:v>8.4822999999999996E-2</c:v>
                      </c:pt>
                      <c:pt idx="1913">
                        <c:v>8.4833000000000006E-2</c:v>
                      </c:pt>
                      <c:pt idx="1914">
                        <c:v>8.4879999999999997E-2</c:v>
                      </c:pt>
                      <c:pt idx="1915">
                        <c:v>8.4917000000000006E-2</c:v>
                      </c:pt>
                      <c:pt idx="1916">
                        <c:v>8.4923999999999999E-2</c:v>
                      </c:pt>
                      <c:pt idx="1917">
                        <c:v>8.4875000000000006E-2</c:v>
                      </c:pt>
                      <c:pt idx="1918">
                        <c:v>8.4803000000000003E-2</c:v>
                      </c:pt>
                      <c:pt idx="1919">
                        <c:v>8.4819000000000006E-2</c:v>
                      </c:pt>
                      <c:pt idx="1920">
                        <c:v>8.4871000000000002E-2</c:v>
                      </c:pt>
                      <c:pt idx="1921">
                        <c:v>8.4913000000000002E-2</c:v>
                      </c:pt>
                      <c:pt idx="1922">
                        <c:v>8.4926000000000001E-2</c:v>
                      </c:pt>
                      <c:pt idx="1923">
                        <c:v>8.4887000000000004E-2</c:v>
                      </c:pt>
                      <c:pt idx="1924">
                        <c:v>8.4848000000000007E-2</c:v>
                      </c:pt>
                      <c:pt idx="1925">
                        <c:v>8.4871000000000002E-2</c:v>
                      </c:pt>
                      <c:pt idx="1926">
                        <c:v>8.4905999999999995E-2</c:v>
                      </c:pt>
                      <c:pt idx="1927">
                        <c:v>8.4891999999999995E-2</c:v>
                      </c:pt>
                      <c:pt idx="1928">
                        <c:v>8.4813E-2</c:v>
                      </c:pt>
                      <c:pt idx="1929">
                        <c:v>8.4744E-2</c:v>
                      </c:pt>
                      <c:pt idx="1930">
                        <c:v>8.4773000000000001E-2</c:v>
                      </c:pt>
                      <c:pt idx="1931">
                        <c:v>8.4851999999999997E-2</c:v>
                      </c:pt>
                      <c:pt idx="1932">
                        <c:v>8.4889999999999993E-2</c:v>
                      </c:pt>
                      <c:pt idx="1933">
                        <c:v>8.4845000000000004E-2</c:v>
                      </c:pt>
                      <c:pt idx="1934">
                        <c:v>8.4759000000000001E-2</c:v>
                      </c:pt>
                      <c:pt idx="1935">
                        <c:v>8.4754999999999997E-2</c:v>
                      </c:pt>
                      <c:pt idx="1936">
                        <c:v>8.4786E-2</c:v>
                      </c:pt>
                      <c:pt idx="1937">
                        <c:v>8.4806000000000006E-2</c:v>
                      </c:pt>
                      <c:pt idx="1938">
                        <c:v>8.4792999999999993E-2</c:v>
                      </c:pt>
                      <c:pt idx="1939">
                        <c:v>8.4686999999999998E-2</c:v>
                      </c:pt>
                      <c:pt idx="1940">
                        <c:v>8.4609000000000004E-2</c:v>
                      </c:pt>
                      <c:pt idx="1941">
                        <c:v>8.4603999999999999E-2</c:v>
                      </c:pt>
                      <c:pt idx="1942">
                        <c:v>8.4609000000000004E-2</c:v>
                      </c:pt>
                      <c:pt idx="1943">
                        <c:v>8.4588999999999998E-2</c:v>
                      </c:pt>
                      <c:pt idx="1944">
                        <c:v>8.4519999999999998E-2</c:v>
                      </c:pt>
                      <c:pt idx="1945">
                        <c:v>8.4449999999999997E-2</c:v>
                      </c:pt>
                      <c:pt idx="1946">
                        <c:v>8.4431999999999993E-2</c:v>
                      </c:pt>
                      <c:pt idx="1947">
                        <c:v>8.4434999999999996E-2</c:v>
                      </c:pt>
                      <c:pt idx="1948">
                        <c:v>8.4433999999999995E-2</c:v>
                      </c:pt>
                      <c:pt idx="1949">
                        <c:v>8.4362000000000006E-2</c:v>
                      </c:pt>
                      <c:pt idx="1950">
                        <c:v>8.4269999999999998E-2</c:v>
                      </c:pt>
                      <c:pt idx="1951">
                        <c:v>8.4262000000000004E-2</c:v>
                      </c:pt>
                      <c:pt idx="1952">
                        <c:v>8.4289000000000003E-2</c:v>
                      </c:pt>
                      <c:pt idx="1953">
                        <c:v>8.4306000000000006E-2</c:v>
                      </c:pt>
                      <c:pt idx="1954">
                        <c:v>8.4312999999999999E-2</c:v>
                      </c:pt>
                      <c:pt idx="1955">
                        <c:v>8.4275000000000003E-2</c:v>
                      </c:pt>
                      <c:pt idx="1956">
                        <c:v>8.4181000000000006E-2</c:v>
                      </c:pt>
                      <c:pt idx="1957">
                        <c:v>8.4152000000000005E-2</c:v>
                      </c:pt>
                      <c:pt idx="1958">
                        <c:v>8.4159999999999999E-2</c:v>
                      </c:pt>
                      <c:pt idx="1959">
                        <c:v>8.4175E-2</c:v>
                      </c:pt>
                      <c:pt idx="1960">
                        <c:v>8.4185999999999997E-2</c:v>
                      </c:pt>
                      <c:pt idx="1961">
                        <c:v>8.4108000000000002E-2</c:v>
                      </c:pt>
                      <c:pt idx="1962">
                        <c:v>8.3999000000000004E-2</c:v>
                      </c:pt>
                      <c:pt idx="1963">
                        <c:v>8.3974999999999994E-2</c:v>
                      </c:pt>
                      <c:pt idx="1964">
                        <c:v>8.4002999999999994E-2</c:v>
                      </c:pt>
                      <c:pt idx="1965">
                        <c:v>8.4045999999999996E-2</c:v>
                      </c:pt>
                      <c:pt idx="1966">
                        <c:v>8.4057000000000007E-2</c:v>
                      </c:pt>
                      <c:pt idx="1967">
                        <c:v>8.3988999999999994E-2</c:v>
                      </c:pt>
                      <c:pt idx="1968">
                        <c:v>8.3840999999999999E-2</c:v>
                      </c:pt>
                      <c:pt idx="1969">
                        <c:v>8.3803000000000002E-2</c:v>
                      </c:pt>
                      <c:pt idx="1970">
                        <c:v>8.3849999999999994E-2</c:v>
                      </c:pt>
                      <c:pt idx="1971">
                        <c:v>8.3872000000000002E-2</c:v>
                      </c:pt>
                      <c:pt idx="1972">
                        <c:v>8.3802000000000001E-2</c:v>
                      </c:pt>
                      <c:pt idx="1973">
                        <c:v>8.3708000000000005E-2</c:v>
                      </c:pt>
                      <c:pt idx="1974">
                        <c:v>8.3696000000000007E-2</c:v>
                      </c:pt>
                      <c:pt idx="1975">
                        <c:v>8.3715999999999999E-2</c:v>
                      </c:pt>
                      <c:pt idx="1976">
                        <c:v>8.3724999999999994E-2</c:v>
                      </c:pt>
                      <c:pt idx="1977">
                        <c:v>8.3715999999999999E-2</c:v>
                      </c:pt>
                      <c:pt idx="1978">
                        <c:v>8.3600999999999995E-2</c:v>
                      </c:pt>
                      <c:pt idx="1979">
                        <c:v>8.3502999999999994E-2</c:v>
                      </c:pt>
                      <c:pt idx="1980">
                        <c:v>8.3460999999999994E-2</c:v>
                      </c:pt>
                      <c:pt idx="1981">
                        <c:v>8.3484000000000003E-2</c:v>
                      </c:pt>
                      <c:pt idx="1982">
                        <c:v>8.3521999999999999E-2</c:v>
                      </c:pt>
                      <c:pt idx="1983">
                        <c:v>8.3489999999999995E-2</c:v>
                      </c:pt>
                      <c:pt idx="1984">
                        <c:v>8.3438999999999999E-2</c:v>
                      </c:pt>
                      <c:pt idx="1985">
                        <c:v>8.3431000000000005E-2</c:v>
                      </c:pt>
                      <c:pt idx="1986">
                        <c:v>8.3446999999999993E-2</c:v>
                      </c:pt>
                      <c:pt idx="1987">
                        <c:v>8.3449999999999996E-2</c:v>
                      </c:pt>
                      <c:pt idx="1988">
                        <c:v>8.3414000000000002E-2</c:v>
                      </c:pt>
                      <c:pt idx="1989">
                        <c:v>8.3307999999999993E-2</c:v>
                      </c:pt>
                      <c:pt idx="1990">
                        <c:v>8.3185999999999996E-2</c:v>
                      </c:pt>
                      <c:pt idx="1991">
                        <c:v>8.3170999999999995E-2</c:v>
                      </c:pt>
                      <c:pt idx="1992">
                        <c:v>8.3188999999999999E-2</c:v>
                      </c:pt>
                      <c:pt idx="1993">
                        <c:v>8.3196000000000006E-2</c:v>
                      </c:pt>
                      <c:pt idx="1994">
                        <c:v>8.3169000000000007E-2</c:v>
                      </c:pt>
                      <c:pt idx="1995">
                        <c:v>8.3027000000000004E-2</c:v>
                      </c:pt>
                      <c:pt idx="1996">
                        <c:v>8.2929000000000003E-2</c:v>
                      </c:pt>
                      <c:pt idx="1997">
                        <c:v>8.2935999999999996E-2</c:v>
                      </c:pt>
                      <c:pt idx="1998">
                        <c:v>8.2948999999999995E-2</c:v>
                      </c:pt>
                      <c:pt idx="1999">
                        <c:v>8.2948999999999995E-2</c:v>
                      </c:pt>
                      <c:pt idx="2000">
                        <c:v>8.2920999999999995E-2</c:v>
                      </c:pt>
                      <c:pt idx="2001">
                        <c:v>8.2812999999999998E-2</c:v>
                      </c:pt>
                      <c:pt idx="2002">
                        <c:v>8.2705000000000001E-2</c:v>
                      </c:pt>
                      <c:pt idx="2003">
                        <c:v>8.2700999999999997E-2</c:v>
                      </c:pt>
                      <c:pt idx="2004">
                        <c:v>8.2713999999999996E-2</c:v>
                      </c:pt>
                      <c:pt idx="2005">
                        <c:v>8.2709000000000005E-2</c:v>
                      </c:pt>
                      <c:pt idx="2006">
                        <c:v>8.2655999999999993E-2</c:v>
                      </c:pt>
                      <c:pt idx="2007">
                        <c:v>8.2584000000000005E-2</c:v>
                      </c:pt>
                      <c:pt idx="2008">
                        <c:v>8.2562999999999998E-2</c:v>
                      </c:pt>
                      <c:pt idx="2009">
                        <c:v>8.2558999999999994E-2</c:v>
                      </c:pt>
                      <c:pt idx="2010">
                        <c:v>8.2547999999999996E-2</c:v>
                      </c:pt>
                      <c:pt idx="2011">
                        <c:v>8.2454E-2</c:v>
                      </c:pt>
                      <c:pt idx="2012">
                        <c:v>8.2308999999999993E-2</c:v>
                      </c:pt>
                      <c:pt idx="2013">
                        <c:v>8.2293000000000005E-2</c:v>
                      </c:pt>
                      <c:pt idx="2014">
                        <c:v>8.2317000000000001E-2</c:v>
                      </c:pt>
                      <c:pt idx="2015">
                        <c:v>8.2328999999999999E-2</c:v>
                      </c:pt>
                      <c:pt idx="2016">
                        <c:v>8.2324999999999995E-2</c:v>
                      </c:pt>
                      <c:pt idx="2017">
                        <c:v>8.2235000000000003E-2</c:v>
                      </c:pt>
                      <c:pt idx="2018">
                        <c:v>8.2116999999999996E-2</c:v>
                      </c:pt>
                      <c:pt idx="2019">
                        <c:v>8.2074999999999995E-2</c:v>
                      </c:pt>
                      <c:pt idx="2020">
                        <c:v>8.2072000000000006E-2</c:v>
                      </c:pt>
                      <c:pt idx="2021">
                        <c:v>8.2068000000000002E-2</c:v>
                      </c:pt>
                      <c:pt idx="2022">
                        <c:v>8.1994999999999998E-2</c:v>
                      </c:pt>
                      <c:pt idx="2023">
                        <c:v>8.1915000000000002E-2</c:v>
                      </c:pt>
                      <c:pt idx="2024">
                        <c:v>8.1882999999999997E-2</c:v>
                      </c:pt>
                      <c:pt idx="2025">
                        <c:v>8.1890000000000004E-2</c:v>
                      </c:pt>
                      <c:pt idx="2026">
                        <c:v>8.1890000000000004E-2</c:v>
                      </c:pt>
                      <c:pt idx="2027">
                        <c:v>8.1874000000000002E-2</c:v>
                      </c:pt>
                      <c:pt idx="2028">
                        <c:v>8.1780000000000005E-2</c:v>
                      </c:pt>
                      <c:pt idx="2029">
                        <c:v>8.1642999999999993E-2</c:v>
                      </c:pt>
                      <c:pt idx="2030">
                        <c:v>8.1558000000000005E-2</c:v>
                      </c:pt>
                      <c:pt idx="2031">
                        <c:v>8.1514000000000003E-2</c:v>
                      </c:pt>
                      <c:pt idx="2032">
                        <c:v>8.1511E-2</c:v>
                      </c:pt>
                      <c:pt idx="2033">
                        <c:v>8.1497E-2</c:v>
                      </c:pt>
                      <c:pt idx="2034">
                        <c:v>8.14E-2</c:v>
                      </c:pt>
                      <c:pt idx="2035">
                        <c:v>8.1303E-2</c:v>
                      </c:pt>
                      <c:pt idx="2036">
                        <c:v>8.1272999999999998E-2</c:v>
                      </c:pt>
                      <c:pt idx="2037">
                        <c:v>8.1266000000000005E-2</c:v>
                      </c:pt>
                      <c:pt idx="2038">
                        <c:v>8.1253000000000006E-2</c:v>
                      </c:pt>
                      <c:pt idx="2039">
                        <c:v>8.1201999999999996E-2</c:v>
                      </c:pt>
                      <c:pt idx="2040">
                        <c:v>8.1101999999999994E-2</c:v>
                      </c:pt>
                      <c:pt idx="2041">
                        <c:v>8.1002000000000005E-2</c:v>
                      </c:pt>
                      <c:pt idx="2042">
                        <c:v>8.0978999999999995E-2</c:v>
                      </c:pt>
                      <c:pt idx="2043">
                        <c:v>8.0962999999999993E-2</c:v>
                      </c:pt>
                      <c:pt idx="2044">
                        <c:v>8.0928E-2</c:v>
                      </c:pt>
                      <c:pt idx="2045">
                        <c:v>8.0825999999999995E-2</c:v>
                      </c:pt>
                      <c:pt idx="2046">
                        <c:v>8.0698000000000006E-2</c:v>
                      </c:pt>
                      <c:pt idx="2047">
                        <c:v>8.0676999999999999E-2</c:v>
                      </c:pt>
                      <c:pt idx="2048">
                        <c:v>8.0685000000000007E-2</c:v>
                      </c:pt>
                      <c:pt idx="2049">
                        <c:v>8.0669000000000005E-2</c:v>
                      </c:pt>
                      <c:pt idx="2050">
                        <c:v>8.0592999999999998E-2</c:v>
                      </c:pt>
                      <c:pt idx="2051">
                        <c:v>8.0489000000000005E-2</c:v>
                      </c:pt>
                      <c:pt idx="2052">
                        <c:v>8.0454999999999999E-2</c:v>
                      </c:pt>
                      <c:pt idx="2053">
                        <c:v>8.0438999999999997E-2</c:v>
                      </c:pt>
                      <c:pt idx="2054">
                        <c:v>8.0416000000000001E-2</c:v>
                      </c:pt>
                      <c:pt idx="2055">
                        <c:v>8.0375000000000002E-2</c:v>
                      </c:pt>
                      <c:pt idx="2056">
                        <c:v>8.0227000000000007E-2</c:v>
                      </c:pt>
                      <c:pt idx="2057">
                        <c:v>8.0098000000000003E-2</c:v>
                      </c:pt>
                      <c:pt idx="2058">
                        <c:v>8.0087000000000005E-2</c:v>
                      </c:pt>
                      <c:pt idx="2059">
                        <c:v>8.0105999999999997E-2</c:v>
                      </c:pt>
                      <c:pt idx="2060">
                        <c:v>8.0096000000000001E-2</c:v>
                      </c:pt>
                      <c:pt idx="2061">
                        <c:v>8.0064999999999997E-2</c:v>
                      </c:pt>
                      <c:pt idx="2062">
                        <c:v>7.9985000000000001E-2</c:v>
                      </c:pt>
                      <c:pt idx="2063">
                        <c:v>7.9866999999999994E-2</c:v>
                      </c:pt>
                      <c:pt idx="2064">
                        <c:v>7.9824000000000006E-2</c:v>
                      </c:pt>
                      <c:pt idx="2065">
                        <c:v>7.9797999999999994E-2</c:v>
                      </c:pt>
                      <c:pt idx="2066">
                        <c:v>7.9772999999999997E-2</c:v>
                      </c:pt>
                      <c:pt idx="2067">
                        <c:v>7.9752000000000003E-2</c:v>
                      </c:pt>
                      <c:pt idx="2068">
                        <c:v>7.9676999999999998E-2</c:v>
                      </c:pt>
                      <c:pt idx="2069">
                        <c:v>7.9577999999999996E-2</c:v>
                      </c:pt>
                      <c:pt idx="2070">
                        <c:v>7.9527E-2</c:v>
                      </c:pt>
                      <c:pt idx="2071">
                        <c:v>7.9501000000000002E-2</c:v>
                      </c:pt>
                      <c:pt idx="2072">
                        <c:v>7.9481999999999997E-2</c:v>
                      </c:pt>
                      <c:pt idx="2073">
                        <c:v>7.9451999999999995E-2</c:v>
                      </c:pt>
                      <c:pt idx="2074">
                        <c:v>7.9356999999999997E-2</c:v>
                      </c:pt>
                      <c:pt idx="2075">
                        <c:v>7.9219999999999999E-2</c:v>
                      </c:pt>
                      <c:pt idx="2076">
                        <c:v>7.918E-2</c:v>
                      </c:pt>
                      <c:pt idx="2077">
                        <c:v>7.9185000000000005E-2</c:v>
                      </c:pt>
                      <c:pt idx="2078">
                        <c:v>7.9172999999999993E-2</c:v>
                      </c:pt>
                      <c:pt idx="2079">
                        <c:v>7.9071000000000002E-2</c:v>
                      </c:pt>
                      <c:pt idx="2080">
                        <c:v>7.8958E-2</c:v>
                      </c:pt>
                      <c:pt idx="2081">
                        <c:v>7.8898999999999997E-2</c:v>
                      </c:pt>
                      <c:pt idx="2082">
                        <c:v>7.8872999999999999E-2</c:v>
                      </c:pt>
                      <c:pt idx="2083">
                        <c:v>7.8879000000000005E-2</c:v>
                      </c:pt>
                      <c:pt idx="2084">
                        <c:v>7.8827999999999995E-2</c:v>
                      </c:pt>
                      <c:pt idx="2085">
                        <c:v>7.8722E-2</c:v>
                      </c:pt>
                      <c:pt idx="2086">
                        <c:v>7.8692999999999999E-2</c:v>
                      </c:pt>
                      <c:pt idx="2087">
                        <c:v>7.8692999999999999E-2</c:v>
                      </c:pt>
                      <c:pt idx="2088">
                        <c:v>7.8684000000000004E-2</c:v>
                      </c:pt>
                      <c:pt idx="2089">
                        <c:v>7.8603000000000006E-2</c:v>
                      </c:pt>
                      <c:pt idx="2090">
                        <c:v>7.8478000000000006E-2</c:v>
                      </c:pt>
                      <c:pt idx="2091">
                        <c:v>7.8439999999999996E-2</c:v>
                      </c:pt>
                      <c:pt idx="2092">
                        <c:v>7.8426999999999997E-2</c:v>
                      </c:pt>
                      <c:pt idx="2093">
                        <c:v>7.8412999999999997E-2</c:v>
                      </c:pt>
                      <c:pt idx="2094">
                        <c:v>7.8387999999999999E-2</c:v>
                      </c:pt>
                      <c:pt idx="2095">
                        <c:v>7.8270999999999993E-2</c:v>
                      </c:pt>
                      <c:pt idx="2096">
                        <c:v>7.8171000000000004E-2</c:v>
                      </c:pt>
                      <c:pt idx="2097">
                        <c:v>7.8126000000000001E-2</c:v>
                      </c:pt>
                      <c:pt idx="2098">
                        <c:v>7.8108999999999998E-2</c:v>
                      </c:pt>
                      <c:pt idx="2099">
                        <c:v>7.8106999999999996E-2</c:v>
                      </c:pt>
                      <c:pt idx="2100">
                        <c:v>7.8098000000000001E-2</c:v>
                      </c:pt>
                      <c:pt idx="2101">
                        <c:v>7.8007999999999994E-2</c:v>
                      </c:pt>
                      <c:pt idx="2102">
                        <c:v>7.7898999999999996E-2</c:v>
                      </c:pt>
                      <c:pt idx="2103">
                        <c:v>7.7828999999999995E-2</c:v>
                      </c:pt>
                      <c:pt idx="2104">
                        <c:v>7.7796000000000004E-2</c:v>
                      </c:pt>
                      <c:pt idx="2105">
                        <c:v>7.7760999999999997E-2</c:v>
                      </c:pt>
                      <c:pt idx="2106">
                        <c:v>7.7721999999999999E-2</c:v>
                      </c:pt>
                      <c:pt idx="2107">
                        <c:v>7.7623999999999999E-2</c:v>
                      </c:pt>
                      <c:pt idx="2108">
                        <c:v>7.7469999999999997E-2</c:v>
                      </c:pt>
                      <c:pt idx="2109">
                        <c:v>7.7417E-2</c:v>
                      </c:pt>
                      <c:pt idx="2110">
                        <c:v>7.7409000000000006E-2</c:v>
                      </c:pt>
                      <c:pt idx="2111">
                        <c:v>7.7394000000000004E-2</c:v>
                      </c:pt>
                      <c:pt idx="2112">
                        <c:v>7.7362E-2</c:v>
                      </c:pt>
                      <c:pt idx="2113">
                        <c:v>7.7241000000000004E-2</c:v>
                      </c:pt>
                      <c:pt idx="2114">
                        <c:v>7.7130000000000004E-2</c:v>
                      </c:pt>
                      <c:pt idx="2115">
                        <c:v>7.7093999999999996E-2</c:v>
                      </c:pt>
                      <c:pt idx="2116">
                        <c:v>7.7089000000000005E-2</c:v>
                      </c:pt>
                      <c:pt idx="2117">
                        <c:v>7.7068999999999999E-2</c:v>
                      </c:pt>
                      <c:pt idx="2118">
                        <c:v>7.7022999999999994E-2</c:v>
                      </c:pt>
                      <c:pt idx="2119">
                        <c:v>7.6919000000000001E-2</c:v>
                      </c:pt>
                      <c:pt idx="2120">
                        <c:v>7.6800999999999994E-2</c:v>
                      </c:pt>
                      <c:pt idx="2121">
                        <c:v>7.6784000000000005E-2</c:v>
                      </c:pt>
                      <c:pt idx="2122">
                        <c:v>7.6775999999999997E-2</c:v>
                      </c:pt>
                      <c:pt idx="2123">
                        <c:v>7.6748999999999998E-2</c:v>
                      </c:pt>
                      <c:pt idx="2124">
                        <c:v>7.6652999999999999E-2</c:v>
                      </c:pt>
                      <c:pt idx="2125">
                        <c:v>7.6536000000000007E-2</c:v>
                      </c:pt>
                      <c:pt idx="2126">
                        <c:v>7.6491000000000003E-2</c:v>
                      </c:pt>
                      <c:pt idx="2127">
                        <c:v>7.6479000000000005E-2</c:v>
                      </c:pt>
                      <c:pt idx="2128">
                        <c:v>7.6452999999999993E-2</c:v>
                      </c:pt>
                      <c:pt idx="2129">
                        <c:v>7.6374999999999998E-2</c:v>
                      </c:pt>
                      <c:pt idx="2130">
                        <c:v>7.6279E-2</c:v>
                      </c:pt>
                      <c:pt idx="2131">
                        <c:v>7.6258000000000006E-2</c:v>
                      </c:pt>
                      <c:pt idx="2132">
                        <c:v>7.6232999999999995E-2</c:v>
                      </c:pt>
                      <c:pt idx="2133">
                        <c:v>7.6173000000000005E-2</c:v>
                      </c:pt>
                      <c:pt idx="2134">
                        <c:v>7.6099E-2</c:v>
                      </c:pt>
                      <c:pt idx="2135">
                        <c:v>7.5967000000000007E-2</c:v>
                      </c:pt>
                      <c:pt idx="2136">
                        <c:v>7.5877E-2</c:v>
                      </c:pt>
                      <c:pt idx="2137">
                        <c:v>7.5861999999999999E-2</c:v>
                      </c:pt>
                      <c:pt idx="2138">
                        <c:v>7.5861999999999999E-2</c:v>
                      </c:pt>
                      <c:pt idx="2139">
                        <c:v>7.5851000000000002E-2</c:v>
                      </c:pt>
                      <c:pt idx="2140">
                        <c:v>7.5772999999999993E-2</c:v>
                      </c:pt>
                      <c:pt idx="2141">
                        <c:v>7.5678999999999996E-2</c:v>
                      </c:pt>
                      <c:pt idx="2142">
                        <c:v>7.5649999999999995E-2</c:v>
                      </c:pt>
                      <c:pt idx="2143">
                        <c:v>7.5637999999999997E-2</c:v>
                      </c:pt>
                      <c:pt idx="2144">
                        <c:v>7.5616000000000003E-2</c:v>
                      </c:pt>
                      <c:pt idx="2145">
                        <c:v>7.5578000000000006E-2</c:v>
                      </c:pt>
                      <c:pt idx="2146">
                        <c:v>7.5447E-2</c:v>
                      </c:pt>
                      <c:pt idx="2147">
                        <c:v>7.5275999999999996E-2</c:v>
                      </c:pt>
                      <c:pt idx="2148">
                        <c:v>7.5248999999999996E-2</c:v>
                      </c:pt>
                      <c:pt idx="2149">
                        <c:v>7.5261999999999996E-2</c:v>
                      </c:pt>
                      <c:pt idx="2150">
                        <c:v>7.5262999999999997E-2</c:v>
                      </c:pt>
                      <c:pt idx="2151">
                        <c:v>7.5203000000000006E-2</c:v>
                      </c:pt>
                      <c:pt idx="2152">
                        <c:v>7.5089000000000003E-2</c:v>
                      </c:pt>
                      <c:pt idx="2153">
                        <c:v>7.5046000000000002E-2</c:v>
                      </c:pt>
                      <c:pt idx="2154">
                        <c:v>7.5007000000000004E-2</c:v>
                      </c:pt>
                      <c:pt idx="2155">
                        <c:v>7.4962000000000001E-2</c:v>
                      </c:pt>
                      <c:pt idx="2156">
                        <c:v>7.4927999999999995E-2</c:v>
                      </c:pt>
                      <c:pt idx="2157">
                        <c:v>7.4822E-2</c:v>
                      </c:pt>
                      <c:pt idx="2158">
                        <c:v>7.4699000000000002E-2</c:v>
                      </c:pt>
                      <c:pt idx="2159">
                        <c:v>7.4633000000000005E-2</c:v>
                      </c:pt>
                      <c:pt idx="2160">
                        <c:v>7.4617000000000003E-2</c:v>
                      </c:pt>
                      <c:pt idx="2161">
                        <c:v>7.4601000000000001E-2</c:v>
                      </c:pt>
                      <c:pt idx="2162">
                        <c:v>7.4575000000000002E-2</c:v>
                      </c:pt>
                      <c:pt idx="2163">
                        <c:v>7.4486999999999998E-2</c:v>
                      </c:pt>
                      <c:pt idx="2164">
                        <c:v>7.4323E-2</c:v>
                      </c:pt>
                      <c:pt idx="2165">
                        <c:v>7.4264999999999998E-2</c:v>
                      </c:pt>
                      <c:pt idx="2166">
                        <c:v>7.4260999999999994E-2</c:v>
                      </c:pt>
                      <c:pt idx="2167">
                        <c:v>7.4249999999999997E-2</c:v>
                      </c:pt>
                      <c:pt idx="2168">
                        <c:v>7.4149999999999994E-2</c:v>
                      </c:pt>
                      <c:pt idx="2169">
                        <c:v>7.4024000000000006E-2</c:v>
                      </c:pt>
                      <c:pt idx="2170">
                        <c:v>7.3979000000000003E-2</c:v>
                      </c:pt>
                      <c:pt idx="2171">
                        <c:v>7.3979000000000003E-2</c:v>
                      </c:pt>
                      <c:pt idx="2172">
                        <c:v>7.3972999999999997E-2</c:v>
                      </c:pt>
                      <c:pt idx="2173">
                        <c:v>7.3942999999999995E-2</c:v>
                      </c:pt>
                      <c:pt idx="2174">
                        <c:v>7.3824000000000001E-2</c:v>
                      </c:pt>
                      <c:pt idx="2175">
                        <c:v>7.374E-2</c:v>
                      </c:pt>
                      <c:pt idx="2176">
                        <c:v>7.3694999999999997E-2</c:v>
                      </c:pt>
                      <c:pt idx="2177">
                        <c:v>7.3675000000000004E-2</c:v>
                      </c:pt>
                      <c:pt idx="2178">
                        <c:v>7.3613999999999999E-2</c:v>
                      </c:pt>
                      <c:pt idx="2179">
                        <c:v>7.3483000000000007E-2</c:v>
                      </c:pt>
                      <c:pt idx="2180">
                        <c:v>7.3338E-2</c:v>
                      </c:pt>
                      <c:pt idx="2181">
                        <c:v>7.3275999999999994E-2</c:v>
                      </c:pt>
                      <c:pt idx="2182">
                        <c:v>7.3263999999999996E-2</c:v>
                      </c:pt>
                      <c:pt idx="2183">
                        <c:v>7.3235999999999996E-2</c:v>
                      </c:pt>
                      <c:pt idx="2184">
                        <c:v>7.3151999999999995E-2</c:v>
                      </c:pt>
                      <c:pt idx="2185">
                        <c:v>7.3008000000000003E-2</c:v>
                      </c:pt>
                      <c:pt idx="2186">
                        <c:v>7.2859999999999994E-2</c:v>
                      </c:pt>
                      <c:pt idx="2187">
                        <c:v>7.2819999999999996E-2</c:v>
                      </c:pt>
                      <c:pt idx="2188">
                        <c:v>7.2788000000000005E-2</c:v>
                      </c:pt>
                      <c:pt idx="2189">
                        <c:v>7.2745000000000004E-2</c:v>
                      </c:pt>
                      <c:pt idx="2190">
                        <c:v>7.2686000000000001E-2</c:v>
                      </c:pt>
                      <c:pt idx="2191">
                        <c:v>7.2525000000000006E-2</c:v>
                      </c:pt>
                      <c:pt idx="2192">
                        <c:v>7.2384000000000004E-2</c:v>
                      </c:pt>
                      <c:pt idx="2193">
                        <c:v>7.2311E-2</c:v>
                      </c:pt>
                      <c:pt idx="2194">
                        <c:v>7.2283E-2</c:v>
                      </c:pt>
                      <c:pt idx="2195">
                        <c:v>7.2248000000000007E-2</c:v>
                      </c:pt>
                      <c:pt idx="2196">
                        <c:v>7.2168999999999997E-2</c:v>
                      </c:pt>
                      <c:pt idx="2197">
                        <c:v>7.2027999999999995E-2</c:v>
                      </c:pt>
                      <c:pt idx="2198">
                        <c:v>7.1874999999999994E-2</c:v>
                      </c:pt>
                      <c:pt idx="2199">
                        <c:v>7.1823999999999999E-2</c:v>
                      </c:pt>
                      <c:pt idx="2200">
                        <c:v>7.1776000000000006E-2</c:v>
                      </c:pt>
                      <c:pt idx="2201">
                        <c:v>7.1707999999999994E-2</c:v>
                      </c:pt>
                      <c:pt idx="2202">
                        <c:v>7.1584999999999996E-2</c:v>
                      </c:pt>
                      <c:pt idx="2203">
                        <c:v>7.1416999999999994E-2</c:v>
                      </c:pt>
                      <c:pt idx="2204">
                        <c:v>7.1359000000000006E-2</c:v>
                      </c:pt>
                      <c:pt idx="2205">
                        <c:v>7.1315000000000003E-2</c:v>
                      </c:pt>
                      <c:pt idx="2206">
                        <c:v>7.127E-2</c:v>
                      </c:pt>
                      <c:pt idx="2207">
                        <c:v>7.1153999999999995E-2</c:v>
                      </c:pt>
                      <c:pt idx="2208">
                        <c:v>7.0971000000000006E-2</c:v>
                      </c:pt>
                      <c:pt idx="2209">
                        <c:v>7.0906999999999998E-2</c:v>
                      </c:pt>
                      <c:pt idx="2210">
                        <c:v>7.0870000000000002E-2</c:v>
                      </c:pt>
                      <c:pt idx="2211">
                        <c:v>7.0836999999999997E-2</c:v>
                      </c:pt>
                      <c:pt idx="2212">
                        <c:v>7.0790000000000006E-2</c:v>
                      </c:pt>
                      <c:pt idx="2213">
                        <c:v>7.0646E-2</c:v>
                      </c:pt>
                      <c:pt idx="2214">
                        <c:v>7.0457000000000006E-2</c:v>
                      </c:pt>
                      <c:pt idx="2215">
                        <c:v>7.0362999999999995E-2</c:v>
                      </c:pt>
                      <c:pt idx="2216">
                        <c:v>7.0352999999999999E-2</c:v>
                      </c:pt>
                      <c:pt idx="2217">
                        <c:v>7.0331000000000005E-2</c:v>
                      </c:pt>
                      <c:pt idx="2218">
                        <c:v>7.0232000000000003E-2</c:v>
                      </c:pt>
                      <c:pt idx="2219">
                        <c:v>7.0127999999999996E-2</c:v>
                      </c:pt>
                      <c:pt idx="2220">
                        <c:v>7.0046999999999998E-2</c:v>
                      </c:pt>
                      <c:pt idx="2221">
                        <c:v>7.0007E-2</c:v>
                      </c:pt>
                      <c:pt idx="2222">
                        <c:v>6.9949999999999998E-2</c:v>
                      </c:pt>
                      <c:pt idx="2223">
                        <c:v>6.9876999999999995E-2</c:v>
                      </c:pt>
                      <c:pt idx="2224">
                        <c:v>6.9731000000000001E-2</c:v>
                      </c:pt>
                      <c:pt idx="2225">
                        <c:v>6.9572999999999996E-2</c:v>
                      </c:pt>
                      <c:pt idx="2226">
                        <c:v>6.9500000000000006E-2</c:v>
                      </c:pt>
                      <c:pt idx="2227">
                        <c:v>6.9464999999999999E-2</c:v>
                      </c:pt>
                      <c:pt idx="2228">
                        <c:v>6.9446999999999995E-2</c:v>
                      </c:pt>
                      <c:pt idx="2229">
                        <c:v>6.9401000000000004E-2</c:v>
                      </c:pt>
                      <c:pt idx="2230">
                        <c:v>6.9245000000000001E-2</c:v>
                      </c:pt>
                      <c:pt idx="2231">
                        <c:v>6.9120000000000001E-2</c:v>
                      </c:pt>
                      <c:pt idx="2232">
                        <c:v>6.9042000000000006E-2</c:v>
                      </c:pt>
                      <c:pt idx="2233">
                        <c:v>6.8999000000000005E-2</c:v>
                      </c:pt>
                      <c:pt idx="2234">
                        <c:v>6.8929000000000004E-2</c:v>
                      </c:pt>
                      <c:pt idx="2235">
                        <c:v>6.8820999999999993E-2</c:v>
                      </c:pt>
                      <c:pt idx="2236">
                        <c:v>6.8681000000000006E-2</c:v>
                      </c:pt>
                      <c:pt idx="2237">
                        <c:v>6.8548999999999999E-2</c:v>
                      </c:pt>
                      <c:pt idx="2238">
                        <c:v>6.8518999999999997E-2</c:v>
                      </c:pt>
                      <c:pt idx="2239">
                        <c:v>6.8491999999999997E-2</c:v>
                      </c:pt>
                      <c:pt idx="2240">
                        <c:v>6.8453E-2</c:v>
                      </c:pt>
                      <c:pt idx="2241">
                        <c:v>6.8342E-2</c:v>
                      </c:pt>
                      <c:pt idx="2242">
                        <c:v>6.8166000000000004E-2</c:v>
                      </c:pt>
                      <c:pt idx="2243">
                        <c:v>6.8090999999999999E-2</c:v>
                      </c:pt>
                      <c:pt idx="2244">
                        <c:v>6.8062999999999999E-2</c:v>
                      </c:pt>
                      <c:pt idx="2245">
                        <c:v>6.8028000000000005E-2</c:v>
                      </c:pt>
                      <c:pt idx="2246">
                        <c:v>6.7922999999999997E-2</c:v>
                      </c:pt>
                      <c:pt idx="2247">
                        <c:v>6.7781999999999995E-2</c:v>
                      </c:pt>
                      <c:pt idx="2248">
                        <c:v>6.7714999999999997E-2</c:v>
                      </c:pt>
                      <c:pt idx="2249">
                        <c:v>6.7668000000000006E-2</c:v>
                      </c:pt>
                      <c:pt idx="2250">
                        <c:v>6.7626000000000006E-2</c:v>
                      </c:pt>
                      <c:pt idx="2251">
                        <c:v>6.7549999999999999E-2</c:v>
                      </c:pt>
                      <c:pt idx="2252">
                        <c:v>6.7363999999999993E-2</c:v>
                      </c:pt>
                      <c:pt idx="2253">
                        <c:v>6.7209000000000005E-2</c:v>
                      </c:pt>
                      <c:pt idx="2254">
                        <c:v>6.7145999999999997E-2</c:v>
                      </c:pt>
                      <c:pt idx="2255">
                        <c:v>6.7121E-2</c:v>
                      </c:pt>
                      <c:pt idx="2256">
                        <c:v>6.7043000000000005E-2</c:v>
                      </c:pt>
                      <c:pt idx="2257">
                        <c:v>6.6913E-2</c:v>
                      </c:pt>
                      <c:pt idx="2258">
                        <c:v>6.6741999999999996E-2</c:v>
                      </c:pt>
                      <c:pt idx="2259">
                        <c:v>6.6671999999999995E-2</c:v>
                      </c:pt>
                      <c:pt idx="2260">
                        <c:v>6.6657999999999995E-2</c:v>
                      </c:pt>
                      <c:pt idx="2261">
                        <c:v>6.6604999999999998E-2</c:v>
                      </c:pt>
                      <c:pt idx="2262">
                        <c:v>6.6524E-2</c:v>
                      </c:pt>
                      <c:pt idx="2263">
                        <c:v>6.6404000000000005E-2</c:v>
                      </c:pt>
                      <c:pt idx="2264">
                        <c:v>6.6211999999999993E-2</c:v>
                      </c:pt>
                      <c:pt idx="2265">
                        <c:v>6.6147999999999998E-2</c:v>
                      </c:pt>
                      <c:pt idx="2266">
                        <c:v>6.6111000000000003E-2</c:v>
                      </c:pt>
                      <c:pt idx="2267">
                        <c:v>6.6059000000000007E-2</c:v>
                      </c:pt>
                      <c:pt idx="2268">
                        <c:v>6.6000000000000003E-2</c:v>
                      </c:pt>
                      <c:pt idx="2269">
                        <c:v>6.5869999999999998E-2</c:v>
                      </c:pt>
                      <c:pt idx="2270">
                        <c:v>6.5714999999999996E-2</c:v>
                      </c:pt>
                      <c:pt idx="2271">
                        <c:v>6.5627000000000005E-2</c:v>
                      </c:pt>
                      <c:pt idx="2272">
                        <c:v>6.5586000000000005E-2</c:v>
                      </c:pt>
                      <c:pt idx="2273">
                        <c:v>6.5551999999999999E-2</c:v>
                      </c:pt>
                      <c:pt idx="2274">
                        <c:v>6.5494999999999998E-2</c:v>
                      </c:pt>
                      <c:pt idx="2275">
                        <c:v>6.5365999999999994E-2</c:v>
                      </c:pt>
                      <c:pt idx="2276">
                        <c:v>6.5199999999999994E-2</c:v>
                      </c:pt>
                      <c:pt idx="2277">
                        <c:v>6.5115000000000006E-2</c:v>
                      </c:pt>
                      <c:pt idx="2278">
                        <c:v>6.5076999999999996E-2</c:v>
                      </c:pt>
                      <c:pt idx="2279">
                        <c:v>6.5005999999999994E-2</c:v>
                      </c:pt>
                      <c:pt idx="2280">
                        <c:v>6.4850000000000005E-2</c:v>
                      </c:pt>
                      <c:pt idx="2281">
                        <c:v>6.4670000000000005E-2</c:v>
                      </c:pt>
                      <c:pt idx="2282">
                        <c:v>6.4618999999999996E-2</c:v>
                      </c:pt>
                      <c:pt idx="2283">
                        <c:v>6.4603999999999995E-2</c:v>
                      </c:pt>
                      <c:pt idx="2284">
                        <c:v>6.4562999999999995E-2</c:v>
                      </c:pt>
                      <c:pt idx="2285">
                        <c:v>6.4546999999999993E-2</c:v>
                      </c:pt>
                      <c:pt idx="2286">
                        <c:v>6.4420000000000005E-2</c:v>
                      </c:pt>
                      <c:pt idx="2287">
                        <c:v>6.4222000000000001E-2</c:v>
                      </c:pt>
                      <c:pt idx="2288">
                        <c:v>6.4140000000000003E-2</c:v>
                      </c:pt>
                      <c:pt idx="2289">
                        <c:v>6.4101000000000005E-2</c:v>
                      </c:pt>
                      <c:pt idx="2290">
                        <c:v>6.4057000000000003E-2</c:v>
                      </c:pt>
                      <c:pt idx="2291">
                        <c:v>6.3986000000000001E-2</c:v>
                      </c:pt>
                      <c:pt idx="2292">
                        <c:v>6.3804E-2</c:v>
                      </c:pt>
                      <c:pt idx="2293">
                        <c:v>6.3629000000000005E-2</c:v>
                      </c:pt>
                      <c:pt idx="2294">
                        <c:v>6.3522999999999996E-2</c:v>
                      </c:pt>
                      <c:pt idx="2295">
                        <c:v>6.3488000000000003E-2</c:v>
                      </c:pt>
                      <c:pt idx="2296">
                        <c:v>6.3441999999999998E-2</c:v>
                      </c:pt>
                      <c:pt idx="2297">
                        <c:v>6.3329999999999997E-2</c:v>
                      </c:pt>
                      <c:pt idx="2298">
                        <c:v>6.3194E-2</c:v>
                      </c:pt>
                      <c:pt idx="2299">
                        <c:v>6.3099000000000002E-2</c:v>
                      </c:pt>
                      <c:pt idx="2300">
                        <c:v>6.3033000000000006E-2</c:v>
                      </c:pt>
                      <c:pt idx="2301">
                        <c:v>6.2961000000000003E-2</c:v>
                      </c:pt>
                      <c:pt idx="2302">
                        <c:v>6.2868999999999994E-2</c:v>
                      </c:pt>
                      <c:pt idx="2303">
                        <c:v>6.2685000000000005E-2</c:v>
                      </c:pt>
                      <c:pt idx="2304">
                        <c:v>6.2466000000000001E-2</c:v>
                      </c:pt>
                      <c:pt idx="2305">
                        <c:v>6.2413999999999997E-2</c:v>
                      </c:pt>
                      <c:pt idx="2306">
                        <c:v>6.2399000000000003E-2</c:v>
                      </c:pt>
                      <c:pt idx="2307">
                        <c:v>6.2363000000000002E-2</c:v>
                      </c:pt>
                      <c:pt idx="2308">
                        <c:v>6.2304999999999999E-2</c:v>
                      </c:pt>
                      <c:pt idx="2309">
                        <c:v>6.2128999999999997E-2</c:v>
                      </c:pt>
                      <c:pt idx="2310">
                        <c:v>6.1953000000000001E-2</c:v>
                      </c:pt>
                      <c:pt idx="2311">
                        <c:v>6.1851000000000003E-2</c:v>
                      </c:pt>
                      <c:pt idx="2312">
                        <c:v>6.1792E-2</c:v>
                      </c:pt>
                      <c:pt idx="2313">
                        <c:v>6.1718000000000002E-2</c:v>
                      </c:pt>
                      <c:pt idx="2314">
                        <c:v>6.1620000000000001E-2</c:v>
                      </c:pt>
                      <c:pt idx="2315">
                        <c:v>6.1469000000000003E-2</c:v>
                      </c:pt>
                      <c:pt idx="2316">
                        <c:v>6.1297999999999998E-2</c:v>
                      </c:pt>
                      <c:pt idx="2317">
                        <c:v>6.1238000000000001E-2</c:v>
                      </c:pt>
                      <c:pt idx="2318">
                        <c:v>6.1192999999999997E-2</c:v>
                      </c:pt>
                      <c:pt idx="2319">
                        <c:v>6.1158999999999998E-2</c:v>
                      </c:pt>
                      <c:pt idx="2320">
                        <c:v>6.0990000000000003E-2</c:v>
                      </c:pt>
                      <c:pt idx="2321">
                        <c:v>6.0803999999999997E-2</c:v>
                      </c:pt>
                      <c:pt idx="2322">
                        <c:v>6.0707999999999998E-2</c:v>
                      </c:pt>
                      <c:pt idx="2323">
                        <c:v>6.0650000000000003E-2</c:v>
                      </c:pt>
                      <c:pt idx="2324">
                        <c:v>6.0613E-2</c:v>
                      </c:pt>
                      <c:pt idx="2325">
                        <c:v>6.0477999999999997E-2</c:v>
                      </c:pt>
                      <c:pt idx="2326">
                        <c:v>6.0308E-2</c:v>
                      </c:pt>
                      <c:pt idx="2327">
                        <c:v>6.0252E-2</c:v>
                      </c:pt>
                      <c:pt idx="2328">
                        <c:v>6.0199000000000003E-2</c:v>
                      </c:pt>
                      <c:pt idx="2329">
                        <c:v>6.0148E-2</c:v>
                      </c:pt>
                      <c:pt idx="2330">
                        <c:v>6.0103999999999998E-2</c:v>
                      </c:pt>
                      <c:pt idx="2331">
                        <c:v>5.9923999999999998E-2</c:v>
                      </c:pt>
                      <c:pt idx="2332">
                        <c:v>5.9771999999999999E-2</c:v>
                      </c:pt>
                      <c:pt idx="2333">
                        <c:v>5.9693000000000003E-2</c:v>
                      </c:pt>
                      <c:pt idx="2334">
                        <c:v>5.9637000000000003E-2</c:v>
                      </c:pt>
                      <c:pt idx="2335">
                        <c:v>5.9539000000000002E-2</c:v>
                      </c:pt>
                      <c:pt idx="2336">
                        <c:v>5.9387000000000002E-2</c:v>
                      </c:pt>
                      <c:pt idx="2337">
                        <c:v>5.9277000000000003E-2</c:v>
                      </c:pt>
                      <c:pt idx="2338">
                        <c:v>5.9302000000000001E-2</c:v>
                      </c:pt>
                      <c:pt idx="2339">
                        <c:v>5.9351000000000001E-2</c:v>
                      </c:pt>
                      <c:pt idx="2340">
                        <c:v>5.9379000000000001E-2</c:v>
                      </c:pt>
                      <c:pt idx="2341">
                        <c:v>5.9372000000000001E-2</c:v>
                      </c:pt>
                      <c:pt idx="2342">
                        <c:v>5.9286999999999999E-2</c:v>
                      </c:pt>
                      <c:pt idx="2343">
                        <c:v>5.9135E-2</c:v>
                      </c:pt>
                      <c:pt idx="2344">
                        <c:v>5.9069000000000003E-2</c:v>
                      </c:pt>
                      <c:pt idx="2345">
                        <c:v>5.9043999999999999E-2</c:v>
                      </c:pt>
                      <c:pt idx="2346">
                        <c:v>5.9014999999999998E-2</c:v>
                      </c:pt>
                      <c:pt idx="2347">
                        <c:v>5.8985999999999997E-2</c:v>
                      </c:pt>
                      <c:pt idx="2348">
                        <c:v>5.8770000000000003E-2</c:v>
                      </c:pt>
                      <c:pt idx="2349">
                        <c:v>5.8585999999999999E-2</c:v>
                      </c:pt>
                      <c:pt idx="2350">
                        <c:v>5.8533000000000002E-2</c:v>
                      </c:pt>
                      <c:pt idx="2351">
                        <c:v>5.8539000000000001E-2</c:v>
                      </c:pt>
                      <c:pt idx="2352">
                        <c:v>5.8535999999999998E-2</c:v>
                      </c:pt>
                      <c:pt idx="2353">
                        <c:v>5.8436000000000002E-2</c:v>
                      </c:pt>
                      <c:pt idx="2354">
                        <c:v>5.8252999999999999E-2</c:v>
                      </c:pt>
                      <c:pt idx="2355">
                        <c:v>5.8069999999999997E-2</c:v>
                      </c:pt>
                      <c:pt idx="2356">
                        <c:v>5.7953999999999999E-2</c:v>
                      </c:pt>
                      <c:pt idx="2357">
                        <c:v>5.7841999999999998E-2</c:v>
                      </c:pt>
                      <c:pt idx="2358">
                        <c:v>5.7817E-2</c:v>
                      </c:pt>
                      <c:pt idx="2359">
                        <c:v>5.7673000000000002E-2</c:v>
                      </c:pt>
                      <c:pt idx="2360">
                        <c:v>5.7463E-2</c:v>
                      </c:pt>
                      <c:pt idx="2361">
                        <c:v>5.7369000000000003E-2</c:v>
                      </c:pt>
                      <c:pt idx="2362">
                        <c:v>5.7314999999999998E-2</c:v>
                      </c:pt>
                      <c:pt idx="2363">
                        <c:v>5.7279999999999998E-2</c:v>
                      </c:pt>
                      <c:pt idx="2364">
                        <c:v>5.7160000000000002E-2</c:v>
                      </c:pt>
                      <c:pt idx="2365">
                        <c:v>5.6908E-2</c:v>
                      </c:pt>
                      <c:pt idx="2366">
                        <c:v>5.6784000000000001E-2</c:v>
                      </c:pt>
                      <c:pt idx="2367">
                        <c:v>5.6751999999999997E-2</c:v>
                      </c:pt>
                      <c:pt idx="2368">
                        <c:v>5.6765999999999997E-2</c:v>
                      </c:pt>
                      <c:pt idx="2369">
                        <c:v>5.6750000000000002E-2</c:v>
                      </c:pt>
                      <c:pt idx="2370">
                        <c:v>5.6597000000000001E-2</c:v>
                      </c:pt>
                      <c:pt idx="2371">
                        <c:v>5.6482999999999998E-2</c:v>
                      </c:pt>
                      <c:pt idx="2372">
                        <c:v>5.6423000000000001E-2</c:v>
                      </c:pt>
                      <c:pt idx="2373">
                        <c:v>5.6402000000000001E-2</c:v>
                      </c:pt>
                      <c:pt idx="2374">
                        <c:v>5.6363000000000003E-2</c:v>
                      </c:pt>
                      <c:pt idx="2375">
                        <c:v>5.6238000000000003E-2</c:v>
                      </c:pt>
                      <c:pt idx="2376">
                        <c:v>5.6087999999999999E-2</c:v>
                      </c:pt>
                      <c:pt idx="2377">
                        <c:v>5.6030000000000003E-2</c:v>
                      </c:pt>
                      <c:pt idx="2378">
                        <c:v>5.6030999999999997E-2</c:v>
                      </c:pt>
                      <c:pt idx="2379">
                        <c:v>5.6003999999999998E-2</c:v>
                      </c:pt>
                      <c:pt idx="2380">
                        <c:v>5.5945000000000002E-2</c:v>
                      </c:pt>
                      <c:pt idx="2381">
                        <c:v>5.5815999999999998E-2</c:v>
                      </c:pt>
                      <c:pt idx="2382">
                        <c:v>5.5652E-2</c:v>
                      </c:pt>
                      <c:pt idx="2383">
                        <c:v>5.5605000000000002E-2</c:v>
                      </c:pt>
                      <c:pt idx="2384">
                        <c:v>5.5583E-2</c:v>
                      </c:pt>
                      <c:pt idx="2385">
                        <c:v>5.5550000000000002E-2</c:v>
                      </c:pt>
                      <c:pt idx="2386">
                        <c:v>5.5516999999999997E-2</c:v>
                      </c:pt>
                      <c:pt idx="2387">
                        <c:v>5.5320000000000001E-2</c:v>
                      </c:pt>
                      <c:pt idx="2388">
                        <c:v>5.5152E-2</c:v>
                      </c:pt>
                      <c:pt idx="2389">
                        <c:v>5.5044000000000003E-2</c:v>
                      </c:pt>
                      <c:pt idx="2390">
                        <c:v>5.5004999999999998E-2</c:v>
                      </c:pt>
                      <c:pt idx="2391">
                        <c:v>5.4974000000000002E-2</c:v>
                      </c:pt>
                      <c:pt idx="2392">
                        <c:v>5.4928999999999999E-2</c:v>
                      </c:pt>
                      <c:pt idx="2393">
                        <c:v>5.4785E-2</c:v>
                      </c:pt>
                      <c:pt idx="2394">
                        <c:v>5.4647000000000001E-2</c:v>
                      </c:pt>
                      <c:pt idx="2395">
                        <c:v>5.4573000000000003E-2</c:v>
                      </c:pt>
                      <c:pt idx="2396">
                        <c:v>5.4498999999999999E-2</c:v>
                      </c:pt>
                      <c:pt idx="2397">
                        <c:v>5.4469999999999998E-2</c:v>
                      </c:pt>
                      <c:pt idx="2398">
                        <c:v>5.4362000000000001E-2</c:v>
                      </c:pt>
                      <c:pt idx="2399">
                        <c:v>5.4226999999999997E-2</c:v>
                      </c:pt>
                      <c:pt idx="2400">
                        <c:v>5.4176000000000002E-2</c:v>
                      </c:pt>
                      <c:pt idx="2401">
                        <c:v>5.4148000000000002E-2</c:v>
                      </c:pt>
                      <c:pt idx="2402">
                        <c:v>5.4137999999999999E-2</c:v>
                      </c:pt>
                      <c:pt idx="2403">
                        <c:v>5.4004999999999997E-2</c:v>
                      </c:pt>
                      <c:pt idx="2404">
                        <c:v>5.3813E-2</c:v>
                      </c:pt>
                      <c:pt idx="2405">
                        <c:v>5.3761999999999997E-2</c:v>
                      </c:pt>
                      <c:pt idx="2406">
                        <c:v>5.3767000000000002E-2</c:v>
                      </c:pt>
                      <c:pt idx="2407">
                        <c:v>5.3760000000000002E-2</c:v>
                      </c:pt>
                      <c:pt idx="2408">
                        <c:v>5.3752000000000001E-2</c:v>
                      </c:pt>
                      <c:pt idx="2409">
                        <c:v>5.3588999999999998E-2</c:v>
                      </c:pt>
                      <c:pt idx="2410">
                        <c:v>5.3407999999999997E-2</c:v>
                      </c:pt>
                      <c:pt idx="2411">
                        <c:v>5.3350000000000002E-2</c:v>
                      </c:pt>
                      <c:pt idx="2412">
                        <c:v>5.3353999999999999E-2</c:v>
                      </c:pt>
                      <c:pt idx="2413">
                        <c:v>5.3305999999999999E-2</c:v>
                      </c:pt>
                      <c:pt idx="2414">
                        <c:v>5.3163000000000002E-2</c:v>
                      </c:pt>
                      <c:pt idx="2415">
                        <c:v>5.3036E-2</c:v>
                      </c:pt>
                      <c:pt idx="2416">
                        <c:v>5.2985999999999998E-2</c:v>
                      </c:pt>
                      <c:pt idx="2417">
                        <c:v>5.3004000000000003E-2</c:v>
                      </c:pt>
                      <c:pt idx="2418">
                        <c:v>5.3004999999999997E-2</c:v>
                      </c:pt>
                      <c:pt idx="2419">
                        <c:v>5.2969000000000002E-2</c:v>
                      </c:pt>
                      <c:pt idx="2420">
                        <c:v>5.2854999999999999E-2</c:v>
                      </c:pt>
                      <c:pt idx="2421">
                        <c:v>5.2713999999999997E-2</c:v>
                      </c:pt>
                      <c:pt idx="2422">
                        <c:v>5.2638999999999998E-2</c:v>
                      </c:pt>
                      <c:pt idx="2423">
                        <c:v>5.2595999999999997E-2</c:v>
                      </c:pt>
                      <c:pt idx="2424">
                        <c:v>5.2564E-2</c:v>
                      </c:pt>
                      <c:pt idx="2425">
                        <c:v>5.2538000000000001E-2</c:v>
                      </c:pt>
                      <c:pt idx="2426">
                        <c:v>5.2352999999999997E-2</c:v>
                      </c:pt>
                      <c:pt idx="2427">
                        <c:v>5.2215999999999999E-2</c:v>
                      </c:pt>
                      <c:pt idx="2428">
                        <c:v>5.2144000000000003E-2</c:v>
                      </c:pt>
                      <c:pt idx="2429">
                        <c:v>5.2130000000000003E-2</c:v>
                      </c:pt>
                      <c:pt idx="2430">
                        <c:v>5.2097999999999998E-2</c:v>
                      </c:pt>
                      <c:pt idx="2431">
                        <c:v>5.2067000000000002E-2</c:v>
                      </c:pt>
                      <c:pt idx="2432">
                        <c:v>5.1916999999999998E-2</c:v>
                      </c:pt>
                      <c:pt idx="2433">
                        <c:v>5.1747000000000001E-2</c:v>
                      </c:pt>
                      <c:pt idx="2434">
                        <c:v>5.1704E-2</c:v>
                      </c:pt>
                      <c:pt idx="2435">
                        <c:v>5.1686999999999997E-2</c:v>
                      </c:pt>
                      <c:pt idx="2436">
                        <c:v>5.1671000000000002E-2</c:v>
                      </c:pt>
                      <c:pt idx="2437">
                        <c:v>5.1561000000000003E-2</c:v>
                      </c:pt>
                      <c:pt idx="2438">
                        <c:v>5.1408000000000002E-2</c:v>
                      </c:pt>
                      <c:pt idx="2439">
                        <c:v>5.1344000000000001E-2</c:v>
                      </c:pt>
                      <c:pt idx="2440">
                        <c:v>5.1317000000000002E-2</c:v>
                      </c:pt>
                      <c:pt idx="2441">
                        <c:v>5.1295E-2</c:v>
                      </c:pt>
                      <c:pt idx="2442">
                        <c:v>5.1204E-2</c:v>
                      </c:pt>
                      <c:pt idx="2443">
                        <c:v>5.1090999999999998E-2</c:v>
                      </c:pt>
                      <c:pt idx="2444">
                        <c:v>5.1076999999999997E-2</c:v>
                      </c:pt>
                      <c:pt idx="2445">
                        <c:v>5.1088000000000001E-2</c:v>
                      </c:pt>
                      <c:pt idx="2446">
                        <c:v>5.1077999999999998E-2</c:v>
                      </c:pt>
                      <c:pt idx="2447">
                        <c:v>5.1059E-2</c:v>
                      </c:pt>
                      <c:pt idx="2448">
                        <c:v>5.0913E-2</c:v>
                      </c:pt>
                      <c:pt idx="2449">
                        <c:v>5.0793999999999999E-2</c:v>
                      </c:pt>
                      <c:pt idx="2450">
                        <c:v>5.0767E-2</c:v>
                      </c:pt>
                      <c:pt idx="2451">
                        <c:v>5.0749000000000002E-2</c:v>
                      </c:pt>
                      <c:pt idx="2452">
                        <c:v>5.0701999999999997E-2</c:v>
                      </c:pt>
                      <c:pt idx="2453">
                        <c:v>5.0598999999999998E-2</c:v>
                      </c:pt>
                      <c:pt idx="2454">
                        <c:v>5.0471000000000002E-2</c:v>
                      </c:pt>
                      <c:pt idx="2455">
                        <c:v>5.0393E-2</c:v>
                      </c:pt>
                      <c:pt idx="2456">
                        <c:v>5.0365E-2</c:v>
                      </c:pt>
                      <c:pt idx="2457">
                        <c:v>5.0326000000000003E-2</c:v>
                      </c:pt>
                      <c:pt idx="2458">
                        <c:v>5.0297000000000001E-2</c:v>
                      </c:pt>
                      <c:pt idx="2459">
                        <c:v>5.0181999999999997E-2</c:v>
                      </c:pt>
                      <c:pt idx="2460">
                        <c:v>5.0015999999999998E-2</c:v>
                      </c:pt>
                      <c:pt idx="2461">
                        <c:v>4.9965000000000002E-2</c:v>
                      </c:pt>
                      <c:pt idx="2462">
                        <c:v>4.9944000000000002E-2</c:v>
                      </c:pt>
                      <c:pt idx="2463">
                        <c:v>4.9918999999999998E-2</c:v>
                      </c:pt>
                      <c:pt idx="2464">
                        <c:v>4.9887000000000001E-2</c:v>
                      </c:pt>
                      <c:pt idx="2465">
                        <c:v>4.9782E-2</c:v>
                      </c:pt>
                      <c:pt idx="2466">
                        <c:v>4.9648999999999999E-2</c:v>
                      </c:pt>
                      <c:pt idx="2467">
                        <c:v>4.9581E-2</c:v>
                      </c:pt>
                      <c:pt idx="2468">
                        <c:v>4.9570000000000003E-2</c:v>
                      </c:pt>
                      <c:pt idx="2469">
                        <c:v>4.9562000000000002E-2</c:v>
                      </c:pt>
                      <c:pt idx="2470">
                        <c:v>4.9536999999999998E-2</c:v>
                      </c:pt>
                      <c:pt idx="2471">
                        <c:v>4.9417000000000003E-2</c:v>
                      </c:pt>
                      <c:pt idx="2472">
                        <c:v>4.9383999999999997E-2</c:v>
                      </c:pt>
                      <c:pt idx="2473">
                        <c:v>4.922E-2</c:v>
                      </c:pt>
                      <c:pt idx="2474">
                        <c:v>4.9190999999999999E-2</c:v>
                      </c:pt>
                      <c:pt idx="2475">
                        <c:v>4.9231999999999998E-2</c:v>
                      </c:pt>
                      <c:pt idx="2476">
                        <c:v>4.9238999999999998E-2</c:v>
                      </c:pt>
                      <c:pt idx="2477">
                        <c:v>4.9181999999999997E-2</c:v>
                      </c:pt>
                      <c:pt idx="2478">
                        <c:v>4.9064000000000003E-2</c:v>
                      </c:pt>
                      <c:pt idx="2479">
                        <c:v>4.9016999999999998E-2</c:v>
                      </c:pt>
                      <c:pt idx="2480">
                        <c:v>4.9014000000000002E-2</c:v>
                      </c:pt>
                      <c:pt idx="2481">
                        <c:v>4.9006000000000001E-2</c:v>
                      </c:pt>
                      <c:pt idx="2482">
                        <c:v>4.8917000000000002E-2</c:v>
                      </c:pt>
                      <c:pt idx="2483">
                        <c:v>4.8752999999999998E-2</c:v>
                      </c:pt>
                      <c:pt idx="2484">
                        <c:v>4.8693E-2</c:v>
                      </c:pt>
                      <c:pt idx="2485">
                        <c:v>4.8677999999999999E-2</c:v>
                      </c:pt>
                      <c:pt idx="2486">
                        <c:v>4.8665E-2</c:v>
                      </c:pt>
                      <c:pt idx="2487">
                        <c:v>4.8645000000000001E-2</c:v>
                      </c:pt>
                      <c:pt idx="2488">
                        <c:v>4.8451000000000001E-2</c:v>
                      </c:pt>
                      <c:pt idx="2489">
                        <c:v>4.8286000000000003E-2</c:v>
                      </c:pt>
                      <c:pt idx="2490">
                        <c:v>4.8252000000000003E-2</c:v>
                      </c:pt>
                      <c:pt idx="2491">
                        <c:v>4.8259000000000003E-2</c:v>
                      </c:pt>
                      <c:pt idx="2492">
                        <c:v>4.8244000000000002E-2</c:v>
                      </c:pt>
                      <c:pt idx="2493">
                        <c:v>4.8097000000000001E-2</c:v>
                      </c:pt>
                      <c:pt idx="2494">
                        <c:v>4.7938000000000001E-2</c:v>
                      </c:pt>
                      <c:pt idx="2495">
                        <c:v>4.7911000000000002E-2</c:v>
                      </c:pt>
                      <c:pt idx="2496">
                        <c:v>4.7935999999999999E-2</c:v>
                      </c:pt>
                      <c:pt idx="2497">
                        <c:v>4.7964E-2</c:v>
                      </c:pt>
                      <c:pt idx="2498">
                        <c:v>4.7960999999999997E-2</c:v>
                      </c:pt>
                      <c:pt idx="2499">
                        <c:v>4.7875000000000001E-2</c:v>
                      </c:pt>
                      <c:pt idx="2500">
                        <c:v>4.7757000000000001E-2</c:v>
                      </c:pt>
                      <c:pt idx="2501">
                        <c:v>4.7742E-2</c:v>
                      </c:pt>
                      <c:pt idx="2502">
                        <c:v>4.7757000000000001E-2</c:v>
                      </c:pt>
                      <c:pt idx="2503">
                        <c:v>4.7752999999999997E-2</c:v>
                      </c:pt>
                      <c:pt idx="2504">
                        <c:v>4.7743000000000001E-2</c:v>
                      </c:pt>
                      <c:pt idx="2505">
                        <c:v>4.7580999999999998E-2</c:v>
                      </c:pt>
                      <c:pt idx="2506">
                        <c:v>4.7412000000000003E-2</c:v>
                      </c:pt>
                      <c:pt idx="2507">
                        <c:v>4.7386999999999999E-2</c:v>
                      </c:pt>
                      <c:pt idx="2508">
                        <c:v>4.7434999999999998E-2</c:v>
                      </c:pt>
                      <c:pt idx="2509">
                        <c:v>4.7466000000000001E-2</c:v>
                      </c:pt>
                      <c:pt idx="2510">
                        <c:v>4.7461999999999997E-2</c:v>
                      </c:pt>
                      <c:pt idx="2511">
                        <c:v>4.7361E-2</c:v>
                      </c:pt>
                      <c:pt idx="2512">
                        <c:v>4.7206999999999999E-2</c:v>
                      </c:pt>
                      <c:pt idx="2513">
                        <c:v>4.7176999999999997E-2</c:v>
                      </c:pt>
                      <c:pt idx="2514">
                        <c:v>4.7183000000000003E-2</c:v>
                      </c:pt>
                      <c:pt idx="2515">
                        <c:v>4.7175000000000002E-2</c:v>
                      </c:pt>
                      <c:pt idx="2516">
                        <c:v>4.7105000000000001E-2</c:v>
                      </c:pt>
                      <c:pt idx="2517">
                        <c:v>4.6960000000000002E-2</c:v>
                      </c:pt>
                      <c:pt idx="2518">
                        <c:v>4.6899000000000003E-2</c:v>
                      </c:pt>
                      <c:pt idx="2519">
                        <c:v>4.6876000000000001E-2</c:v>
                      </c:pt>
                      <c:pt idx="2520">
                        <c:v>4.6856000000000002E-2</c:v>
                      </c:pt>
                      <c:pt idx="2521">
                        <c:v>4.6733999999999998E-2</c:v>
                      </c:pt>
                      <c:pt idx="2522">
                        <c:v>4.6586000000000002E-2</c:v>
                      </c:pt>
                      <c:pt idx="2523">
                        <c:v>4.6529000000000001E-2</c:v>
                      </c:pt>
                      <c:pt idx="2524">
                        <c:v>4.6510000000000003E-2</c:v>
                      </c:pt>
                      <c:pt idx="2525">
                        <c:v>4.6491999999999999E-2</c:v>
                      </c:pt>
                      <c:pt idx="2526">
                        <c:v>4.6473E-2</c:v>
                      </c:pt>
                      <c:pt idx="2527">
                        <c:v>4.6325999999999999E-2</c:v>
                      </c:pt>
                      <c:pt idx="2528">
                        <c:v>4.6202E-2</c:v>
                      </c:pt>
                      <c:pt idx="2529">
                        <c:v>4.6170999999999997E-2</c:v>
                      </c:pt>
                      <c:pt idx="2530">
                        <c:v>4.6183000000000002E-2</c:v>
                      </c:pt>
                      <c:pt idx="2531">
                        <c:v>4.6177000000000003E-2</c:v>
                      </c:pt>
                      <c:pt idx="2532">
                        <c:v>4.6099000000000001E-2</c:v>
                      </c:pt>
                      <c:pt idx="2533">
                        <c:v>4.6005999999999998E-2</c:v>
                      </c:pt>
                      <c:pt idx="2534">
                        <c:v>4.5998999999999998E-2</c:v>
                      </c:pt>
                      <c:pt idx="2535">
                        <c:v>4.6027999999999999E-2</c:v>
                      </c:pt>
                      <c:pt idx="2536">
                        <c:v>4.6068999999999999E-2</c:v>
                      </c:pt>
                      <c:pt idx="2537">
                        <c:v>4.6086000000000002E-2</c:v>
                      </c:pt>
                      <c:pt idx="2538">
                        <c:v>4.6004999999999997E-2</c:v>
                      </c:pt>
                      <c:pt idx="2539">
                        <c:v>4.5887999999999998E-2</c:v>
                      </c:pt>
                      <c:pt idx="2540">
                        <c:v>4.5913000000000002E-2</c:v>
                      </c:pt>
                      <c:pt idx="2541">
                        <c:v>4.5977999999999998E-2</c:v>
                      </c:pt>
                      <c:pt idx="2542">
                        <c:v>4.6040999999999999E-2</c:v>
                      </c:pt>
                      <c:pt idx="2543">
                        <c:v>4.6058000000000002E-2</c:v>
                      </c:pt>
                      <c:pt idx="2544">
                        <c:v>4.6026999999999998E-2</c:v>
                      </c:pt>
                      <c:pt idx="2545">
                        <c:v>4.5954000000000002E-2</c:v>
                      </c:pt>
                      <c:pt idx="2546">
                        <c:v>4.5968000000000002E-2</c:v>
                      </c:pt>
                      <c:pt idx="2547">
                        <c:v>4.6037000000000002E-2</c:v>
                      </c:pt>
                      <c:pt idx="2548">
                        <c:v>4.6067999999999998E-2</c:v>
                      </c:pt>
                      <c:pt idx="2549">
                        <c:v>4.6080999999999997E-2</c:v>
                      </c:pt>
                      <c:pt idx="2550">
                        <c:v>4.6017000000000002E-2</c:v>
                      </c:pt>
                      <c:pt idx="2551">
                        <c:v>4.6053999999999998E-2</c:v>
                      </c:pt>
                      <c:pt idx="2552">
                        <c:v>4.6147000000000001E-2</c:v>
                      </c:pt>
                      <c:pt idx="2553">
                        <c:v>4.6251E-2</c:v>
                      </c:pt>
                      <c:pt idx="2554">
                        <c:v>4.6262999999999999E-2</c:v>
                      </c:pt>
                      <c:pt idx="2555">
                        <c:v>4.6280000000000002E-2</c:v>
                      </c:pt>
                      <c:pt idx="2556">
                        <c:v>4.6223E-2</c:v>
                      </c:pt>
                      <c:pt idx="2557">
                        <c:v>4.6226000000000003E-2</c:v>
                      </c:pt>
                      <c:pt idx="2558">
                        <c:v>4.6285E-2</c:v>
                      </c:pt>
                      <c:pt idx="2559">
                        <c:v>4.6307000000000001E-2</c:v>
                      </c:pt>
                      <c:pt idx="2560">
                        <c:v>4.6276999999999999E-2</c:v>
                      </c:pt>
                      <c:pt idx="2561">
                        <c:v>4.6177000000000003E-2</c:v>
                      </c:pt>
                      <c:pt idx="2562">
                        <c:v>4.6184000000000003E-2</c:v>
                      </c:pt>
                      <c:pt idx="2563">
                        <c:v>4.6258000000000001E-2</c:v>
                      </c:pt>
                      <c:pt idx="2564">
                        <c:v>4.6313E-2</c:v>
                      </c:pt>
                      <c:pt idx="2565">
                        <c:v>4.6321000000000001E-2</c:v>
                      </c:pt>
                      <c:pt idx="2566">
                        <c:v>4.6234999999999998E-2</c:v>
                      </c:pt>
                      <c:pt idx="2567">
                        <c:v>4.6107000000000002E-2</c:v>
                      </c:pt>
                      <c:pt idx="2568">
                        <c:v>4.6098E-2</c:v>
                      </c:pt>
                      <c:pt idx="2569">
                        <c:v>4.6150999999999998E-2</c:v>
                      </c:pt>
                      <c:pt idx="2570">
                        <c:v>4.6168000000000001E-2</c:v>
                      </c:pt>
                      <c:pt idx="2571">
                        <c:v>4.6107000000000002E-2</c:v>
                      </c:pt>
                      <c:pt idx="2572">
                        <c:v>4.6004999999999997E-2</c:v>
                      </c:pt>
                      <c:pt idx="2573">
                        <c:v>4.5995000000000001E-2</c:v>
                      </c:pt>
                      <c:pt idx="2574">
                        <c:v>4.6037000000000002E-2</c:v>
                      </c:pt>
                      <c:pt idx="2575">
                        <c:v>4.6075999999999999E-2</c:v>
                      </c:pt>
                      <c:pt idx="2576">
                        <c:v>4.6059999999999997E-2</c:v>
                      </c:pt>
                      <c:pt idx="2577">
                        <c:v>4.5975000000000002E-2</c:v>
                      </c:pt>
                      <c:pt idx="2578">
                        <c:v>4.5874999999999999E-2</c:v>
                      </c:pt>
                      <c:pt idx="2579">
                        <c:v>4.5871000000000002E-2</c:v>
                      </c:pt>
                      <c:pt idx="2580">
                        <c:v>4.5915999999999998E-2</c:v>
                      </c:pt>
                      <c:pt idx="2581">
                        <c:v>4.5948999999999997E-2</c:v>
                      </c:pt>
                      <c:pt idx="2582">
                        <c:v>4.5952E-2</c:v>
                      </c:pt>
                      <c:pt idx="2583">
                        <c:v>4.5895999999999999E-2</c:v>
                      </c:pt>
                      <c:pt idx="2584">
                        <c:v>4.5823999999999997E-2</c:v>
                      </c:pt>
                      <c:pt idx="2585">
                        <c:v>4.5837999999999997E-2</c:v>
                      </c:pt>
                      <c:pt idx="2586">
                        <c:v>4.5886000000000003E-2</c:v>
                      </c:pt>
                      <c:pt idx="2587">
                        <c:v>4.5929999999999999E-2</c:v>
                      </c:pt>
                      <c:pt idx="2588">
                        <c:v>4.5943999999999999E-2</c:v>
                      </c:pt>
                      <c:pt idx="2589">
                        <c:v>4.5912000000000001E-2</c:v>
                      </c:pt>
                      <c:pt idx="2590">
                        <c:v>4.5858999999999997E-2</c:v>
                      </c:pt>
                      <c:pt idx="2591">
                        <c:v>4.5872999999999997E-2</c:v>
                      </c:pt>
                    </c:numCache>
                  </c:numRef>
                </c:yVal>
                <c:smooth val="1"/>
                <c:extLst xmlns:c15="http://schemas.microsoft.com/office/drawing/2012/chart">
                  <c:ext xmlns:c16="http://schemas.microsoft.com/office/drawing/2014/chart" uri="{C3380CC4-5D6E-409C-BE32-E72D297353CC}">
                    <c16:uniqueId val="{00000005-0C9D-3743-B81A-DF8B10AF799A}"/>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all_samples!$I$33</c15:sqref>
                        </c15:formulaRef>
                      </c:ext>
                    </c:extLst>
                    <c:strCache>
                      <c:ptCount val="1"/>
                      <c:pt idx="0">
                        <c:v>RA30µM-2</c:v>
                      </c:pt>
                    </c:strCache>
                  </c:strRef>
                </c:tx>
                <c:spPr>
                  <a:ln w="19050" cap="rnd">
                    <a:solidFill>
                      <a:schemeClr val="accent4"/>
                    </a:solidFill>
                    <a:round/>
                  </a:ln>
                  <a:effectLst/>
                </c:spPr>
                <c:marker>
                  <c:symbol val="circle"/>
                  <c:size val="2"/>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all_samples!$A$34:$A$2626</c15:sqref>
                        </c15:formulaRef>
                      </c:ext>
                    </c:extLst>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4.1100000000000003</c:v>
                      </c:pt>
                      <c:pt idx="139">
                        <c:v>4.1399999999999997</c:v>
                      </c:pt>
                      <c:pt idx="140">
                        <c:v>4.17</c:v>
                      </c:pt>
                      <c:pt idx="141">
                        <c:v>4.2</c:v>
                      </c:pt>
                      <c:pt idx="142">
                        <c:v>4.2300000000000004</c:v>
                      </c:pt>
                      <c:pt idx="143">
                        <c:v>4.26</c:v>
                      </c:pt>
                      <c:pt idx="144">
                        <c:v>4.29</c:v>
                      </c:pt>
                      <c:pt idx="145">
                        <c:v>4.32</c:v>
                      </c:pt>
                      <c:pt idx="146">
                        <c:v>4.3499999999999996</c:v>
                      </c:pt>
                      <c:pt idx="147">
                        <c:v>4.38</c:v>
                      </c:pt>
                      <c:pt idx="148">
                        <c:v>4.41</c:v>
                      </c:pt>
                      <c:pt idx="149">
                        <c:v>4.4400000000000004</c:v>
                      </c:pt>
                      <c:pt idx="150">
                        <c:v>4.47</c:v>
                      </c:pt>
                      <c:pt idx="151">
                        <c:v>4.5</c:v>
                      </c:pt>
                      <c:pt idx="152">
                        <c:v>4.53</c:v>
                      </c:pt>
                      <c:pt idx="153">
                        <c:v>4.5599999999999996</c:v>
                      </c:pt>
                      <c:pt idx="154">
                        <c:v>4.59</c:v>
                      </c:pt>
                      <c:pt idx="155">
                        <c:v>4.62</c:v>
                      </c:pt>
                      <c:pt idx="156">
                        <c:v>4.6500000000000004</c:v>
                      </c:pt>
                      <c:pt idx="157">
                        <c:v>4.68</c:v>
                      </c:pt>
                      <c:pt idx="158">
                        <c:v>4.71</c:v>
                      </c:pt>
                      <c:pt idx="159">
                        <c:v>4.74</c:v>
                      </c:pt>
                      <c:pt idx="160">
                        <c:v>4.7699999999999996</c:v>
                      </c:pt>
                      <c:pt idx="161">
                        <c:v>4.8</c:v>
                      </c:pt>
                      <c:pt idx="162">
                        <c:v>4.83</c:v>
                      </c:pt>
                      <c:pt idx="163">
                        <c:v>4.8600000000000003</c:v>
                      </c:pt>
                      <c:pt idx="164">
                        <c:v>4.8899999999999997</c:v>
                      </c:pt>
                      <c:pt idx="165">
                        <c:v>4.92</c:v>
                      </c:pt>
                      <c:pt idx="166">
                        <c:v>4.95</c:v>
                      </c:pt>
                      <c:pt idx="167">
                        <c:v>4.9800000000000004</c:v>
                      </c:pt>
                      <c:pt idx="168">
                        <c:v>5.01</c:v>
                      </c:pt>
                      <c:pt idx="169">
                        <c:v>5.04</c:v>
                      </c:pt>
                      <c:pt idx="170">
                        <c:v>5.07</c:v>
                      </c:pt>
                      <c:pt idx="171">
                        <c:v>5.0999999999999996</c:v>
                      </c:pt>
                      <c:pt idx="172">
                        <c:v>5.13</c:v>
                      </c:pt>
                      <c:pt idx="173">
                        <c:v>5.16</c:v>
                      </c:pt>
                      <c:pt idx="174">
                        <c:v>5.19</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5.61</c:v>
                      </c:pt>
                      <c:pt idx="189">
                        <c:v>5.64</c:v>
                      </c:pt>
                      <c:pt idx="190">
                        <c:v>5.67</c:v>
                      </c:pt>
                      <c:pt idx="191">
                        <c:v>5.7</c:v>
                      </c:pt>
                      <c:pt idx="192">
                        <c:v>5.73</c:v>
                      </c:pt>
                      <c:pt idx="193">
                        <c:v>5.76</c:v>
                      </c:pt>
                      <c:pt idx="194">
                        <c:v>5.79</c:v>
                      </c:pt>
                      <c:pt idx="195">
                        <c:v>5.82</c:v>
                      </c:pt>
                      <c:pt idx="196">
                        <c:v>5.85</c:v>
                      </c:pt>
                      <c:pt idx="197">
                        <c:v>5.88</c:v>
                      </c:pt>
                      <c:pt idx="198">
                        <c:v>5.91</c:v>
                      </c:pt>
                      <c:pt idx="199">
                        <c:v>5.94</c:v>
                      </c:pt>
                      <c:pt idx="200">
                        <c:v>5.97</c:v>
                      </c:pt>
                      <c:pt idx="201">
                        <c:v>6</c:v>
                      </c:pt>
                      <c:pt idx="202">
                        <c:v>6.03</c:v>
                      </c:pt>
                      <c:pt idx="203">
                        <c:v>6.06</c:v>
                      </c:pt>
                      <c:pt idx="204">
                        <c:v>6.09</c:v>
                      </c:pt>
                      <c:pt idx="205">
                        <c:v>6.12</c:v>
                      </c:pt>
                      <c:pt idx="206">
                        <c:v>6.15</c:v>
                      </c:pt>
                      <c:pt idx="207">
                        <c:v>6.18</c:v>
                      </c:pt>
                      <c:pt idx="208">
                        <c:v>6.21</c:v>
                      </c:pt>
                      <c:pt idx="209">
                        <c:v>6.24</c:v>
                      </c:pt>
                      <c:pt idx="210">
                        <c:v>6.27</c:v>
                      </c:pt>
                      <c:pt idx="211">
                        <c:v>6.3</c:v>
                      </c:pt>
                      <c:pt idx="212">
                        <c:v>6.33</c:v>
                      </c:pt>
                      <c:pt idx="213">
                        <c:v>6.36</c:v>
                      </c:pt>
                      <c:pt idx="214">
                        <c:v>6.39</c:v>
                      </c:pt>
                      <c:pt idx="215">
                        <c:v>6.42</c:v>
                      </c:pt>
                      <c:pt idx="216">
                        <c:v>6.45</c:v>
                      </c:pt>
                      <c:pt idx="217">
                        <c:v>6.48</c:v>
                      </c:pt>
                      <c:pt idx="218">
                        <c:v>6.51</c:v>
                      </c:pt>
                      <c:pt idx="219">
                        <c:v>6.54</c:v>
                      </c:pt>
                      <c:pt idx="220">
                        <c:v>6.57</c:v>
                      </c:pt>
                      <c:pt idx="221">
                        <c:v>6.6</c:v>
                      </c:pt>
                      <c:pt idx="222">
                        <c:v>6.63</c:v>
                      </c:pt>
                      <c:pt idx="223">
                        <c:v>6.66</c:v>
                      </c:pt>
                      <c:pt idx="224">
                        <c:v>6.69</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7.11</c:v>
                      </c:pt>
                      <c:pt idx="240">
                        <c:v>7.14</c:v>
                      </c:pt>
                      <c:pt idx="241">
                        <c:v>7.17</c:v>
                      </c:pt>
                      <c:pt idx="242">
                        <c:v>7.2</c:v>
                      </c:pt>
                      <c:pt idx="243">
                        <c:v>7.23</c:v>
                      </c:pt>
                      <c:pt idx="244">
                        <c:v>7.26</c:v>
                      </c:pt>
                      <c:pt idx="245">
                        <c:v>7.29</c:v>
                      </c:pt>
                      <c:pt idx="246">
                        <c:v>7.32</c:v>
                      </c:pt>
                      <c:pt idx="247">
                        <c:v>7.35</c:v>
                      </c:pt>
                      <c:pt idx="248">
                        <c:v>7.38</c:v>
                      </c:pt>
                      <c:pt idx="249">
                        <c:v>7.41</c:v>
                      </c:pt>
                      <c:pt idx="250">
                        <c:v>7.44</c:v>
                      </c:pt>
                      <c:pt idx="251">
                        <c:v>7.47</c:v>
                      </c:pt>
                      <c:pt idx="252">
                        <c:v>7.5</c:v>
                      </c:pt>
                      <c:pt idx="253">
                        <c:v>7.53</c:v>
                      </c:pt>
                      <c:pt idx="254">
                        <c:v>7.56</c:v>
                      </c:pt>
                      <c:pt idx="255">
                        <c:v>7.59</c:v>
                      </c:pt>
                      <c:pt idx="256">
                        <c:v>7.62</c:v>
                      </c:pt>
                      <c:pt idx="257">
                        <c:v>7.65</c:v>
                      </c:pt>
                      <c:pt idx="258">
                        <c:v>7.68</c:v>
                      </c:pt>
                      <c:pt idx="259">
                        <c:v>7.71</c:v>
                      </c:pt>
                      <c:pt idx="260">
                        <c:v>7.74</c:v>
                      </c:pt>
                      <c:pt idx="261">
                        <c:v>7.77</c:v>
                      </c:pt>
                      <c:pt idx="262">
                        <c:v>7.8</c:v>
                      </c:pt>
                      <c:pt idx="263">
                        <c:v>7.83</c:v>
                      </c:pt>
                      <c:pt idx="264">
                        <c:v>7.86</c:v>
                      </c:pt>
                      <c:pt idx="265">
                        <c:v>7.89</c:v>
                      </c:pt>
                      <c:pt idx="266">
                        <c:v>7.92</c:v>
                      </c:pt>
                      <c:pt idx="267">
                        <c:v>7.95</c:v>
                      </c:pt>
                      <c:pt idx="268">
                        <c:v>7.98</c:v>
                      </c:pt>
                      <c:pt idx="269">
                        <c:v>8.01</c:v>
                      </c:pt>
                      <c:pt idx="270">
                        <c:v>8.0399999999999991</c:v>
                      </c:pt>
                      <c:pt idx="271">
                        <c:v>8.07</c:v>
                      </c:pt>
                      <c:pt idx="272">
                        <c:v>8.1</c:v>
                      </c:pt>
                      <c:pt idx="273">
                        <c:v>8.1300000000000008</c:v>
                      </c:pt>
                      <c:pt idx="274">
                        <c:v>8.16</c:v>
                      </c:pt>
                      <c:pt idx="275">
                        <c:v>8.19</c:v>
                      </c:pt>
                      <c:pt idx="276">
                        <c:v>8.2200000000000006</c:v>
                      </c:pt>
                      <c:pt idx="277">
                        <c:v>8.25</c:v>
                      </c:pt>
                      <c:pt idx="278">
                        <c:v>8.2799999999999994</c:v>
                      </c:pt>
                      <c:pt idx="279">
                        <c:v>8.31</c:v>
                      </c:pt>
                      <c:pt idx="280">
                        <c:v>8.34</c:v>
                      </c:pt>
                      <c:pt idx="281">
                        <c:v>8.3699999999999992</c:v>
                      </c:pt>
                      <c:pt idx="282">
                        <c:v>8.4</c:v>
                      </c:pt>
                      <c:pt idx="283">
                        <c:v>8.43</c:v>
                      </c:pt>
                      <c:pt idx="284">
                        <c:v>8.4600000000000009</c:v>
                      </c:pt>
                      <c:pt idx="285">
                        <c:v>8.49</c:v>
                      </c:pt>
                      <c:pt idx="286">
                        <c:v>8.52</c:v>
                      </c:pt>
                      <c:pt idx="287">
                        <c:v>8.5500000000000007</c:v>
                      </c:pt>
                      <c:pt idx="288">
                        <c:v>8.58</c:v>
                      </c:pt>
                      <c:pt idx="289">
                        <c:v>8.61</c:v>
                      </c:pt>
                      <c:pt idx="290">
                        <c:v>8.64</c:v>
                      </c:pt>
                      <c:pt idx="291">
                        <c:v>8.67</c:v>
                      </c:pt>
                      <c:pt idx="292">
                        <c:v>8.6999999999999993</c:v>
                      </c:pt>
                      <c:pt idx="293">
                        <c:v>8.73</c:v>
                      </c:pt>
                      <c:pt idx="294">
                        <c:v>8.76</c:v>
                      </c:pt>
                      <c:pt idx="295">
                        <c:v>8.7899999999999991</c:v>
                      </c:pt>
                      <c:pt idx="296">
                        <c:v>8.82</c:v>
                      </c:pt>
                      <c:pt idx="297">
                        <c:v>8.85</c:v>
                      </c:pt>
                      <c:pt idx="298">
                        <c:v>8.8800000000000008</c:v>
                      </c:pt>
                      <c:pt idx="299">
                        <c:v>8.91</c:v>
                      </c:pt>
                      <c:pt idx="300">
                        <c:v>8.94</c:v>
                      </c:pt>
                      <c:pt idx="301">
                        <c:v>8.9700000000000006</c:v>
                      </c:pt>
                      <c:pt idx="302">
                        <c:v>9</c:v>
                      </c:pt>
                      <c:pt idx="303">
                        <c:v>9.0299999999999994</c:v>
                      </c:pt>
                      <c:pt idx="304">
                        <c:v>9.06</c:v>
                      </c:pt>
                      <c:pt idx="305">
                        <c:v>9.09</c:v>
                      </c:pt>
                      <c:pt idx="306">
                        <c:v>9.1199999999999992</c:v>
                      </c:pt>
                      <c:pt idx="307">
                        <c:v>9.15</c:v>
                      </c:pt>
                      <c:pt idx="308">
                        <c:v>9.18</c:v>
                      </c:pt>
                      <c:pt idx="309">
                        <c:v>9.2100000000000009</c:v>
                      </c:pt>
                      <c:pt idx="310">
                        <c:v>9.24</c:v>
                      </c:pt>
                      <c:pt idx="311">
                        <c:v>9.27</c:v>
                      </c:pt>
                      <c:pt idx="312">
                        <c:v>9.3000000000000007</c:v>
                      </c:pt>
                      <c:pt idx="313">
                        <c:v>9.33</c:v>
                      </c:pt>
                      <c:pt idx="314">
                        <c:v>9.36</c:v>
                      </c:pt>
                      <c:pt idx="315">
                        <c:v>9.39</c:v>
                      </c:pt>
                      <c:pt idx="316">
                        <c:v>9.42</c:v>
                      </c:pt>
                      <c:pt idx="317">
                        <c:v>9.4499999999999993</c:v>
                      </c:pt>
                      <c:pt idx="318">
                        <c:v>9.48</c:v>
                      </c:pt>
                      <c:pt idx="319">
                        <c:v>9.51</c:v>
                      </c:pt>
                      <c:pt idx="320">
                        <c:v>9.5399999999999991</c:v>
                      </c:pt>
                      <c:pt idx="321">
                        <c:v>9.57</c:v>
                      </c:pt>
                      <c:pt idx="322">
                        <c:v>9.6</c:v>
                      </c:pt>
                      <c:pt idx="323">
                        <c:v>9.6300000000000008</c:v>
                      </c:pt>
                      <c:pt idx="324">
                        <c:v>9.66</c:v>
                      </c:pt>
                      <c:pt idx="325">
                        <c:v>9.69</c:v>
                      </c:pt>
                      <c:pt idx="326">
                        <c:v>9.7200000000000006</c:v>
                      </c:pt>
                      <c:pt idx="327">
                        <c:v>9.75</c:v>
                      </c:pt>
                      <c:pt idx="328">
                        <c:v>9.7799999999999994</c:v>
                      </c:pt>
                      <c:pt idx="329">
                        <c:v>9.81</c:v>
                      </c:pt>
                      <c:pt idx="330">
                        <c:v>9.84</c:v>
                      </c:pt>
                      <c:pt idx="331">
                        <c:v>9.8699999999999992</c:v>
                      </c:pt>
                      <c:pt idx="332">
                        <c:v>9.9</c:v>
                      </c:pt>
                      <c:pt idx="333">
                        <c:v>9.93</c:v>
                      </c:pt>
                      <c:pt idx="334">
                        <c:v>9.9600000000000009</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16.079999999999998</c:v>
                      </c:pt>
                      <c:pt idx="540">
                        <c:v>16.11</c:v>
                      </c:pt>
                      <c:pt idx="541">
                        <c:v>16.14</c:v>
                      </c:pt>
                      <c:pt idx="542">
                        <c:v>16.170000000000002</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16.739999999999998</c:v>
                      </c:pt>
                      <c:pt idx="562">
                        <c:v>16.77</c:v>
                      </c:pt>
                      <c:pt idx="563">
                        <c:v>16.8</c:v>
                      </c:pt>
                      <c:pt idx="564">
                        <c:v>16.829999999999998</c:v>
                      </c:pt>
                      <c:pt idx="565">
                        <c:v>16.86</c:v>
                      </c:pt>
                      <c:pt idx="566">
                        <c:v>16.89</c:v>
                      </c:pt>
                      <c:pt idx="567">
                        <c:v>16.920000000000002</c:v>
                      </c:pt>
                      <c:pt idx="568">
                        <c:v>16.95</c:v>
                      </c:pt>
                      <c:pt idx="569">
                        <c:v>16.98</c:v>
                      </c:pt>
                      <c:pt idx="570">
                        <c:v>17.010000000000002</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17.489999999999998</c:v>
                      </c:pt>
                      <c:pt idx="587">
                        <c:v>17.52</c:v>
                      </c:pt>
                      <c:pt idx="588">
                        <c:v>17.55</c:v>
                      </c:pt>
                      <c:pt idx="589">
                        <c:v>17.579999999999998</c:v>
                      </c:pt>
                      <c:pt idx="590">
                        <c:v>17.61</c:v>
                      </c:pt>
                      <c:pt idx="591">
                        <c:v>17.64</c:v>
                      </c:pt>
                      <c:pt idx="592">
                        <c:v>17.670000000000002</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18.239999999999998</c:v>
                      </c:pt>
                      <c:pt idx="613">
                        <c:v>18.27</c:v>
                      </c:pt>
                      <c:pt idx="614">
                        <c:v>18.3</c:v>
                      </c:pt>
                      <c:pt idx="615">
                        <c:v>18.329999999999998</c:v>
                      </c:pt>
                      <c:pt idx="616">
                        <c:v>18.36</c:v>
                      </c:pt>
                      <c:pt idx="617">
                        <c:v>18.39</c:v>
                      </c:pt>
                      <c:pt idx="618">
                        <c:v>18.420000000000002</c:v>
                      </c:pt>
                      <c:pt idx="619">
                        <c:v>18.45</c:v>
                      </c:pt>
                      <c:pt idx="620">
                        <c:v>18.48</c:v>
                      </c:pt>
                      <c:pt idx="621">
                        <c:v>18.510000000000002</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18.989999999999998</c:v>
                      </c:pt>
                      <c:pt idx="638">
                        <c:v>19.02</c:v>
                      </c:pt>
                      <c:pt idx="639">
                        <c:v>19.05</c:v>
                      </c:pt>
                      <c:pt idx="640">
                        <c:v>19.079999999999998</c:v>
                      </c:pt>
                      <c:pt idx="641">
                        <c:v>19.11</c:v>
                      </c:pt>
                      <c:pt idx="642">
                        <c:v>19.14</c:v>
                      </c:pt>
                      <c:pt idx="643">
                        <c:v>19.170000000000002</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19.739999999999998</c:v>
                      </c:pt>
                      <c:pt idx="663">
                        <c:v>19.77</c:v>
                      </c:pt>
                      <c:pt idx="664">
                        <c:v>19.8</c:v>
                      </c:pt>
                      <c:pt idx="665">
                        <c:v>19.829999999999998</c:v>
                      </c:pt>
                      <c:pt idx="666">
                        <c:v>19.86</c:v>
                      </c:pt>
                      <c:pt idx="667">
                        <c:v>19.89</c:v>
                      </c:pt>
                      <c:pt idx="668">
                        <c:v>19.920000000000002</c:v>
                      </c:pt>
                      <c:pt idx="669">
                        <c:v>19.95</c:v>
                      </c:pt>
                      <c:pt idx="670">
                        <c:v>19.98</c:v>
                      </c:pt>
                      <c:pt idx="671">
                        <c:v>20.010000000000002</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32.729999999999997</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33.299999999999997</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34.229999999999997</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34.799999999999997</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35.729999999999997</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36.299999999999997</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37.229999999999997</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37.799999999999997</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38.729999999999997</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39.299999999999997</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40.229999999999997</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40.799999999999997</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64.17</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64.680000000000007</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65.67</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66.180000000000007</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67.17</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67.680000000000007</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68.67</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69.180000000000007</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70.17</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70.680000000000007</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71.67</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72.180000000000007</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73.17</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73.680000000000007</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74.67</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75.180000000000007</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76.17</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76.680000000000007</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extLst xmlns:c15="http://schemas.microsoft.com/office/drawing/2012/chart">
                      <c:ext xmlns:c15="http://schemas.microsoft.com/office/drawing/2012/chart" uri="{02D57815-91ED-43cb-92C2-25804820EDAC}">
                        <c15:formulaRef>
                          <c15:sqref>all_samples!$I$34:$I$2626</c15:sqref>
                        </c15:formulaRef>
                      </c:ext>
                    </c:extLst>
                    <c:numCache>
                      <c:formatCode>General</c:formatCode>
                      <c:ptCount val="2593"/>
                      <c:pt idx="0">
                        <c:v>1.7937000000000002E-2</c:v>
                      </c:pt>
                      <c:pt idx="1">
                        <c:v>1.8631000000000002E-2</c:v>
                      </c:pt>
                      <c:pt idx="2">
                        <c:v>1.9269000000000001E-2</c:v>
                      </c:pt>
                      <c:pt idx="3">
                        <c:v>1.9904999999999999E-2</c:v>
                      </c:pt>
                      <c:pt idx="4">
                        <c:v>2.0258000000000002E-2</c:v>
                      </c:pt>
                      <c:pt idx="5">
                        <c:v>2.0566000000000001E-2</c:v>
                      </c:pt>
                      <c:pt idx="6">
                        <c:v>2.0622000000000001E-2</c:v>
                      </c:pt>
                      <c:pt idx="7">
                        <c:v>2.0434999999999998E-2</c:v>
                      </c:pt>
                      <c:pt idx="8">
                        <c:v>2.0056000000000001E-2</c:v>
                      </c:pt>
                      <c:pt idx="9">
                        <c:v>1.9973999999999999E-2</c:v>
                      </c:pt>
                      <c:pt idx="10">
                        <c:v>1.9511000000000001E-2</c:v>
                      </c:pt>
                      <c:pt idx="11">
                        <c:v>1.8856000000000001E-2</c:v>
                      </c:pt>
                      <c:pt idx="12">
                        <c:v>1.8113000000000001E-2</c:v>
                      </c:pt>
                      <c:pt idx="13">
                        <c:v>1.7076999999999998E-2</c:v>
                      </c:pt>
                      <c:pt idx="14">
                        <c:v>1.5876999999999999E-2</c:v>
                      </c:pt>
                      <c:pt idx="15">
                        <c:v>1.4600999999999999E-2</c:v>
                      </c:pt>
                      <c:pt idx="16">
                        <c:v>1.3518000000000001E-2</c:v>
                      </c:pt>
                      <c:pt idx="17">
                        <c:v>1.2839E-2</c:v>
                      </c:pt>
                      <c:pt idx="18">
                        <c:v>1.2174000000000001E-2</c:v>
                      </c:pt>
                      <c:pt idx="19">
                        <c:v>1.1447000000000001E-2</c:v>
                      </c:pt>
                      <c:pt idx="20">
                        <c:v>1.0673999999999999E-2</c:v>
                      </c:pt>
                      <c:pt idx="21">
                        <c:v>9.7429999999999999E-3</c:v>
                      </c:pt>
                      <c:pt idx="22">
                        <c:v>8.9420000000000003E-3</c:v>
                      </c:pt>
                      <c:pt idx="23">
                        <c:v>8.0230000000000006E-3</c:v>
                      </c:pt>
                      <c:pt idx="24">
                        <c:v>7.3670000000000003E-3</c:v>
                      </c:pt>
                      <c:pt idx="25">
                        <c:v>6.4720000000000003E-3</c:v>
                      </c:pt>
                      <c:pt idx="26">
                        <c:v>5.7549999999999997E-3</c:v>
                      </c:pt>
                      <c:pt idx="27">
                        <c:v>5.1110000000000001E-3</c:v>
                      </c:pt>
                      <c:pt idx="28">
                        <c:v>4.4479999999999997E-3</c:v>
                      </c:pt>
                      <c:pt idx="29">
                        <c:v>3.9439999999999996E-3</c:v>
                      </c:pt>
                      <c:pt idx="30">
                        <c:v>3.5179999999999999E-3</c:v>
                      </c:pt>
                      <c:pt idx="31">
                        <c:v>3.1770000000000001E-3</c:v>
                      </c:pt>
                      <c:pt idx="32">
                        <c:v>2.9120000000000001E-3</c:v>
                      </c:pt>
                      <c:pt idx="33">
                        <c:v>2.6570000000000001E-3</c:v>
                      </c:pt>
                      <c:pt idx="34">
                        <c:v>2.4629999999999999E-3</c:v>
                      </c:pt>
                      <c:pt idx="35">
                        <c:v>2.2699999999999999E-3</c:v>
                      </c:pt>
                      <c:pt idx="36">
                        <c:v>2.1329999999999999E-3</c:v>
                      </c:pt>
                      <c:pt idx="37">
                        <c:v>2.032E-3</c:v>
                      </c:pt>
                      <c:pt idx="38">
                        <c:v>1.9109999999999999E-3</c:v>
                      </c:pt>
                      <c:pt idx="39">
                        <c:v>1.8320000000000001E-3</c:v>
                      </c:pt>
                      <c:pt idx="40">
                        <c:v>1.761E-3</c:v>
                      </c:pt>
                      <c:pt idx="41">
                        <c:v>1.707E-3</c:v>
                      </c:pt>
                      <c:pt idx="42">
                        <c:v>1.6659999999999999E-3</c:v>
                      </c:pt>
                      <c:pt idx="43">
                        <c:v>1.6410000000000001E-3</c:v>
                      </c:pt>
                      <c:pt idx="44">
                        <c:v>1.6180000000000001E-3</c:v>
                      </c:pt>
                      <c:pt idx="45">
                        <c:v>1.5709999999999999E-3</c:v>
                      </c:pt>
                      <c:pt idx="46">
                        <c:v>1.346E-3</c:v>
                      </c:pt>
                      <c:pt idx="47">
                        <c:v>8.9400000000000005E-4</c:v>
                      </c:pt>
                      <c:pt idx="48">
                        <c:v>7.9799999999999999E-4</c:v>
                      </c:pt>
                      <c:pt idx="49">
                        <c:v>9.6299999999999999E-4</c:v>
                      </c:pt>
                      <c:pt idx="50">
                        <c:v>1.2960000000000001E-3</c:v>
                      </c:pt>
                      <c:pt idx="51">
                        <c:v>1.521E-3</c:v>
                      </c:pt>
                      <c:pt idx="52">
                        <c:v>1.683E-3</c:v>
                      </c:pt>
                      <c:pt idx="53">
                        <c:v>1.7650000000000001E-3</c:v>
                      </c:pt>
                      <c:pt idx="54">
                        <c:v>1.825E-3</c:v>
                      </c:pt>
                      <c:pt idx="55">
                        <c:v>1.8630000000000001E-3</c:v>
                      </c:pt>
                      <c:pt idx="56">
                        <c:v>1.905E-3</c:v>
                      </c:pt>
                      <c:pt idx="57">
                        <c:v>1.9859999999999999E-3</c:v>
                      </c:pt>
                      <c:pt idx="58">
                        <c:v>2.0630000000000002E-3</c:v>
                      </c:pt>
                      <c:pt idx="59">
                        <c:v>2.1320000000000002E-3</c:v>
                      </c:pt>
                      <c:pt idx="60">
                        <c:v>2.1979999999999999E-3</c:v>
                      </c:pt>
                      <c:pt idx="61">
                        <c:v>2.2499999999999998E-3</c:v>
                      </c:pt>
                      <c:pt idx="62">
                        <c:v>2.3219999999999998E-3</c:v>
                      </c:pt>
                      <c:pt idx="63">
                        <c:v>2.4069999999999999E-3</c:v>
                      </c:pt>
                      <c:pt idx="64">
                        <c:v>2.493E-3</c:v>
                      </c:pt>
                      <c:pt idx="65">
                        <c:v>2.5530000000000001E-3</c:v>
                      </c:pt>
                      <c:pt idx="66">
                        <c:v>2.6189999999999998E-3</c:v>
                      </c:pt>
                      <c:pt idx="67">
                        <c:v>2.702E-3</c:v>
                      </c:pt>
                      <c:pt idx="68">
                        <c:v>2.7680000000000001E-3</c:v>
                      </c:pt>
                      <c:pt idx="69">
                        <c:v>3.0370000000000002E-3</c:v>
                      </c:pt>
                      <c:pt idx="70">
                        <c:v>4.5329999999999997E-3</c:v>
                      </c:pt>
                      <c:pt idx="71">
                        <c:v>1.0236E-2</c:v>
                      </c:pt>
                      <c:pt idx="72">
                        <c:v>2.5218999999999998E-2</c:v>
                      </c:pt>
                      <c:pt idx="73">
                        <c:v>4.4199000000000002E-2</c:v>
                      </c:pt>
                      <c:pt idx="74">
                        <c:v>6.6742999999999997E-2</c:v>
                      </c:pt>
                      <c:pt idx="75">
                        <c:v>9.0991000000000002E-2</c:v>
                      </c:pt>
                      <c:pt idx="76">
                        <c:v>0.116102</c:v>
                      </c:pt>
                      <c:pt idx="77">
                        <c:v>0.14606</c:v>
                      </c:pt>
                      <c:pt idx="78">
                        <c:v>0.172182</c:v>
                      </c:pt>
                      <c:pt idx="79">
                        <c:v>0.202983</c:v>
                      </c:pt>
                      <c:pt idx="80">
                        <c:v>0.22509899999999999</c:v>
                      </c:pt>
                      <c:pt idx="81">
                        <c:v>0.25175900000000001</c:v>
                      </c:pt>
                      <c:pt idx="82">
                        <c:v>0.28302699999999997</c:v>
                      </c:pt>
                      <c:pt idx="83">
                        <c:v>0.30986599999999997</c:v>
                      </c:pt>
                      <c:pt idx="84">
                        <c:v>0.34127400000000002</c:v>
                      </c:pt>
                      <c:pt idx="85">
                        <c:v>0.368255</c:v>
                      </c:pt>
                      <c:pt idx="86">
                        <c:v>0.39528099999999999</c:v>
                      </c:pt>
                      <c:pt idx="87">
                        <c:v>0.42204599999999998</c:v>
                      </c:pt>
                      <c:pt idx="88">
                        <c:v>0.44700499999999999</c:v>
                      </c:pt>
                      <c:pt idx="89">
                        <c:v>0.47036</c:v>
                      </c:pt>
                      <c:pt idx="90">
                        <c:v>0.48406100000000002</c:v>
                      </c:pt>
                      <c:pt idx="91">
                        <c:v>0.49387599999999998</c:v>
                      </c:pt>
                      <c:pt idx="92">
                        <c:v>0.49870599999999998</c:v>
                      </c:pt>
                      <c:pt idx="93">
                        <c:v>0.50115699999999996</c:v>
                      </c:pt>
                      <c:pt idx="94">
                        <c:v>0.50315399999999999</c:v>
                      </c:pt>
                      <c:pt idx="95">
                        <c:v>0.50409300000000001</c:v>
                      </c:pt>
                      <c:pt idx="96">
                        <c:v>0.50470199999999998</c:v>
                      </c:pt>
                      <c:pt idx="97">
                        <c:v>0.50498900000000002</c:v>
                      </c:pt>
                      <c:pt idx="98">
                        <c:v>0.50517400000000001</c:v>
                      </c:pt>
                      <c:pt idx="99">
                        <c:v>0.50531599999999999</c:v>
                      </c:pt>
                      <c:pt idx="100">
                        <c:v>0.50543800000000005</c:v>
                      </c:pt>
                      <c:pt idx="101">
                        <c:v>0.50555300000000003</c:v>
                      </c:pt>
                      <c:pt idx="102">
                        <c:v>0.50562600000000002</c:v>
                      </c:pt>
                      <c:pt idx="103">
                        <c:v>0.50569299999999995</c:v>
                      </c:pt>
                      <c:pt idx="104">
                        <c:v>0.50574799999999998</c:v>
                      </c:pt>
                      <c:pt idx="105">
                        <c:v>0.50578999999999996</c:v>
                      </c:pt>
                      <c:pt idx="106">
                        <c:v>0.50581799999999999</c:v>
                      </c:pt>
                      <c:pt idx="107">
                        <c:v>0.50584200000000001</c:v>
                      </c:pt>
                      <c:pt idx="108">
                        <c:v>0.50587300000000002</c:v>
                      </c:pt>
                      <c:pt idx="109">
                        <c:v>0.50590299999999999</c:v>
                      </c:pt>
                      <c:pt idx="110">
                        <c:v>0.50592199999999998</c:v>
                      </c:pt>
                      <c:pt idx="111">
                        <c:v>0.505938</c:v>
                      </c:pt>
                      <c:pt idx="112">
                        <c:v>0.50594799999999995</c:v>
                      </c:pt>
                      <c:pt idx="113">
                        <c:v>0.50596099999999999</c:v>
                      </c:pt>
                      <c:pt idx="114">
                        <c:v>0.50597599999999998</c:v>
                      </c:pt>
                      <c:pt idx="115">
                        <c:v>0.50599300000000003</c:v>
                      </c:pt>
                      <c:pt idx="116">
                        <c:v>0.50600599999999996</c:v>
                      </c:pt>
                      <c:pt idx="117">
                        <c:v>0.50601200000000002</c:v>
                      </c:pt>
                      <c:pt idx="118">
                        <c:v>0.50602199999999997</c:v>
                      </c:pt>
                      <c:pt idx="119">
                        <c:v>0.50603699999999996</c:v>
                      </c:pt>
                      <c:pt idx="120">
                        <c:v>0.50605100000000003</c:v>
                      </c:pt>
                      <c:pt idx="121">
                        <c:v>0.50606300000000004</c:v>
                      </c:pt>
                      <c:pt idx="122">
                        <c:v>0.50605900000000004</c:v>
                      </c:pt>
                      <c:pt idx="123">
                        <c:v>0.50604700000000002</c:v>
                      </c:pt>
                      <c:pt idx="124">
                        <c:v>0.50603500000000001</c:v>
                      </c:pt>
                      <c:pt idx="125">
                        <c:v>0.50601700000000005</c:v>
                      </c:pt>
                      <c:pt idx="126">
                        <c:v>0.50601600000000002</c:v>
                      </c:pt>
                      <c:pt idx="127">
                        <c:v>0.50603100000000001</c:v>
                      </c:pt>
                      <c:pt idx="128">
                        <c:v>0.50605699999999998</c:v>
                      </c:pt>
                      <c:pt idx="129">
                        <c:v>0.50608500000000001</c:v>
                      </c:pt>
                      <c:pt idx="130">
                        <c:v>0.50611399999999995</c:v>
                      </c:pt>
                      <c:pt idx="131">
                        <c:v>0.50612400000000002</c:v>
                      </c:pt>
                      <c:pt idx="132">
                        <c:v>0.50612500000000005</c:v>
                      </c:pt>
                      <c:pt idx="133">
                        <c:v>0.50611899999999999</c:v>
                      </c:pt>
                      <c:pt idx="134">
                        <c:v>0.50612599999999996</c:v>
                      </c:pt>
                      <c:pt idx="135">
                        <c:v>0.50613900000000001</c:v>
                      </c:pt>
                      <c:pt idx="136">
                        <c:v>0.50614499999999996</c:v>
                      </c:pt>
                      <c:pt idx="137">
                        <c:v>0.50614400000000004</c:v>
                      </c:pt>
                      <c:pt idx="138">
                        <c:v>0.50613399999999997</c:v>
                      </c:pt>
                      <c:pt idx="139">
                        <c:v>0.50613300000000006</c:v>
                      </c:pt>
                      <c:pt idx="140">
                        <c:v>0.50614899999999996</c:v>
                      </c:pt>
                      <c:pt idx="141">
                        <c:v>0.506162</c:v>
                      </c:pt>
                      <c:pt idx="142">
                        <c:v>0.50616499999999998</c:v>
                      </c:pt>
                      <c:pt idx="143">
                        <c:v>0.50615900000000003</c:v>
                      </c:pt>
                      <c:pt idx="144">
                        <c:v>0.50615900000000003</c:v>
                      </c:pt>
                      <c:pt idx="145">
                        <c:v>0.50617299999999998</c:v>
                      </c:pt>
                      <c:pt idx="146">
                        <c:v>0.50618200000000002</c:v>
                      </c:pt>
                      <c:pt idx="147">
                        <c:v>0.50618300000000005</c:v>
                      </c:pt>
                      <c:pt idx="148">
                        <c:v>0.50616899999999998</c:v>
                      </c:pt>
                      <c:pt idx="149">
                        <c:v>0.50614199999999998</c:v>
                      </c:pt>
                      <c:pt idx="150">
                        <c:v>0.50611700000000004</c:v>
                      </c:pt>
                      <c:pt idx="151">
                        <c:v>0.50611799999999996</c:v>
                      </c:pt>
                      <c:pt idx="152">
                        <c:v>0.50614300000000001</c:v>
                      </c:pt>
                      <c:pt idx="153">
                        <c:v>0.506162</c:v>
                      </c:pt>
                      <c:pt idx="154">
                        <c:v>0.50617699999999999</c:v>
                      </c:pt>
                      <c:pt idx="155">
                        <c:v>0.50619000000000003</c:v>
                      </c:pt>
                      <c:pt idx="156">
                        <c:v>0.50620200000000004</c:v>
                      </c:pt>
                      <c:pt idx="157">
                        <c:v>0.50620699999999996</c:v>
                      </c:pt>
                      <c:pt idx="158">
                        <c:v>0.50621000000000005</c:v>
                      </c:pt>
                      <c:pt idx="159">
                        <c:v>0.50621000000000005</c:v>
                      </c:pt>
                      <c:pt idx="160">
                        <c:v>0.506216</c:v>
                      </c:pt>
                      <c:pt idx="161">
                        <c:v>0.50621499999999997</c:v>
                      </c:pt>
                      <c:pt idx="162">
                        <c:v>0.50621499999999997</c:v>
                      </c:pt>
                      <c:pt idx="163">
                        <c:v>0.506212</c:v>
                      </c:pt>
                      <c:pt idx="164">
                        <c:v>0.50621499999999997</c:v>
                      </c:pt>
                      <c:pt idx="165">
                        <c:v>0.50622299999999998</c:v>
                      </c:pt>
                      <c:pt idx="166">
                        <c:v>0.50622900000000004</c:v>
                      </c:pt>
                      <c:pt idx="167">
                        <c:v>0.50622500000000004</c:v>
                      </c:pt>
                      <c:pt idx="168">
                        <c:v>0.50622100000000003</c:v>
                      </c:pt>
                      <c:pt idx="169">
                        <c:v>0.50621899999999997</c:v>
                      </c:pt>
                      <c:pt idx="170">
                        <c:v>0.50622699999999998</c:v>
                      </c:pt>
                      <c:pt idx="171">
                        <c:v>0.50623300000000004</c:v>
                      </c:pt>
                      <c:pt idx="172">
                        <c:v>0.50623300000000004</c:v>
                      </c:pt>
                      <c:pt idx="173">
                        <c:v>0.50623300000000004</c:v>
                      </c:pt>
                      <c:pt idx="174">
                        <c:v>0.50623300000000004</c:v>
                      </c:pt>
                      <c:pt idx="175">
                        <c:v>0.50623700000000005</c:v>
                      </c:pt>
                      <c:pt idx="176">
                        <c:v>0.50624199999999997</c:v>
                      </c:pt>
                      <c:pt idx="177">
                        <c:v>0.50624499999999995</c:v>
                      </c:pt>
                      <c:pt idx="178">
                        <c:v>0.50624199999999997</c:v>
                      </c:pt>
                      <c:pt idx="179">
                        <c:v>0.50623799999999997</c:v>
                      </c:pt>
                      <c:pt idx="180">
                        <c:v>0.50623399999999996</c:v>
                      </c:pt>
                      <c:pt idx="181">
                        <c:v>0.50623300000000004</c:v>
                      </c:pt>
                      <c:pt idx="182">
                        <c:v>0.50623300000000004</c:v>
                      </c:pt>
                      <c:pt idx="183">
                        <c:v>0.50623300000000004</c:v>
                      </c:pt>
                      <c:pt idx="184">
                        <c:v>0.50623300000000004</c:v>
                      </c:pt>
                      <c:pt idx="185">
                        <c:v>0.50623899999999999</c:v>
                      </c:pt>
                      <c:pt idx="186">
                        <c:v>0.50625399999999998</c:v>
                      </c:pt>
                      <c:pt idx="187">
                        <c:v>0.50626099999999996</c:v>
                      </c:pt>
                      <c:pt idx="188">
                        <c:v>0.50625200000000004</c:v>
                      </c:pt>
                      <c:pt idx="189">
                        <c:v>0.50623700000000005</c:v>
                      </c:pt>
                      <c:pt idx="190">
                        <c:v>0.50624100000000005</c:v>
                      </c:pt>
                      <c:pt idx="191">
                        <c:v>0.50625299999999995</c:v>
                      </c:pt>
                      <c:pt idx="192">
                        <c:v>0.50626099999999996</c:v>
                      </c:pt>
                      <c:pt idx="193">
                        <c:v>0.50626099999999996</c:v>
                      </c:pt>
                      <c:pt idx="194">
                        <c:v>0.50624599999999997</c:v>
                      </c:pt>
                      <c:pt idx="195">
                        <c:v>0.506243</c:v>
                      </c:pt>
                      <c:pt idx="196">
                        <c:v>0.506243</c:v>
                      </c:pt>
                      <c:pt idx="197">
                        <c:v>0.50625699999999996</c:v>
                      </c:pt>
                      <c:pt idx="198">
                        <c:v>0.50626499999999997</c:v>
                      </c:pt>
                      <c:pt idx="199">
                        <c:v>0.50626000000000004</c:v>
                      </c:pt>
                      <c:pt idx="200">
                        <c:v>0.50623200000000002</c:v>
                      </c:pt>
                      <c:pt idx="201">
                        <c:v>0.50619899999999995</c:v>
                      </c:pt>
                      <c:pt idx="202">
                        <c:v>0.50617199999999996</c:v>
                      </c:pt>
                      <c:pt idx="203">
                        <c:v>0.50617699999999999</c:v>
                      </c:pt>
                      <c:pt idx="204">
                        <c:v>0.50620500000000002</c:v>
                      </c:pt>
                      <c:pt idx="205">
                        <c:v>0.50622699999999998</c:v>
                      </c:pt>
                      <c:pt idx="206">
                        <c:v>0.50623300000000004</c:v>
                      </c:pt>
                      <c:pt idx="207">
                        <c:v>0.50624499999999995</c:v>
                      </c:pt>
                      <c:pt idx="208">
                        <c:v>0.50626400000000005</c:v>
                      </c:pt>
                      <c:pt idx="209">
                        <c:v>0.50627299999999997</c:v>
                      </c:pt>
                      <c:pt idx="210">
                        <c:v>0.50626899999999997</c:v>
                      </c:pt>
                      <c:pt idx="211">
                        <c:v>0.50625500000000001</c:v>
                      </c:pt>
                      <c:pt idx="212">
                        <c:v>0.50625399999999998</c:v>
                      </c:pt>
                      <c:pt idx="213">
                        <c:v>0.50626899999999997</c:v>
                      </c:pt>
                      <c:pt idx="214">
                        <c:v>0.50627299999999997</c:v>
                      </c:pt>
                      <c:pt idx="215">
                        <c:v>0.50626700000000002</c:v>
                      </c:pt>
                      <c:pt idx="216">
                        <c:v>0.50626499999999997</c:v>
                      </c:pt>
                      <c:pt idx="217">
                        <c:v>0.50626199999999999</c:v>
                      </c:pt>
                      <c:pt idx="218">
                        <c:v>0.50627299999999997</c:v>
                      </c:pt>
                      <c:pt idx="219">
                        <c:v>0.50628399999999996</c:v>
                      </c:pt>
                      <c:pt idx="220">
                        <c:v>0.50628799999999996</c:v>
                      </c:pt>
                      <c:pt idx="221">
                        <c:v>0.50628399999999996</c:v>
                      </c:pt>
                      <c:pt idx="222">
                        <c:v>0.50627599999999995</c:v>
                      </c:pt>
                      <c:pt idx="223">
                        <c:v>0.50628099999999998</c:v>
                      </c:pt>
                      <c:pt idx="224">
                        <c:v>0.50628600000000001</c:v>
                      </c:pt>
                      <c:pt idx="225">
                        <c:v>0.506274</c:v>
                      </c:pt>
                      <c:pt idx="226">
                        <c:v>0.50626599999999999</c:v>
                      </c:pt>
                      <c:pt idx="227">
                        <c:v>0.50626499999999997</c:v>
                      </c:pt>
                      <c:pt idx="228">
                        <c:v>0.50627</c:v>
                      </c:pt>
                      <c:pt idx="229">
                        <c:v>0.50627999999999995</c:v>
                      </c:pt>
                      <c:pt idx="230">
                        <c:v>0.50628200000000001</c:v>
                      </c:pt>
                      <c:pt idx="231">
                        <c:v>0.50628200000000001</c:v>
                      </c:pt>
                      <c:pt idx="232">
                        <c:v>0.50628300000000004</c:v>
                      </c:pt>
                      <c:pt idx="233">
                        <c:v>0.50629199999999996</c:v>
                      </c:pt>
                      <c:pt idx="234">
                        <c:v>0.50629199999999996</c:v>
                      </c:pt>
                      <c:pt idx="235">
                        <c:v>0.50628600000000001</c:v>
                      </c:pt>
                      <c:pt idx="236">
                        <c:v>0.50628099999999998</c:v>
                      </c:pt>
                      <c:pt idx="237">
                        <c:v>0.50628300000000004</c:v>
                      </c:pt>
                      <c:pt idx="238">
                        <c:v>0.50629199999999996</c:v>
                      </c:pt>
                      <c:pt idx="239">
                        <c:v>0.50629599999999997</c:v>
                      </c:pt>
                      <c:pt idx="240">
                        <c:v>0.50629199999999996</c:v>
                      </c:pt>
                      <c:pt idx="241">
                        <c:v>0.50628099999999998</c:v>
                      </c:pt>
                      <c:pt idx="242">
                        <c:v>0.50628600000000001</c:v>
                      </c:pt>
                      <c:pt idx="243">
                        <c:v>0.50629500000000005</c:v>
                      </c:pt>
                      <c:pt idx="244">
                        <c:v>0.50629599999999997</c:v>
                      </c:pt>
                      <c:pt idx="245">
                        <c:v>0.50629599999999997</c:v>
                      </c:pt>
                      <c:pt idx="246">
                        <c:v>0.50628399999999996</c:v>
                      </c:pt>
                      <c:pt idx="247">
                        <c:v>0.50627699999999998</c:v>
                      </c:pt>
                      <c:pt idx="248">
                        <c:v>0.50628899999999999</c:v>
                      </c:pt>
                      <c:pt idx="249">
                        <c:v>0.50629900000000005</c:v>
                      </c:pt>
                      <c:pt idx="250">
                        <c:v>0.50630200000000003</c:v>
                      </c:pt>
                      <c:pt idx="251">
                        <c:v>0.50629500000000005</c:v>
                      </c:pt>
                      <c:pt idx="252">
                        <c:v>0.50626499999999997</c:v>
                      </c:pt>
                      <c:pt idx="253">
                        <c:v>0.50622800000000001</c:v>
                      </c:pt>
                      <c:pt idx="254">
                        <c:v>0.50623200000000002</c:v>
                      </c:pt>
                      <c:pt idx="255">
                        <c:v>0.50624999999999998</c:v>
                      </c:pt>
                      <c:pt idx="256">
                        <c:v>0.50626700000000002</c:v>
                      </c:pt>
                      <c:pt idx="257">
                        <c:v>0.50627100000000003</c:v>
                      </c:pt>
                      <c:pt idx="258">
                        <c:v>0.50627599999999995</c:v>
                      </c:pt>
                      <c:pt idx="259">
                        <c:v>0.50628600000000001</c:v>
                      </c:pt>
                      <c:pt idx="260">
                        <c:v>0.50629599999999997</c:v>
                      </c:pt>
                      <c:pt idx="261">
                        <c:v>0.50629599999999997</c:v>
                      </c:pt>
                      <c:pt idx="262">
                        <c:v>0.50629599999999997</c:v>
                      </c:pt>
                      <c:pt idx="263">
                        <c:v>0.50629500000000005</c:v>
                      </c:pt>
                      <c:pt idx="264">
                        <c:v>0.50627800000000001</c:v>
                      </c:pt>
                      <c:pt idx="265">
                        <c:v>0.50622699999999998</c:v>
                      </c:pt>
                      <c:pt idx="266">
                        <c:v>0.50619599999999998</c:v>
                      </c:pt>
                      <c:pt idx="267">
                        <c:v>0.50620299999999996</c:v>
                      </c:pt>
                      <c:pt idx="268">
                        <c:v>0.50623899999999999</c:v>
                      </c:pt>
                      <c:pt idx="269">
                        <c:v>0.50627299999999997</c:v>
                      </c:pt>
                      <c:pt idx="270">
                        <c:v>0.50628899999999999</c:v>
                      </c:pt>
                      <c:pt idx="271">
                        <c:v>0.50629299999999999</c:v>
                      </c:pt>
                      <c:pt idx="272">
                        <c:v>0.50629500000000005</c:v>
                      </c:pt>
                      <c:pt idx="273">
                        <c:v>0.50629599999999997</c:v>
                      </c:pt>
                      <c:pt idx="274">
                        <c:v>0.50629900000000005</c:v>
                      </c:pt>
                      <c:pt idx="275">
                        <c:v>0.50629800000000003</c:v>
                      </c:pt>
                      <c:pt idx="276">
                        <c:v>0.50629500000000005</c:v>
                      </c:pt>
                      <c:pt idx="277">
                        <c:v>0.50629500000000005</c:v>
                      </c:pt>
                      <c:pt idx="278">
                        <c:v>0.506297</c:v>
                      </c:pt>
                      <c:pt idx="279">
                        <c:v>0.50630699999999995</c:v>
                      </c:pt>
                      <c:pt idx="280">
                        <c:v>0.50631599999999999</c:v>
                      </c:pt>
                      <c:pt idx="281">
                        <c:v>0.50630600000000003</c:v>
                      </c:pt>
                      <c:pt idx="282">
                        <c:v>0.506297</c:v>
                      </c:pt>
                      <c:pt idx="283">
                        <c:v>0.506297</c:v>
                      </c:pt>
                      <c:pt idx="284">
                        <c:v>0.50630200000000003</c:v>
                      </c:pt>
                      <c:pt idx="285">
                        <c:v>0.50630799999999998</c:v>
                      </c:pt>
                      <c:pt idx="286">
                        <c:v>0.50629999999999997</c:v>
                      </c:pt>
                      <c:pt idx="287">
                        <c:v>0.50629500000000005</c:v>
                      </c:pt>
                      <c:pt idx="288">
                        <c:v>0.50629500000000005</c:v>
                      </c:pt>
                      <c:pt idx="289">
                        <c:v>0.50630200000000003</c:v>
                      </c:pt>
                      <c:pt idx="290">
                        <c:v>0.50631700000000002</c:v>
                      </c:pt>
                      <c:pt idx="291">
                        <c:v>0.50631899999999996</c:v>
                      </c:pt>
                      <c:pt idx="292">
                        <c:v>0.50630299999999995</c:v>
                      </c:pt>
                      <c:pt idx="293">
                        <c:v>0.506297</c:v>
                      </c:pt>
                      <c:pt idx="294">
                        <c:v>0.506301</c:v>
                      </c:pt>
                      <c:pt idx="295">
                        <c:v>0.50631499999999996</c:v>
                      </c:pt>
                      <c:pt idx="296">
                        <c:v>0.50631700000000002</c:v>
                      </c:pt>
                      <c:pt idx="297">
                        <c:v>0.50630699999999995</c:v>
                      </c:pt>
                      <c:pt idx="298">
                        <c:v>0.506297</c:v>
                      </c:pt>
                      <c:pt idx="299">
                        <c:v>0.50629599999999997</c:v>
                      </c:pt>
                      <c:pt idx="300">
                        <c:v>0.50630600000000003</c:v>
                      </c:pt>
                      <c:pt idx="301">
                        <c:v>0.50631000000000004</c:v>
                      </c:pt>
                      <c:pt idx="302">
                        <c:v>0.50627999999999995</c:v>
                      </c:pt>
                      <c:pt idx="303">
                        <c:v>0.50622599999999995</c:v>
                      </c:pt>
                      <c:pt idx="304">
                        <c:v>0.50609599999999999</c:v>
                      </c:pt>
                      <c:pt idx="305">
                        <c:v>0.50585000000000002</c:v>
                      </c:pt>
                      <c:pt idx="306">
                        <c:v>0.50533399999999995</c:v>
                      </c:pt>
                      <c:pt idx="307">
                        <c:v>0.50416000000000005</c:v>
                      </c:pt>
                      <c:pt idx="308">
                        <c:v>0.50307199999999996</c:v>
                      </c:pt>
                      <c:pt idx="309">
                        <c:v>0.50139199999999995</c:v>
                      </c:pt>
                      <c:pt idx="310">
                        <c:v>0.49968400000000002</c:v>
                      </c:pt>
                      <c:pt idx="311">
                        <c:v>0.49761899999999998</c:v>
                      </c:pt>
                      <c:pt idx="312">
                        <c:v>0.49474600000000002</c:v>
                      </c:pt>
                      <c:pt idx="313">
                        <c:v>0.491919</c:v>
                      </c:pt>
                      <c:pt idx="314">
                        <c:v>0.48880400000000002</c:v>
                      </c:pt>
                      <c:pt idx="315">
                        <c:v>0.48545899999999997</c:v>
                      </c:pt>
                      <c:pt idx="316">
                        <c:v>0.48183199999999998</c:v>
                      </c:pt>
                      <c:pt idx="317">
                        <c:v>0.47721400000000003</c:v>
                      </c:pt>
                      <c:pt idx="318">
                        <c:v>0.47292000000000001</c:v>
                      </c:pt>
                      <c:pt idx="319">
                        <c:v>0.46751199999999998</c:v>
                      </c:pt>
                      <c:pt idx="320">
                        <c:v>0.463393</c:v>
                      </c:pt>
                      <c:pt idx="321">
                        <c:v>0.45729199999999998</c:v>
                      </c:pt>
                      <c:pt idx="322">
                        <c:v>0.45181399999999999</c:v>
                      </c:pt>
                      <c:pt idx="323">
                        <c:v>0.446218</c:v>
                      </c:pt>
                      <c:pt idx="324">
                        <c:v>0.43963600000000003</c:v>
                      </c:pt>
                      <c:pt idx="325">
                        <c:v>0.43398799999999998</c:v>
                      </c:pt>
                      <c:pt idx="326">
                        <c:v>0.42743100000000001</c:v>
                      </c:pt>
                      <c:pt idx="327">
                        <c:v>0.42279</c:v>
                      </c:pt>
                      <c:pt idx="328">
                        <c:v>0.41728900000000002</c:v>
                      </c:pt>
                      <c:pt idx="329">
                        <c:v>0.41098800000000002</c:v>
                      </c:pt>
                      <c:pt idx="330">
                        <c:v>0.40567199999999998</c:v>
                      </c:pt>
                      <c:pt idx="331">
                        <c:v>0.399507</c:v>
                      </c:pt>
                      <c:pt idx="332">
                        <c:v>0.39423799999999998</c:v>
                      </c:pt>
                      <c:pt idx="333">
                        <c:v>0.389851</c:v>
                      </c:pt>
                      <c:pt idx="334">
                        <c:v>0.38377800000000001</c:v>
                      </c:pt>
                      <c:pt idx="335">
                        <c:v>0.37868400000000002</c:v>
                      </c:pt>
                      <c:pt idx="336">
                        <c:v>0.37285800000000002</c:v>
                      </c:pt>
                      <c:pt idx="337">
                        <c:v>0.36793599999999999</c:v>
                      </c:pt>
                      <c:pt idx="338">
                        <c:v>0.36228199999999999</c:v>
                      </c:pt>
                      <c:pt idx="339">
                        <c:v>0.358296</c:v>
                      </c:pt>
                      <c:pt idx="340">
                        <c:v>0.35359800000000002</c:v>
                      </c:pt>
                      <c:pt idx="341">
                        <c:v>0.34822799999999998</c:v>
                      </c:pt>
                      <c:pt idx="342">
                        <c:v>0.34369899999999998</c:v>
                      </c:pt>
                      <c:pt idx="343">
                        <c:v>0.33844099999999999</c:v>
                      </c:pt>
                      <c:pt idx="344">
                        <c:v>0.33392899999999998</c:v>
                      </c:pt>
                      <c:pt idx="345">
                        <c:v>0.33017400000000002</c:v>
                      </c:pt>
                      <c:pt idx="346">
                        <c:v>0.32497700000000002</c:v>
                      </c:pt>
                      <c:pt idx="347">
                        <c:v>0.32060100000000002</c:v>
                      </c:pt>
                      <c:pt idx="348">
                        <c:v>0.31560100000000002</c:v>
                      </c:pt>
                      <c:pt idx="349">
                        <c:v>0.31137199999999998</c:v>
                      </c:pt>
                      <c:pt idx="350">
                        <c:v>0.30718499999999999</c:v>
                      </c:pt>
                      <c:pt idx="351">
                        <c:v>0.30235000000000001</c:v>
                      </c:pt>
                      <c:pt idx="352">
                        <c:v>0.29892200000000002</c:v>
                      </c:pt>
                      <c:pt idx="353">
                        <c:v>0.29413600000000001</c:v>
                      </c:pt>
                      <c:pt idx="354">
                        <c:v>0.29005399999999998</c:v>
                      </c:pt>
                      <c:pt idx="355">
                        <c:v>0.28599999999999998</c:v>
                      </c:pt>
                      <c:pt idx="356">
                        <c:v>0.281331</c:v>
                      </c:pt>
                      <c:pt idx="357">
                        <c:v>0.27740500000000001</c:v>
                      </c:pt>
                      <c:pt idx="358">
                        <c:v>0.27354299999999998</c:v>
                      </c:pt>
                      <c:pt idx="359">
                        <c:v>0.26972699999999999</c:v>
                      </c:pt>
                      <c:pt idx="360">
                        <c:v>0.26538899999999999</c:v>
                      </c:pt>
                      <c:pt idx="361">
                        <c:v>0.261795</c:v>
                      </c:pt>
                      <c:pt idx="362">
                        <c:v>0.258303</c:v>
                      </c:pt>
                      <c:pt idx="363">
                        <c:v>0.25435200000000002</c:v>
                      </c:pt>
                      <c:pt idx="364">
                        <c:v>0.25157600000000002</c:v>
                      </c:pt>
                      <c:pt idx="365">
                        <c:v>0.247726</c:v>
                      </c:pt>
                      <c:pt idx="366">
                        <c:v>0.24448800000000001</c:v>
                      </c:pt>
                      <c:pt idx="367">
                        <c:v>0.24130699999999999</c:v>
                      </c:pt>
                      <c:pt idx="368">
                        <c:v>0.23766000000000001</c:v>
                      </c:pt>
                      <c:pt idx="369">
                        <c:v>0.23459199999999999</c:v>
                      </c:pt>
                      <c:pt idx="370">
                        <c:v>0.23108000000000001</c:v>
                      </c:pt>
                      <c:pt idx="371">
                        <c:v>0.228599</c:v>
                      </c:pt>
                      <c:pt idx="372">
                        <c:v>0.225636</c:v>
                      </c:pt>
                      <c:pt idx="373">
                        <c:v>0.222243</c:v>
                      </c:pt>
                      <c:pt idx="374">
                        <c:v>0.219415</c:v>
                      </c:pt>
                      <c:pt idx="375">
                        <c:v>0.21620600000000001</c:v>
                      </c:pt>
                      <c:pt idx="376">
                        <c:v>0.213531</c:v>
                      </c:pt>
                      <c:pt idx="377">
                        <c:v>0.210895</c:v>
                      </c:pt>
                      <c:pt idx="378">
                        <c:v>0.20827200000000001</c:v>
                      </c:pt>
                      <c:pt idx="379">
                        <c:v>0.20565600000000001</c:v>
                      </c:pt>
                      <c:pt idx="380">
                        <c:v>0.20266000000000001</c:v>
                      </c:pt>
                      <c:pt idx="381">
                        <c:v>0.200155</c:v>
                      </c:pt>
                      <c:pt idx="382">
                        <c:v>0.19730400000000001</c:v>
                      </c:pt>
                      <c:pt idx="383">
                        <c:v>0.19689599999999999</c:v>
                      </c:pt>
                      <c:pt idx="384">
                        <c:v>0.195275</c:v>
                      </c:pt>
                      <c:pt idx="385">
                        <c:v>0.19281899999999999</c:v>
                      </c:pt>
                      <c:pt idx="386">
                        <c:v>0.189938</c:v>
                      </c:pt>
                      <c:pt idx="387">
                        <c:v>0.18751100000000001</c:v>
                      </c:pt>
                      <c:pt idx="388">
                        <c:v>0.18476100000000001</c:v>
                      </c:pt>
                      <c:pt idx="389">
                        <c:v>0.18246200000000001</c:v>
                      </c:pt>
                      <c:pt idx="390">
                        <c:v>0.18019499999999999</c:v>
                      </c:pt>
                      <c:pt idx="391">
                        <c:v>0.17794199999999999</c:v>
                      </c:pt>
                      <c:pt idx="392">
                        <c:v>0.17572399999999999</c:v>
                      </c:pt>
                      <c:pt idx="393">
                        <c:v>0.173209</c:v>
                      </c:pt>
                      <c:pt idx="394">
                        <c:v>0.17109199999999999</c:v>
                      </c:pt>
                      <c:pt idx="395">
                        <c:v>0.16900499999999999</c:v>
                      </c:pt>
                      <c:pt idx="396">
                        <c:v>0.16661899999999999</c:v>
                      </c:pt>
                      <c:pt idx="397">
                        <c:v>0.164941</c:v>
                      </c:pt>
                      <c:pt idx="398">
                        <c:v>0.16262699999999999</c:v>
                      </c:pt>
                      <c:pt idx="399">
                        <c:v>0.16068199999999999</c:v>
                      </c:pt>
                      <c:pt idx="400">
                        <c:v>0.158441</c:v>
                      </c:pt>
                      <c:pt idx="401">
                        <c:v>0.15654299999999999</c:v>
                      </c:pt>
                      <c:pt idx="402">
                        <c:v>0.15468699999999999</c:v>
                      </c:pt>
                      <c:pt idx="403">
                        <c:v>0.15288099999999999</c:v>
                      </c:pt>
                      <c:pt idx="404">
                        <c:v>0.15110999999999999</c:v>
                      </c:pt>
                      <c:pt idx="405">
                        <c:v>0.14905599999999999</c:v>
                      </c:pt>
                      <c:pt idx="406">
                        <c:v>0.147289</c:v>
                      </c:pt>
                      <c:pt idx="407">
                        <c:v>0.14553199999999999</c:v>
                      </c:pt>
                      <c:pt idx="408">
                        <c:v>0.143538</c:v>
                      </c:pt>
                      <c:pt idx="409">
                        <c:v>0.142178</c:v>
                      </c:pt>
                      <c:pt idx="410">
                        <c:v>0.14033599999999999</c:v>
                      </c:pt>
                      <c:pt idx="411">
                        <c:v>0.138794</c:v>
                      </c:pt>
                      <c:pt idx="412">
                        <c:v>0.13727300000000001</c:v>
                      </c:pt>
                      <c:pt idx="413">
                        <c:v>0.135515</c:v>
                      </c:pt>
                      <c:pt idx="414">
                        <c:v>0.134022</c:v>
                      </c:pt>
                      <c:pt idx="415">
                        <c:v>0.13253899999999999</c:v>
                      </c:pt>
                      <c:pt idx="416">
                        <c:v>0.131055</c:v>
                      </c:pt>
                      <c:pt idx="417">
                        <c:v>0.12931400000000001</c:v>
                      </c:pt>
                      <c:pt idx="418">
                        <c:v>0.12783800000000001</c:v>
                      </c:pt>
                      <c:pt idx="419">
                        <c:v>0.126387</c:v>
                      </c:pt>
                      <c:pt idx="420">
                        <c:v>0.124724</c:v>
                      </c:pt>
                      <c:pt idx="421">
                        <c:v>0.123311</c:v>
                      </c:pt>
                      <c:pt idx="422">
                        <c:v>0.12191299999999999</c:v>
                      </c:pt>
                      <c:pt idx="423">
                        <c:v>0.120549</c:v>
                      </c:pt>
                      <c:pt idx="424">
                        <c:v>0.11921900000000001</c:v>
                      </c:pt>
                      <c:pt idx="425">
                        <c:v>0.11770899999999999</c:v>
                      </c:pt>
                      <c:pt idx="426">
                        <c:v>0.116438</c:v>
                      </c:pt>
                      <c:pt idx="427">
                        <c:v>0.11496099999999999</c:v>
                      </c:pt>
                      <c:pt idx="428">
                        <c:v>0.113913</c:v>
                      </c:pt>
                      <c:pt idx="429">
                        <c:v>0.11265600000000001</c:v>
                      </c:pt>
                      <c:pt idx="430">
                        <c:v>0.11118599999999999</c:v>
                      </c:pt>
                      <c:pt idx="431">
                        <c:v>0.109946</c:v>
                      </c:pt>
                      <c:pt idx="432">
                        <c:v>0.108547</c:v>
                      </c:pt>
                      <c:pt idx="433">
                        <c:v>0.107387</c:v>
                      </c:pt>
                      <c:pt idx="434">
                        <c:v>0.106256</c:v>
                      </c:pt>
                      <c:pt idx="435">
                        <c:v>0.105133</c:v>
                      </c:pt>
                      <c:pt idx="436">
                        <c:v>0.104015</c:v>
                      </c:pt>
                      <c:pt idx="437">
                        <c:v>0.102745</c:v>
                      </c:pt>
                      <c:pt idx="438">
                        <c:v>0.101698</c:v>
                      </c:pt>
                      <c:pt idx="439">
                        <c:v>0.10052899999999999</c:v>
                      </c:pt>
                      <c:pt idx="440">
                        <c:v>9.9551000000000001E-2</c:v>
                      </c:pt>
                      <c:pt idx="441">
                        <c:v>9.8726999999999995E-2</c:v>
                      </c:pt>
                      <c:pt idx="442">
                        <c:v>9.7577999999999998E-2</c:v>
                      </c:pt>
                      <c:pt idx="443">
                        <c:v>9.6628000000000006E-2</c:v>
                      </c:pt>
                      <c:pt idx="444">
                        <c:v>9.5573000000000005E-2</c:v>
                      </c:pt>
                      <c:pt idx="445">
                        <c:v>9.4698000000000004E-2</c:v>
                      </c:pt>
                      <c:pt idx="446">
                        <c:v>9.3825000000000006E-2</c:v>
                      </c:pt>
                      <c:pt idx="447">
                        <c:v>9.2971999999999999E-2</c:v>
                      </c:pt>
                      <c:pt idx="448">
                        <c:v>9.2138999999999999E-2</c:v>
                      </c:pt>
                      <c:pt idx="449">
                        <c:v>9.1188000000000005E-2</c:v>
                      </c:pt>
                      <c:pt idx="450">
                        <c:v>9.0387999999999996E-2</c:v>
                      </c:pt>
                      <c:pt idx="451">
                        <c:v>8.9593000000000006E-2</c:v>
                      </c:pt>
                      <c:pt idx="452">
                        <c:v>8.8661000000000004E-2</c:v>
                      </c:pt>
                      <c:pt idx="453">
                        <c:v>8.8012000000000007E-2</c:v>
                      </c:pt>
                      <c:pt idx="454">
                        <c:v>8.7142999999999998E-2</c:v>
                      </c:pt>
                      <c:pt idx="455">
                        <c:v>8.6418999999999996E-2</c:v>
                      </c:pt>
                      <c:pt idx="456">
                        <c:v>8.5583000000000006E-2</c:v>
                      </c:pt>
                      <c:pt idx="457">
                        <c:v>8.4862999999999994E-2</c:v>
                      </c:pt>
                      <c:pt idx="458">
                        <c:v>8.4143999999999997E-2</c:v>
                      </c:pt>
                      <c:pt idx="459">
                        <c:v>8.3456000000000002E-2</c:v>
                      </c:pt>
                      <c:pt idx="460">
                        <c:v>8.2801E-2</c:v>
                      </c:pt>
                      <c:pt idx="461">
                        <c:v>8.2052E-2</c:v>
                      </c:pt>
                      <c:pt idx="462">
                        <c:v>8.1398999999999999E-2</c:v>
                      </c:pt>
                      <c:pt idx="463">
                        <c:v>8.0735000000000001E-2</c:v>
                      </c:pt>
                      <c:pt idx="464">
                        <c:v>7.9981999999999998E-2</c:v>
                      </c:pt>
                      <c:pt idx="465">
                        <c:v>7.9363000000000003E-2</c:v>
                      </c:pt>
                      <c:pt idx="466">
                        <c:v>7.8747999999999999E-2</c:v>
                      </c:pt>
                      <c:pt idx="467">
                        <c:v>7.8145000000000006E-2</c:v>
                      </c:pt>
                      <c:pt idx="468">
                        <c:v>7.7554999999999999E-2</c:v>
                      </c:pt>
                      <c:pt idx="469">
                        <c:v>7.6881000000000005E-2</c:v>
                      </c:pt>
                      <c:pt idx="470">
                        <c:v>7.6325000000000004E-2</c:v>
                      </c:pt>
                      <c:pt idx="471">
                        <c:v>7.5687000000000004E-2</c:v>
                      </c:pt>
                      <c:pt idx="472">
                        <c:v>7.5230000000000005E-2</c:v>
                      </c:pt>
                      <c:pt idx="473">
                        <c:v>7.4674000000000004E-2</c:v>
                      </c:pt>
                      <c:pt idx="474">
                        <c:v>7.4027999999999997E-2</c:v>
                      </c:pt>
                      <c:pt idx="475">
                        <c:v>7.3485999999999996E-2</c:v>
                      </c:pt>
                      <c:pt idx="476">
                        <c:v>7.2878999999999999E-2</c:v>
                      </c:pt>
                      <c:pt idx="477">
                        <c:v>7.2372000000000006E-2</c:v>
                      </c:pt>
                      <c:pt idx="478">
                        <c:v>7.1879999999999999E-2</c:v>
                      </c:pt>
                      <c:pt idx="479">
                        <c:v>7.1406999999999998E-2</c:v>
                      </c:pt>
                      <c:pt idx="480">
                        <c:v>7.0938000000000001E-2</c:v>
                      </c:pt>
                      <c:pt idx="481">
                        <c:v>7.0382E-2</c:v>
                      </c:pt>
                      <c:pt idx="482">
                        <c:v>6.9908999999999999E-2</c:v>
                      </c:pt>
                      <c:pt idx="483">
                        <c:v>6.9366999999999998E-2</c:v>
                      </c:pt>
                      <c:pt idx="484">
                        <c:v>6.8913000000000002E-2</c:v>
                      </c:pt>
                      <c:pt idx="485">
                        <c:v>6.8533999999999998E-2</c:v>
                      </c:pt>
                      <c:pt idx="486">
                        <c:v>6.8012000000000003E-2</c:v>
                      </c:pt>
                      <c:pt idx="487">
                        <c:v>6.7572999999999994E-2</c:v>
                      </c:pt>
                      <c:pt idx="488">
                        <c:v>6.7060999999999996E-2</c:v>
                      </c:pt>
                      <c:pt idx="489">
                        <c:v>6.6625000000000004E-2</c:v>
                      </c:pt>
                      <c:pt idx="490">
                        <c:v>6.6195000000000004E-2</c:v>
                      </c:pt>
                      <c:pt idx="491">
                        <c:v>6.5757999999999997E-2</c:v>
                      </c:pt>
                      <c:pt idx="492">
                        <c:v>6.5334000000000003E-2</c:v>
                      </c:pt>
                      <c:pt idx="493">
                        <c:v>6.4852000000000007E-2</c:v>
                      </c:pt>
                      <c:pt idx="494">
                        <c:v>6.4435000000000006E-2</c:v>
                      </c:pt>
                      <c:pt idx="495">
                        <c:v>6.3943E-2</c:v>
                      </c:pt>
                      <c:pt idx="496">
                        <c:v>6.3506999999999994E-2</c:v>
                      </c:pt>
                      <c:pt idx="497">
                        <c:v>6.3154000000000002E-2</c:v>
                      </c:pt>
                      <c:pt idx="498">
                        <c:v>6.2685000000000005E-2</c:v>
                      </c:pt>
                      <c:pt idx="499">
                        <c:v>6.2292E-2</c:v>
                      </c:pt>
                      <c:pt idx="500">
                        <c:v>6.1863000000000001E-2</c:v>
                      </c:pt>
                      <c:pt idx="501">
                        <c:v>6.1501E-2</c:v>
                      </c:pt>
                      <c:pt idx="502">
                        <c:v>6.1122000000000003E-2</c:v>
                      </c:pt>
                      <c:pt idx="503">
                        <c:v>6.0708999999999999E-2</c:v>
                      </c:pt>
                      <c:pt idx="504">
                        <c:v>6.0435999999999997E-2</c:v>
                      </c:pt>
                      <c:pt idx="505">
                        <c:v>6.0065E-2</c:v>
                      </c:pt>
                      <c:pt idx="506">
                        <c:v>5.9748000000000002E-2</c:v>
                      </c:pt>
                      <c:pt idx="507">
                        <c:v>5.9422999999999997E-2</c:v>
                      </c:pt>
                      <c:pt idx="508">
                        <c:v>5.9019000000000002E-2</c:v>
                      </c:pt>
                      <c:pt idx="509">
                        <c:v>5.8698E-2</c:v>
                      </c:pt>
                      <c:pt idx="510">
                        <c:v>5.8424999999999998E-2</c:v>
                      </c:pt>
                      <c:pt idx="511">
                        <c:v>5.8184E-2</c:v>
                      </c:pt>
                      <c:pt idx="512">
                        <c:v>5.7953999999999999E-2</c:v>
                      </c:pt>
                      <c:pt idx="513">
                        <c:v>5.7680000000000002E-2</c:v>
                      </c:pt>
                      <c:pt idx="514">
                        <c:v>5.7440999999999999E-2</c:v>
                      </c:pt>
                      <c:pt idx="515">
                        <c:v>5.7172000000000001E-2</c:v>
                      </c:pt>
                      <c:pt idx="516">
                        <c:v>5.6988999999999998E-2</c:v>
                      </c:pt>
                      <c:pt idx="517">
                        <c:v>5.6757000000000002E-2</c:v>
                      </c:pt>
                      <c:pt idx="518">
                        <c:v>5.6585000000000003E-2</c:v>
                      </c:pt>
                      <c:pt idx="519">
                        <c:v>5.6460000000000003E-2</c:v>
                      </c:pt>
                      <c:pt idx="520">
                        <c:v>5.6397999999999997E-2</c:v>
                      </c:pt>
                      <c:pt idx="521">
                        <c:v>5.6388000000000001E-2</c:v>
                      </c:pt>
                      <c:pt idx="522">
                        <c:v>5.6401E-2</c:v>
                      </c:pt>
                      <c:pt idx="523">
                        <c:v>5.6434999999999999E-2</c:v>
                      </c:pt>
                      <c:pt idx="524">
                        <c:v>5.6478E-2</c:v>
                      </c:pt>
                      <c:pt idx="525">
                        <c:v>5.6566999999999999E-2</c:v>
                      </c:pt>
                      <c:pt idx="526">
                        <c:v>5.6674000000000002E-2</c:v>
                      </c:pt>
                      <c:pt idx="527">
                        <c:v>5.6813000000000002E-2</c:v>
                      </c:pt>
                      <c:pt idx="528">
                        <c:v>5.7000000000000002E-2</c:v>
                      </c:pt>
                      <c:pt idx="529">
                        <c:v>5.7216999999999997E-2</c:v>
                      </c:pt>
                      <c:pt idx="530">
                        <c:v>5.7602E-2</c:v>
                      </c:pt>
                      <c:pt idx="531">
                        <c:v>5.8044999999999999E-2</c:v>
                      </c:pt>
                      <c:pt idx="532">
                        <c:v>5.867E-2</c:v>
                      </c:pt>
                      <c:pt idx="533">
                        <c:v>5.926E-2</c:v>
                      </c:pt>
                      <c:pt idx="534">
                        <c:v>6.0003000000000001E-2</c:v>
                      </c:pt>
                      <c:pt idx="535">
                        <c:v>6.0578E-2</c:v>
                      </c:pt>
                      <c:pt idx="536">
                        <c:v>6.1325999999999999E-2</c:v>
                      </c:pt>
                      <c:pt idx="537">
                        <c:v>6.2300000000000001E-2</c:v>
                      </c:pt>
                      <c:pt idx="538">
                        <c:v>6.3213000000000005E-2</c:v>
                      </c:pt>
                      <c:pt idx="539">
                        <c:v>6.4359E-2</c:v>
                      </c:pt>
                      <c:pt idx="540">
                        <c:v>6.5424999999999997E-2</c:v>
                      </c:pt>
                      <c:pt idx="541">
                        <c:v>6.6361000000000003E-2</c:v>
                      </c:pt>
                      <c:pt idx="542">
                        <c:v>6.7725999999999995E-2</c:v>
                      </c:pt>
                      <c:pt idx="543">
                        <c:v>6.8967000000000001E-2</c:v>
                      </c:pt>
                      <c:pt idx="544">
                        <c:v>7.0527000000000006E-2</c:v>
                      </c:pt>
                      <c:pt idx="545">
                        <c:v>7.1939000000000003E-2</c:v>
                      </c:pt>
                      <c:pt idx="546">
                        <c:v>7.3402999999999996E-2</c:v>
                      </c:pt>
                      <c:pt idx="547">
                        <c:v>7.5165999999999997E-2</c:v>
                      </c:pt>
                      <c:pt idx="548">
                        <c:v>7.6440999999999995E-2</c:v>
                      </c:pt>
                      <c:pt idx="549">
                        <c:v>7.8279000000000001E-2</c:v>
                      </c:pt>
                      <c:pt idx="550">
                        <c:v>7.9912999999999998E-2</c:v>
                      </c:pt>
                      <c:pt idx="551">
                        <c:v>8.1596000000000002E-2</c:v>
                      </c:pt>
                      <c:pt idx="552">
                        <c:v>8.3611000000000005E-2</c:v>
                      </c:pt>
                      <c:pt idx="553">
                        <c:v>8.5351999999999997E-2</c:v>
                      </c:pt>
                      <c:pt idx="554">
                        <c:v>8.7112999999999996E-2</c:v>
                      </c:pt>
                      <c:pt idx="555">
                        <c:v>8.8891999999999999E-2</c:v>
                      </c:pt>
                      <c:pt idx="556">
                        <c:v>9.0976000000000001E-2</c:v>
                      </c:pt>
                      <c:pt idx="557">
                        <c:v>9.2757000000000006E-2</c:v>
                      </c:pt>
                      <c:pt idx="558">
                        <c:v>9.4505000000000006E-2</c:v>
                      </c:pt>
                      <c:pt idx="559">
                        <c:v>9.6537999999999999E-2</c:v>
                      </c:pt>
                      <c:pt idx="560">
                        <c:v>9.7994999999999999E-2</c:v>
                      </c:pt>
                      <c:pt idx="561">
                        <c:v>0.10002999999999999</c:v>
                      </c:pt>
                      <c:pt idx="562">
                        <c:v>0.101734</c:v>
                      </c:pt>
                      <c:pt idx="563">
                        <c:v>0.10338</c:v>
                      </c:pt>
                      <c:pt idx="564">
                        <c:v>0.105283</c:v>
                      </c:pt>
                      <c:pt idx="565">
                        <c:v>0.106908</c:v>
                      </c:pt>
                      <c:pt idx="566">
                        <c:v>0.108515</c:v>
                      </c:pt>
                      <c:pt idx="567">
                        <c:v>0.11008</c:v>
                      </c:pt>
                      <c:pt idx="568">
                        <c:v>0.111597</c:v>
                      </c:pt>
                      <c:pt idx="569">
                        <c:v>0.111845</c:v>
                      </c:pt>
                      <c:pt idx="570">
                        <c:v>0.11329500000000001</c:v>
                      </c:pt>
                      <c:pt idx="571">
                        <c:v>0.114694</c:v>
                      </c:pt>
                      <c:pt idx="572">
                        <c:v>0.116283</c:v>
                      </c:pt>
                      <c:pt idx="573">
                        <c:v>0.117614</c:v>
                      </c:pt>
                      <c:pt idx="574">
                        <c:v>0.118895</c:v>
                      </c:pt>
                      <c:pt idx="575">
                        <c:v>0.120103</c:v>
                      </c:pt>
                      <c:pt idx="576">
                        <c:v>0.121254</c:v>
                      </c:pt>
                      <c:pt idx="577">
                        <c:v>0.12257</c:v>
                      </c:pt>
                      <c:pt idx="578">
                        <c:v>0.123665</c:v>
                      </c:pt>
                      <c:pt idx="579">
                        <c:v>0.12486800000000001</c:v>
                      </c:pt>
                      <c:pt idx="580">
                        <c:v>0.12567300000000001</c:v>
                      </c:pt>
                      <c:pt idx="581">
                        <c:v>0.12656899999999999</c:v>
                      </c:pt>
                      <c:pt idx="582">
                        <c:v>0.127551</c:v>
                      </c:pt>
                      <c:pt idx="583">
                        <c:v>0.12837899999999999</c:v>
                      </c:pt>
                      <c:pt idx="584">
                        <c:v>0.12930800000000001</c:v>
                      </c:pt>
                      <c:pt idx="585">
                        <c:v>0.130049</c:v>
                      </c:pt>
                      <c:pt idx="586">
                        <c:v>0.13061400000000001</c:v>
                      </c:pt>
                      <c:pt idx="587">
                        <c:v>0.131301</c:v>
                      </c:pt>
                      <c:pt idx="588">
                        <c:v>0.13184399999999999</c:v>
                      </c:pt>
                      <c:pt idx="589">
                        <c:v>0.13245999999999999</c:v>
                      </c:pt>
                      <c:pt idx="590">
                        <c:v>0.13295399999999999</c:v>
                      </c:pt>
                      <c:pt idx="591">
                        <c:v>0.13339899999999999</c:v>
                      </c:pt>
                      <c:pt idx="592">
                        <c:v>0.133796</c:v>
                      </c:pt>
                      <c:pt idx="593">
                        <c:v>0.134132</c:v>
                      </c:pt>
                      <c:pt idx="594">
                        <c:v>0.13447799999999999</c:v>
                      </c:pt>
                      <c:pt idx="595">
                        <c:v>0.13474700000000001</c:v>
                      </c:pt>
                      <c:pt idx="596">
                        <c:v>0.135014</c:v>
                      </c:pt>
                      <c:pt idx="597">
                        <c:v>0.13520699999999999</c:v>
                      </c:pt>
                      <c:pt idx="598">
                        <c:v>0.13536200000000001</c:v>
                      </c:pt>
                      <c:pt idx="599">
                        <c:v>0.135486</c:v>
                      </c:pt>
                      <c:pt idx="600">
                        <c:v>0.13558999999999999</c:v>
                      </c:pt>
                      <c:pt idx="601">
                        <c:v>0.135655</c:v>
                      </c:pt>
                      <c:pt idx="602">
                        <c:v>0.135662</c:v>
                      </c:pt>
                      <c:pt idx="603">
                        <c:v>0.13562199999999999</c:v>
                      </c:pt>
                      <c:pt idx="604">
                        <c:v>0.13553000000000001</c:v>
                      </c:pt>
                      <c:pt idx="605">
                        <c:v>0.135431</c:v>
                      </c:pt>
                      <c:pt idx="606">
                        <c:v>0.135265</c:v>
                      </c:pt>
                      <c:pt idx="607">
                        <c:v>0.13511200000000001</c:v>
                      </c:pt>
                      <c:pt idx="608">
                        <c:v>0.13494</c:v>
                      </c:pt>
                      <c:pt idx="609">
                        <c:v>0.13469400000000001</c:v>
                      </c:pt>
                      <c:pt idx="610">
                        <c:v>0.13444600000000001</c:v>
                      </c:pt>
                      <c:pt idx="611">
                        <c:v>0.134155</c:v>
                      </c:pt>
                      <c:pt idx="612">
                        <c:v>0.133828</c:v>
                      </c:pt>
                      <c:pt idx="613">
                        <c:v>0.13339300000000001</c:v>
                      </c:pt>
                      <c:pt idx="614">
                        <c:v>0.13294900000000001</c:v>
                      </c:pt>
                      <c:pt idx="615">
                        <c:v>0.13247700000000001</c:v>
                      </c:pt>
                      <c:pt idx="616">
                        <c:v>0.13192000000000001</c:v>
                      </c:pt>
                      <c:pt idx="617">
                        <c:v>0.13144</c:v>
                      </c:pt>
                      <c:pt idx="618">
                        <c:v>0.13092799999999999</c:v>
                      </c:pt>
                      <c:pt idx="619">
                        <c:v>0.13036500000000001</c:v>
                      </c:pt>
                      <c:pt idx="620">
                        <c:v>0.129778</c:v>
                      </c:pt>
                      <c:pt idx="621">
                        <c:v>0.12908900000000001</c:v>
                      </c:pt>
                      <c:pt idx="622">
                        <c:v>0.128474</c:v>
                      </c:pt>
                      <c:pt idx="623">
                        <c:v>0.12771299999999999</c:v>
                      </c:pt>
                      <c:pt idx="624">
                        <c:v>0.12715299999999999</c:v>
                      </c:pt>
                      <c:pt idx="625">
                        <c:v>0.126445</c:v>
                      </c:pt>
                      <c:pt idx="626">
                        <c:v>0.125582</c:v>
                      </c:pt>
                      <c:pt idx="627">
                        <c:v>0.12484000000000001</c:v>
                      </c:pt>
                      <c:pt idx="628">
                        <c:v>0.123975</c:v>
                      </c:pt>
                      <c:pt idx="629">
                        <c:v>0.123236</c:v>
                      </c:pt>
                      <c:pt idx="630">
                        <c:v>0.12260500000000001</c:v>
                      </c:pt>
                      <c:pt idx="631">
                        <c:v>0.121669</c:v>
                      </c:pt>
                      <c:pt idx="632">
                        <c:v>0.120842</c:v>
                      </c:pt>
                      <c:pt idx="633">
                        <c:v>0.11988600000000001</c:v>
                      </c:pt>
                      <c:pt idx="634">
                        <c:v>0.11905399999999999</c:v>
                      </c:pt>
                      <c:pt idx="635">
                        <c:v>0.118051</c:v>
                      </c:pt>
                      <c:pt idx="636">
                        <c:v>0.11730699999999999</c:v>
                      </c:pt>
                      <c:pt idx="637">
                        <c:v>0.116378</c:v>
                      </c:pt>
                      <c:pt idx="638">
                        <c:v>0.115263</c:v>
                      </c:pt>
                      <c:pt idx="639">
                        <c:v>0.114313</c:v>
                      </c:pt>
                      <c:pt idx="640">
                        <c:v>0.113204</c:v>
                      </c:pt>
                      <c:pt idx="641">
                        <c:v>0.112237</c:v>
                      </c:pt>
                      <c:pt idx="642">
                        <c:v>0.11124199999999999</c:v>
                      </c:pt>
                      <c:pt idx="643">
                        <c:v>0.110233</c:v>
                      </c:pt>
                      <c:pt idx="644">
                        <c:v>0.109226</c:v>
                      </c:pt>
                      <c:pt idx="645">
                        <c:v>0.108054</c:v>
                      </c:pt>
                      <c:pt idx="646">
                        <c:v>0.10703</c:v>
                      </c:pt>
                      <c:pt idx="647">
                        <c:v>0.105977</c:v>
                      </c:pt>
                      <c:pt idx="648">
                        <c:v>0.104736</c:v>
                      </c:pt>
                      <c:pt idx="649">
                        <c:v>0.10385900000000001</c:v>
                      </c:pt>
                      <c:pt idx="650">
                        <c:v>0.10266</c:v>
                      </c:pt>
                      <c:pt idx="651">
                        <c:v>0.10163899999999999</c:v>
                      </c:pt>
                      <c:pt idx="652">
                        <c:v>0.100412</c:v>
                      </c:pt>
                      <c:pt idx="653">
                        <c:v>9.9335999999999994E-2</c:v>
                      </c:pt>
                      <c:pt idx="654">
                        <c:v>9.8286999999999999E-2</c:v>
                      </c:pt>
                      <c:pt idx="655">
                        <c:v>9.7267999999999993E-2</c:v>
                      </c:pt>
                      <c:pt idx="656">
                        <c:v>9.6254999999999993E-2</c:v>
                      </c:pt>
                      <c:pt idx="657">
                        <c:v>9.5070000000000002E-2</c:v>
                      </c:pt>
                      <c:pt idx="658">
                        <c:v>9.4048999999999994E-2</c:v>
                      </c:pt>
                      <c:pt idx="659">
                        <c:v>9.3030000000000002E-2</c:v>
                      </c:pt>
                      <c:pt idx="660">
                        <c:v>9.1872999999999996E-2</c:v>
                      </c:pt>
                      <c:pt idx="661">
                        <c:v>9.0911000000000006E-2</c:v>
                      </c:pt>
                      <c:pt idx="662">
                        <c:v>8.9959999999999998E-2</c:v>
                      </c:pt>
                      <c:pt idx="663">
                        <c:v>8.9011999999999994E-2</c:v>
                      </c:pt>
                      <c:pt idx="664">
                        <c:v>8.8040999999999994E-2</c:v>
                      </c:pt>
                      <c:pt idx="665">
                        <c:v>8.6868000000000001E-2</c:v>
                      </c:pt>
                      <c:pt idx="666">
                        <c:v>8.5894999999999999E-2</c:v>
                      </c:pt>
                      <c:pt idx="667">
                        <c:v>8.4824999999999998E-2</c:v>
                      </c:pt>
                      <c:pt idx="668">
                        <c:v>8.4070000000000006E-2</c:v>
                      </c:pt>
                      <c:pt idx="669">
                        <c:v>8.3158999999999997E-2</c:v>
                      </c:pt>
                      <c:pt idx="670">
                        <c:v>8.2088999999999995E-2</c:v>
                      </c:pt>
                      <c:pt idx="671">
                        <c:v>8.1157000000000007E-2</c:v>
                      </c:pt>
                      <c:pt idx="672">
                        <c:v>8.0075999999999994E-2</c:v>
                      </c:pt>
                      <c:pt idx="673">
                        <c:v>7.9144999999999993E-2</c:v>
                      </c:pt>
                      <c:pt idx="674">
                        <c:v>7.8219999999999998E-2</c:v>
                      </c:pt>
                      <c:pt idx="675">
                        <c:v>7.7331999999999998E-2</c:v>
                      </c:pt>
                      <c:pt idx="676">
                        <c:v>7.6455999999999996E-2</c:v>
                      </c:pt>
                      <c:pt idx="677">
                        <c:v>7.5459999999999999E-2</c:v>
                      </c:pt>
                      <c:pt idx="678">
                        <c:v>7.4632000000000004E-2</c:v>
                      </c:pt>
                      <c:pt idx="679">
                        <c:v>7.3676000000000005E-2</c:v>
                      </c:pt>
                      <c:pt idx="680">
                        <c:v>7.3008000000000003E-2</c:v>
                      </c:pt>
                      <c:pt idx="681">
                        <c:v>7.2214E-2</c:v>
                      </c:pt>
                      <c:pt idx="682">
                        <c:v>7.1298E-2</c:v>
                      </c:pt>
                      <c:pt idx="683">
                        <c:v>7.0533999999999999E-2</c:v>
                      </c:pt>
                      <c:pt idx="684">
                        <c:v>6.9667999999999994E-2</c:v>
                      </c:pt>
                      <c:pt idx="685">
                        <c:v>6.8959999999999994E-2</c:v>
                      </c:pt>
                      <c:pt idx="686">
                        <c:v>6.8257999999999999E-2</c:v>
                      </c:pt>
                      <c:pt idx="687">
                        <c:v>6.7561999999999997E-2</c:v>
                      </c:pt>
                      <c:pt idx="688">
                        <c:v>6.6889000000000004E-2</c:v>
                      </c:pt>
                      <c:pt idx="689">
                        <c:v>6.6147999999999998E-2</c:v>
                      </c:pt>
                      <c:pt idx="690">
                        <c:v>6.5549999999999997E-2</c:v>
                      </c:pt>
                      <c:pt idx="691">
                        <c:v>6.4878000000000005E-2</c:v>
                      </c:pt>
                      <c:pt idx="692">
                        <c:v>6.4301999999999998E-2</c:v>
                      </c:pt>
                      <c:pt idx="693">
                        <c:v>6.3829999999999998E-2</c:v>
                      </c:pt>
                      <c:pt idx="694">
                        <c:v>6.3185000000000005E-2</c:v>
                      </c:pt>
                      <c:pt idx="695">
                        <c:v>6.2641000000000002E-2</c:v>
                      </c:pt>
                      <c:pt idx="696">
                        <c:v>6.2018999999999998E-2</c:v>
                      </c:pt>
                      <c:pt idx="697">
                        <c:v>6.1502000000000001E-2</c:v>
                      </c:pt>
                      <c:pt idx="698">
                        <c:v>6.0992999999999999E-2</c:v>
                      </c:pt>
                      <c:pt idx="699">
                        <c:v>6.0504000000000002E-2</c:v>
                      </c:pt>
                      <c:pt idx="700">
                        <c:v>6.0033999999999997E-2</c:v>
                      </c:pt>
                      <c:pt idx="701">
                        <c:v>5.9498000000000002E-2</c:v>
                      </c:pt>
                      <c:pt idx="702">
                        <c:v>5.9056999999999998E-2</c:v>
                      </c:pt>
                      <c:pt idx="703">
                        <c:v>5.8626999999999999E-2</c:v>
                      </c:pt>
                      <c:pt idx="704">
                        <c:v>5.8109000000000001E-2</c:v>
                      </c:pt>
                      <c:pt idx="705">
                        <c:v>5.7701000000000002E-2</c:v>
                      </c:pt>
                      <c:pt idx="706">
                        <c:v>5.7347000000000002E-2</c:v>
                      </c:pt>
                      <c:pt idx="707">
                        <c:v>5.7029000000000003E-2</c:v>
                      </c:pt>
                      <c:pt idx="708">
                        <c:v>5.6731999999999998E-2</c:v>
                      </c:pt>
                      <c:pt idx="709">
                        <c:v>5.6405999999999998E-2</c:v>
                      </c:pt>
                      <c:pt idx="710">
                        <c:v>5.6135999999999998E-2</c:v>
                      </c:pt>
                      <c:pt idx="711">
                        <c:v>5.5882000000000001E-2</c:v>
                      </c:pt>
                      <c:pt idx="712">
                        <c:v>5.5747999999999999E-2</c:v>
                      </c:pt>
                      <c:pt idx="713">
                        <c:v>5.5591000000000002E-2</c:v>
                      </c:pt>
                      <c:pt idx="714">
                        <c:v>5.5472E-2</c:v>
                      </c:pt>
                      <c:pt idx="715">
                        <c:v>5.5364999999999998E-2</c:v>
                      </c:pt>
                      <c:pt idx="716">
                        <c:v>5.5292000000000001E-2</c:v>
                      </c:pt>
                      <c:pt idx="717">
                        <c:v>5.5287999999999997E-2</c:v>
                      </c:pt>
                      <c:pt idx="718">
                        <c:v>5.5349000000000002E-2</c:v>
                      </c:pt>
                      <c:pt idx="719">
                        <c:v>5.5492E-2</c:v>
                      </c:pt>
                      <c:pt idx="720">
                        <c:v>5.5697999999999998E-2</c:v>
                      </c:pt>
                      <c:pt idx="721">
                        <c:v>5.6037999999999998E-2</c:v>
                      </c:pt>
                      <c:pt idx="722">
                        <c:v>5.6432999999999997E-2</c:v>
                      </c:pt>
                      <c:pt idx="723">
                        <c:v>5.6974999999999998E-2</c:v>
                      </c:pt>
                      <c:pt idx="724">
                        <c:v>5.7514000000000003E-2</c:v>
                      </c:pt>
                      <c:pt idx="725">
                        <c:v>5.8028999999999997E-2</c:v>
                      </c:pt>
                      <c:pt idx="726">
                        <c:v>5.8838000000000001E-2</c:v>
                      </c:pt>
                      <c:pt idx="727">
                        <c:v>5.9639999999999999E-2</c:v>
                      </c:pt>
                      <c:pt idx="728">
                        <c:v>6.0715999999999999E-2</c:v>
                      </c:pt>
                      <c:pt idx="729">
                        <c:v>6.1753000000000002E-2</c:v>
                      </c:pt>
                      <c:pt idx="730">
                        <c:v>6.3089999999999993E-2</c:v>
                      </c:pt>
                      <c:pt idx="731">
                        <c:v>6.4135999999999999E-2</c:v>
                      </c:pt>
                      <c:pt idx="732">
                        <c:v>6.5489000000000006E-2</c:v>
                      </c:pt>
                      <c:pt idx="733">
                        <c:v>6.7230999999999999E-2</c:v>
                      </c:pt>
                      <c:pt idx="734">
                        <c:v>6.8879999999999997E-2</c:v>
                      </c:pt>
                      <c:pt idx="735">
                        <c:v>7.0958999999999994E-2</c:v>
                      </c:pt>
                      <c:pt idx="736">
                        <c:v>7.2855000000000003E-2</c:v>
                      </c:pt>
                      <c:pt idx="737">
                        <c:v>7.4525999999999995E-2</c:v>
                      </c:pt>
                      <c:pt idx="738">
                        <c:v>7.6978000000000005E-2</c:v>
                      </c:pt>
                      <c:pt idx="739">
                        <c:v>7.9198000000000005E-2</c:v>
                      </c:pt>
                      <c:pt idx="740">
                        <c:v>8.1934000000000007E-2</c:v>
                      </c:pt>
                      <c:pt idx="741">
                        <c:v>8.4390999999999994E-2</c:v>
                      </c:pt>
                      <c:pt idx="742">
                        <c:v>8.6930999999999994E-2</c:v>
                      </c:pt>
                      <c:pt idx="743">
                        <c:v>8.9547000000000002E-2</c:v>
                      </c:pt>
                      <c:pt idx="744">
                        <c:v>9.2212000000000002E-2</c:v>
                      </c:pt>
                      <c:pt idx="745">
                        <c:v>9.5401E-2</c:v>
                      </c:pt>
                      <c:pt idx="746">
                        <c:v>9.8215999999999998E-2</c:v>
                      </c:pt>
                      <c:pt idx="747">
                        <c:v>0.10108200000000001</c:v>
                      </c:pt>
                      <c:pt idx="748">
                        <c:v>0.10446800000000001</c:v>
                      </c:pt>
                      <c:pt idx="749">
                        <c:v>0.107372</c:v>
                      </c:pt>
                      <c:pt idx="750">
                        <c:v>0.110321</c:v>
                      </c:pt>
                      <c:pt idx="751">
                        <c:v>0.11330900000000001</c:v>
                      </c:pt>
                      <c:pt idx="752">
                        <c:v>0.116803</c:v>
                      </c:pt>
                      <c:pt idx="753">
                        <c:v>0.119797</c:v>
                      </c:pt>
                      <c:pt idx="754">
                        <c:v>0.122764</c:v>
                      </c:pt>
                      <c:pt idx="755">
                        <c:v>0.126222</c:v>
                      </c:pt>
                      <c:pt idx="756">
                        <c:v>0.126716</c:v>
                      </c:pt>
                      <c:pt idx="757">
                        <c:v>0.128696</c:v>
                      </c:pt>
                      <c:pt idx="758">
                        <c:v>0.132134</c:v>
                      </c:pt>
                      <c:pt idx="759">
                        <c:v>0.13502700000000001</c:v>
                      </c:pt>
                      <c:pt idx="760">
                        <c:v>0.13782700000000001</c:v>
                      </c:pt>
                      <c:pt idx="761">
                        <c:v>0.14103599999999999</c:v>
                      </c:pt>
                      <c:pt idx="762">
                        <c:v>0.14377300000000001</c:v>
                      </c:pt>
                      <c:pt idx="763">
                        <c:v>0.14648</c:v>
                      </c:pt>
                      <c:pt idx="764">
                        <c:v>0.149148</c:v>
                      </c:pt>
                      <c:pt idx="765">
                        <c:v>0.151754</c:v>
                      </c:pt>
                      <c:pt idx="766">
                        <c:v>0.15465999999999999</c:v>
                      </c:pt>
                      <c:pt idx="767">
                        <c:v>0.15705</c:v>
                      </c:pt>
                      <c:pt idx="768">
                        <c:v>0.159742</c:v>
                      </c:pt>
                      <c:pt idx="769">
                        <c:v>0.16200000000000001</c:v>
                      </c:pt>
                      <c:pt idx="770">
                        <c:v>0.16420199999999999</c:v>
                      </c:pt>
                      <c:pt idx="771">
                        <c:v>0.1663</c:v>
                      </c:pt>
                      <c:pt idx="772">
                        <c:v>0.16830899999999999</c:v>
                      </c:pt>
                      <c:pt idx="773">
                        <c:v>0.170543</c:v>
                      </c:pt>
                      <c:pt idx="774">
                        <c:v>0.17235300000000001</c:v>
                      </c:pt>
                      <c:pt idx="775">
                        <c:v>0.174349</c:v>
                      </c:pt>
                      <c:pt idx="776">
                        <c:v>0.175706</c:v>
                      </c:pt>
                      <c:pt idx="777">
                        <c:v>0.17724300000000001</c:v>
                      </c:pt>
                      <c:pt idx="778">
                        <c:v>0.178956</c:v>
                      </c:pt>
                      <c:pt idx="779">
                        <c:v>0.18037</c:v>
                      </c:pt>
                      <c:pt idx="780">
                        <c:v>0.18190999999999999</c:v>
                      </c:pt>
                      <c:pt idx="781">
                        <c:v>0.183112</c:v>
                      </c:pt>
                      <c:pt idx="782">
                        <c:v>0.18403900000000001</c:v>
                      </c:pt>
                      <c:pt idx="783">
                        <c:v>0.185193</c:v>
                      </c:pt>
                      <c:pt idx="784">
                        <c:v>0.18609000000000001</c:v>
                      </c:pt>
                      <c:pt idx="785">
                        <c:v>0.187084</c:v>
                      </c:pt>
                      <c:pt idx="786">
                        <c:v>0.18785099999999999</c:v>
                      </c:pt>
                      <c:pt idx="787">
                        <c:v>0.188522</c:v>
                      </c:pt>
                      <c:pt idx="788">
                        <c:v>0.189109</c:v>
                      </c:pt>
                      <c:pt idx="789">
                        <c:v>0.18961</c:v>
                      </c:pt>
                      <c:pt idx="790">
                        <c:v>0.190134</c:v>
                      </c:pt>
                      <c:pt idx="791">
                        <c:v>0.190554</c:v>
                      </c:pt>
                      <c:pt idx="792">
                        <c:v>0.190943</c:v>
                      </c:pt>
                      <c:pt idx="793">
                        <c:v>0.19117799999999999</c:v>
                      </c:pt>
                      <c:pt idx="794">
                        <c:v>0.19131000000000001</c:v>
                      </c:pt>
                      <c:pt idx="795">
                        <c:v>0.19136300000000001</c:v>
                      </c:pt>
                      <c:pt idx="796">
                        <c:v>0.191361</c:v>
                      </c:pt>
                      <c:pt idx="797">
                        <c:v>0.19128000000000001</c:v>
                      </c:pt>
                      <c:pt idx="798">
                        <c:v>0.19114200000000001</c:v>
                      </c:pt>
                      <c:pt idx="799">
                        <c:v>0.19093099999999999</c:v>
                      </c:pt>
                      <c:pt idx="800">
                        <c:v>0.19062499999999999</c:v>
                      </c:pt>
                      <c:pt idx="801">
                        <c:v>0.19037200000000001</c:v>
                      </c:pt>
                      <c:pt idx="802">
                        <c:v>0.18995799999999999</c:v>
                      </c:pt>
                      <c:pt idx="803">
                        <c:v>0.189558</c:v>
                      </c:pt>
                      <c:pt idx="804">
                        <c:v>0.18909599999999999</c:v>
                      </c:pt>
                      <c:pt idx="805">
                        <c:v>0.18845200000000001</c:v>
                      </c:pt>
                      <c:pt idx="806">
                        <c:v>0.187831</c:v>
                      </c:pt>
                      <c:pt idx="807">
                        <c:v>0.187167</c:v>
                      </c:pt>
                      <c:pt idx="808">
                        <c:v>0.18645300000000001</c:v>
                      </c:pt>
                      <c:pt idx="809">
                        <c:v>0.18554899999999999</c:v>
                      </c:pt>
                      <c:pt idx="810">
                        <c:v>0.1847</c:v>
                      </c:pt>
                      <c:pt idx="811">
                        <c:v>0.183806</c:v>
                      </c:pt>
                      <c:pt idx="812">
                        <c:v>0.18273800000000001</c:v>
                      </c:pt>
                      <c:pt idx="813">
                        <c:v>0.181947</c:v>
                      </c:pt>
                      <c:pt idx="814">
                        <c:v>0.180788</c:v>
                      </c:pt>
                      <c:pt idx="815">
                        <c:v>0.17974200000000001</c:v>
                      </c:pt>
                      <c:pt idx="816">
                        <c:v>0.178648</c:v>
                      </c:pt>
                      <c:pt idx="817">
                        <c:v>0.17732999999999999</c:v>
                      </c:pt>
                      <c:pt idx="818">
                        <c:v>0.17618400000000001</c:v>
                      </c:pt>
                      <c:pt idx="819">
                        <c:v>0.17483199999999999</c:v>
                      </c:pt>
                      <c:pt idx="820">
                        <c:v>0.17385999999999999</c:v>
                      </c:pt>
                      <c:pt idx="821">
                        <c:v>0.17266000000000001</c:v>
                      </c:pt>
                      <c:pt idx="822">
                        <c:v>0.171241</c:v>
                      </c:pt>
                      <c:pt idx="823">
                        <c:v>0.17005100000000001</c:v>
                      </c:pt>
                      <c:pt idx="824">
                        <c:v>0.16866400000000001</c:v>
                      </c:pt>
                      <c:pt idx="825">
                        <c:v>0.16745399999999999</c:v>
                      </c:pt>
                      <c:pt idx="826">
                        <c:v>0.166436</c:v>
                      </c:pt>
                      <c:pt idx="827">
                        <c:v>0.16495599999999999</c:v>
                      </c:pt>
                      <c:pt idx="828">
                        <c:v>0.163663</c:v>
                      </c:pt>
                      <c:pt idx="829">
                        <c:v>0.162217</c:v>
                      </c:pt>
                      <c:pt idx="830">
                        <c:v>0.161025</c:v>
                      </c:pt>
                      <c:pt idx="831">
                        <c:v>0.15964700000000001</c:v>
                      </c:pt>
                      <c:pt idx="832">
                        <c:v>0.15865899999999999</c:v>
                      </c:pt>
                      <c:pt idx="833">
                        <c:v>0.15745899999999999</c:v>
                      </c:pt>
                      <c:pt idx="834">
                        <c:v>0.156082</c:v>
                      </c:pt>
                      <c:pt idx="835">
                        <c:v>0.15495999999999999</c:v>
                      </c:pt>
                      <c:pt idx="836">
                        <c:v>0.153696</c:v>
                      </c:pt>
                      <c:pt idx="837">
                        <c:v>0.15262400000000001</c:v>
                      </c:pt>
                      <c:pt idx="838">
                        <c:v>0.151536</c:v>
                      </c:pt>
                      <c:pt idx="839">
                        <c:v>0.15046899999999999</c:v>
                      </c:pt>
                      <c:pt idx="840">
                        <c:v>0.14946200000000001</c:v>
                      </c:pt>
                      <c:pt idx="841">
                        <c:v>0.14837800000000001</c:v>
                      </c:pt>
                      <c:pt idx="842">
                        <c:v>0.14751700000000001</c:v>
                      </c:pt>
                      <c:pt idx="843">
                        <c:v>0.14668900000000001</c:v>
                      </c:pt>
                      <c:pt idx="844">
                        <c:v>0.145763</c:v>
                      </c:pt>
                      <c:pt idx="845">
                        <c:v>0.145149</c:v>
                      </c:pt>
                      <c:pt idx="846">
                        <c:v>0.14436599999999999</c:v>
                      </c:pt>
                      <c:pt idx="847">
                        <c:v>0.14375099999999999</c:v>
                      </c:pt>
                      <c:pt idx="848">
                        <c:v>0.14310500000000001</c:v>
                      </c:pt>
                      <c:pt idx="849">
                        <c:v>0.14260500000000001</c:v>
                      </c:pt>
                      <c:pt idx="850">
                        <c:v>0.14218800000000001</c:v>
                      </c:pt>
                      <c:pt idx="851">
                        <c:v>0.141877</c:v>
                      </c:pt>
                      <c:pt idx="852">
                        <c:v>0.141655</c:v>
                      </c:pt>
                      <c:pt idx="853">
                        <c:v>0.141483</c:v>
                      </c:pt>
                      <c:pt idx="854">
                        <c:v>0.14141999999999999</c:v>
                      </c:pt>
                      <c:pt idx="855">
                        <c:v>0.14143600000000001</c:v>
                      </c:pt>
                      <c:pt idx="856">
                        <c:v>0.14158200000000001</c:v>
                      </c:pt>
                      <c:pt idx="857">
                        <c:v>0.141788</c:v>
                      </c:pt>
                      <c:pt idx="858">
                        <c:v>0.142207</c:v>
                      </c:pt>
                      <c:pt idx="859">
                        <c:v>0.14269499999999999</c:v>
                      </c:pt>
                      <c:pt idx="860">
                        <c:v>0.143313</c:v>
                      </c:pt>
                      <c:pt idx="861">
                        <c:v>0.144177</c:v>
                      </c:pt>
                      <c:pt idx="862">
                        <c:v>0.14509900000000001</c:v>
                      </c:pt>
                      <c:pt idx="863">
                        <c:v>0.14643300000000001</c:v>
                      </c:pt>
                      <c:pt idx="864">
                        <c:v>0.14754300000000001</c:v>
                      </c:pt>
                      <c:pt idx="865">
                        <c:v>0.149063</c:v>
                      </c:pt>
                      <c:pt idx="866">
                        <c:v>0.15110899999999999</c:v>
                      </c:pt>
                      <c:pt idx="867">
                        <c:v>0.153084</c:v>
                      </c:pt>
                      <c:pt idx="868">
                        <c:v>0.155721</c:v>
                      </c:pt>
                      <c:pt idx="869">
                        <c:v>0.15831300000000001</c:v>
                      </c:pt>
                      <c:pt idx="870">
                        <c:v>0.16121199999999999</c:v>
                      </c:pt>
                      <c:pt idx="871">
                        <c:v>0.16444700000000001</c:v>
                      </c:pt>
                      <c:pt idx="872">
                        <c:v>0.168014</c:v>
                      </c:pt>
                      <c:pt idx="873">
                        <c:v>0.17264099999999999</c:v>
                      </c:pt>
                      <c:pt idx="874">
                        <c:v>0.177067</c:v>
                      </c:pt>
                      <c:pt idx="875">
                        <c:v>0.18279000000000001</c:v>
                      </c:pt>
                      <c:pt idx="876">
                        <c:v>0.18725700000000001</c:v>
                      </c:pt>
                      <c:pt idx="877">
                        <c:v>0.19298599999999999</c:v>
                      </c:pt>
                      <c:pt idx="878">
                        <c:v>0.200184</c:v>
                      </c:pt>
                      <c:pt idx="879">
                        <c:v>0.20682800000000001</c:v>
                      </c:pt>
                      <c:pt idx="880">
                        <c:v>0.21518599999999999</c:v>
                      </c:pt>
                      <c:pt idx="881">
                        <c:v>0.222887</c:v>
                      </c:pt>
                      <c:pt idx="882">
                        <c:v>0.23108300000000001</c:v>
                      </c:pt>
                      <c:pt idx="883">
                        <c:v>0.239706</c:v>
                      </c:pt>
                      <c:pt idx="884">
                        <c:v>0.24876899999999999</c:v>
                      </c:pt>
                      <c:pt idx="885">
                        <c:v>0.25989200000000001</c:v>
                      </c:pt>
                      <c:pt idx="886">
                        <c:v>0.26984399999999997</c:v>
                      </c:pt>
                      <c:pt idx="887">
                        <c:v>0.28186800000000001</c:v>
                      </c:pt>
                      <c:pt idx="888">
                        <c:v>0.29245100000000002</c:v>
                      </c:pt>
                      <c:pt idx="889">
                        <c:v>0.30144599999999999</c:v>
                      </c:pt>
                      <c:pt idx="890">
                        <c:v>0.31426700000000002</c:v>
                      </c:pt>
                      <c:pt idx="891">
                        <c:v>0.32543299999999997</c:v>
                      </c:pt>
                      <c:pt idx="892">
                        <c:v>0.33863300000000002</c:v>
                      </c:pt>
                      <c:pt idx="893">
                        <c:v>0.35003600000000001</c:v>
                      </c:pt>
                      <c:pt idx="894">
                        <c:v>0.36141299999999998</c:v>
                      </c:pt>
                      <c:pt idx="895">
                        <c:v>0.37273699999999999</c:v>
                      </c:pt>
                      <c:pt idx="896">
                        <c:v>0.38397399999999998</c:v>
                      </c:pt>
                      <c:pt idx="897">
                        <c:v>0.396872</c:v>
                      </c:pt>
                      <c:pt idx="898">
                        <c:v>0.40762100000000001</c:v>
                      </c:pt>
                      <c:pt idx="899">
                        <c:v>0.41797600000000001</c:v>
                      </c:pt>
                      <c:pt idx="900">
                        <c:v>0.42940400000000001</c:v>
                      </c:pt>
                      <c:pt idx="901">
                        <c:v>0.43712800000000002</c:v>
                      </c:pt>
                      <c:pt idx="902">
                        <c:v>0.447295</c:v>
                      </c:pt>
                      <c:pt idx="903">
                        <c:v>0.45534200000000002</c:v>
                      </c:pt>
                      <c:pt idx="904">
                        <c:v>0.46273799999999998</c:v>
                      </c:pt>
                      <c:pt idx="905">
                        <c:v>0.470524</c:v>
                      </c:pt>
                      <c:pt idx="906">
                        <c:v>0.47648600000000002</c:v>
                      </c:pt>
                      <c:pt idx="907">
                        <c:v>0.48268899999999998</c:v>
                      </c:pt>
                      <c:pt idx="908">
                        <c:v>0.486626</c:v>
                      </c:pt>
                      <c:pt idx="909">
                        <c:v>0.49143900000000001</c:v>
                      </c:pt>
                      <c:pt idx="910">
                        <c:v>0.49491099999999999</c:v>
                      </c:pt>
                      <c:pt idx="911">
                        <c:v>0.497778</c:v>
                      </c:pt>
                      <c:pt idx="912">
                        <c:v>0.50045899999999999</c:v>
                      </c:pt>
                      <c:pt idx="913">
                        <c:v>0.50223899999999999</c:v>
                      </c:pt>
                      <c:pt idx="914">
                        <c:v>0.503548</c:v>
                      </c:pt>
                      <c:pt idx="915">
                        <c:v>0.50442900000000002</c:v>
                      </c:pt>
                      <c:pt idx="916">
                        <c:v>0.50496300000000005</c:v>
                      </c:pt>
                      <c:pt idx="917">
                        <c:v>0.50533499999999998</c:v>
                      </c:pt>
                      <c:pt idx="918">
                        <c:v>0.50554699999999997</c:v>
                      </c:pt>
                      <c:pt idx="919">
                        <c:v>0.50570800000000005</c:v>
                      </c:pt>
                      <c:pt idx="920">
                        <c:v>0.50577799999999995</c:v>
                      </c:pt>
                      <c:pt idx="921">
                        <c:v>0.50583599999999995</c:v>
                      </c:pt>
                      <c:pt idx="922">
                        <c:v>0.50585599999999997</c:v>
                      </c:pt>
                      <c:pt idx="923">
                        <c:v>0.50588200000000005</c:v>
                      </c:pt>
                      <c:pt idx="924">
                        <c:v>0.50593299999999997</c:v>
                      </c:pt>
                      <c:pt idx="925">
                        <c:v>0.50597300000000001</c:v>
                      </c:pt>
                      <c:pt idx="926">
                        <c:v>0.50600100000000003</c:v>
                      </c:pt>
                      <c:pt idx="927">
                        <c:v>0.50600100000000003</c:v>
                      </c:pt>
                      <c:pt idx="928">
                        <c:v>0.50600400000000001</c:v>
                      </c:pt>
                      <c:pt idx="929">
                        <c:v>0.50600400000000001</c:v>
                      </c:pt>
                      <c:pt idx="930">
                        <c:v>0.50591399999999997</c:v>
                      </c:pt>
                      <c:pt idx="931">
                        <c:v>0.50561199999999995</c:v>
                      </c:pt>
                      <c:pt idx="932">
                        <c:v>0.50512000000000001</c:v>
                      </c:pt>
                      <c:pt idx="933">
                        <c:v>0.50449600000000006</c:v>
                      </c:pt>
                      <c:pt idx="934">
                        <c:v>0.50330399999999997</c:v>
                      </c:pt>
                      <c:pt idx="935">
                        <c:v>0.50198200000000004</c:v>
                      </c:pt>
                      <c:pt idx="936">
                        <c:v>0.50006099999999998</c:v>
                      </c:pt>
                      <c:pt idx="937">
                        <c:v>0.49807299999999999</c:v>
                      </c:pt>
                      <c:pt idx="938">
                        <c:v>0.49575999999999998</c:v>
                      </c:pt>
                      <c:pt idx="939">
                        <c:v>0.49309900000000001</c:v>
                      </c:pt>
                      <c:pt idx="940">
                        <c:v>0.49009999999999998</c:v>
                      </c:pt>
                      <c:pt idx="941">
                        <c:v>0.48624600000000001</c:v>
                      </c:pt>
                      <c:pt idx="942">
                        <c:v>0.48261900000000002</c:v>
                      </c:pt>
                      <c:pt idx="943">
                        <c:v>0.48198400000000002</c:v>
                      </c:pt>
                      <c:pt idx="944">
                        <c:v>0.478686</c:v>
                      </c:pt>
                      <c:pt idx="945">
                        <c:v>0.473688</c:v>
                      </c:pt>
                      <c:pt idx="946">
                        <c:v>0.469024</c:v>
                      </c:pt>
                      <c:pt idx="947">
                        <c:v>0.46404200000000001</c:v>
                      </c:pt>
                      <c:pt idx="948">
                        <c:v>0.45876800000000001</c:v>
                      </c:pt>
                      <c:pt idx="949">
                        <c:v>0.45231900000000003</c:v>
                      </c:pt>
                      <c:pt idx="950">
                        <c:v>0.44660899999999998</c:v>
                      </c:pt>
                      <c:pt idx="951">
                        <c:v>0.44077100000000002</c:v>
                      </c:pt>
                      <c:pt idx="952">
                        <c:v>0.433861</c:v>
                      </c:pt>
                      <c:pt idx="953">
                        <c:v>0.42891600000000002</c:v>
                      </c:pt>
                      <c:pt idx="954">
                        <c:v>0.42198799999999997</c:v>
                      </c:pt>
                      <c:pt idx="955">
                        <c:v>0.41603400000000001</c:v>
                      </c:pt>
                      <c:pt idx="956">
                        <c:v>0.41006900000000002</c:v>
                      </c:pt>
                      <c:pt idx="957">
                        <c:v>0.40310600000000002</c:v>
                      </c:pt>
                      <c:pt idx="958">
                        <c:v>0.39716699999999999</c:v>
                      </c:pt>
                      <c:pt idx="959">
                        <c:v>0.39124599999999998</c:v>
                      </c:pt>
                      <c:pt idx="960">
                        <c:v>0.38533200000000001</c:v>
                      </c:pt>
                      <c:pt idx="961">
                        <c:v>0.37943100000000002</c:v>
                      </c:pt>
                      <c:pt idx="962">
                        <c:v>0.37255100000000002</c:v>
                      </c:pt>
                      <c:pt idx="963">
                        <c:v>0.36670799999999998</c:v>
                      </c:pt>
                      <c:pt idx="964">
                        <c:v>0.36002099999999998</c:v>
                      </c:pt>
                      <c:pt idx="965">
                        <c:v>0.35531800000000002</c:v>
                      </c:pt>
                      <c:pt idx="966">
                        <c:v>0.34881400000000001</c:v>
                      </c:pt>
                      <c:pt idx="967">
                        <c:v>0.34332099999999999</c:v>
                      </c:pt>
                      <c:pt idx="968">
                        <c:v>0.337926</c:v>
                      </c:pt>
                      <c:pt idx="969">
                        <c:v>0.331791</c:v>
                      </c:pt>
                      <c:pt idx="970">
                        <c:v>0.32663900000000001</c:v>
                      </c:pt>
                      <c:pt idx="971">
                        <c:v>0.32157999999999998</c:v>
                      </c:pt>
                      <c:pt idx="972">
                        <c:v>0.31660300000000002</c:v>
                      </c:pt>
                      <c:pt idx="973">
                        <c:v>0.311693</c:v>
                      </c:pt>
                      <c:pt idx="974">
                        <c:v>0.30609700000000001</c:v>
                      </c:pt>
                      <c:pt idx="975">
                        <c:v>0.30145499999999997</c:v>
                      </c:pt>
                      <c:pt idx="976">
                        <c:v>0.296153</c:v>
                      </c:pt>
                      <c:pt idx="977">
                        <c:v>0.29169699999999998</c:v>
                      </c:pt>
                      <c:pt idx="978">
                        <c:v>0.28803600000000001</c:v>
                      </c:pt>
                      <c:pt idx="979">
                        <c:v>0.28298699999999999</c:v>
                      </c:pt>
                      <c:pt idx="980">
                        <c:v>0.278729</c:v>
                      </c:pt>
                      <c:pt idx="981">
                        <c:v>0.27390999999999999</c:v>
                      </c:pt>
                      <c:pt idx="982">
                        <c:v>0.26987899999999998</c:v>
                      </c:pt>
                      <c:pt idx="983">
                        <c:v>0.26591999999999999</c:v>
                      </c:pt>
                      <c:pt idx="984">
                        <c:v>0.261965</c:v>
                      </c:pt>
                      <c:pt idx="985">
                        <c:v>0.25801499999999999</c:v>
                      </c:pt>
                      <c:pt idx="986">
                        <c:v>0.25348999999999999</c:v>
                      </c:pt>
                      <c:pt idx="987">
                        <c:v>0.24973000000000001</c:v>
                      </c:pt>
                      <c:pt idx="988">
                        <c:v>0.24542600000000001</c:v>
                      </c:pt>
                      <c:pt idx="989">
                        <c:v>0.241782</c:v>
                      </c:pt>
                      <c:pt idx="990">
                        <c:v>0.238201</c:v>
                      </c:pt>
                      <c:pt idx="991">
                        <c:v>0.23472199999999999</c:v>
                      </c:pt>
                      <c:pt idx="992">
                        <c:v>0.23138</c:v>
                      </c:pt>
                      <c:pt idx="993">
                        <c:v>0.22764699999999999</c:v>
                      </c:pt>
                      <c:pt idx="994">
                        <c:v>0.22456100000000001</c:v>
                      </c:pt>
                      <c:pt idx="995">
                        <c:v>0.221585</c:v>
                      </c:pt>
                      <c:pt idx="996">
                        <c:v>0.218338</c:v>
                      </c:pt>
                      <c:pt idx="997">
                        <c:v>0.21620900000000001</c:v>
                      </c:pt>
                      <c:pt idx="998">
                        <c:v>0.21343000000000001</c:v>
                      </c:pt>
                      <c:pt idx="999">
                        <c:v>0.21118200000000001</c:v>
                      </c:pt>
                      <c:pt idx="1000">
                        <c:v>0.20893500000000001</c:v>
                      </c:pt>
                      <c:pt idx="1001">
                        <c:v>0.206173</c:v>
                      </c:pt>
                      <c:pt idx="1002">
                        <c:v>0.20371</c:v>
                      </c:pt>
                      <c:pt idx="1003">
                        <c:v>0.20121600000000001</c:v>
                      </c:pt>
                      <c:pt idx="1004">
                        <c:v>0.19868</c:v>
                      </c:pt>
                      <c:pt idx="1005">
                        <c:v>0.19567499999999999</c:v>
                      </c:pt>
                      <c:pt idx="1006">
                        <c:v>0.19311500000000001</c:v>
                      </c:pt>
                      <c:pt idx="1007">
                        <c:v>0.190606</c:v>
                      </c:pt>
                      <c:pt idx="1008">
                        <c:v>0.187751</c:v>
                      </c:pt>
                      <c:pt idx="1009">
                        <c:v>0.18574499999999999</c:v>
                      </c:pt>
                      <c:pt idx="1010">
                        <c:v>0.182977</c:v>
                      </c:pt>
                      <c:pt idx="1011">
                        <c:v>0.180647</c:v>
                      </c:pt>
                      <c:pt idx="1012">
                        <c:v>0.17830499999999999</c:v>
                      </c:pt>
                      <c:pt idx="1013">
                        <c:v>0.175512</c:v>
                      </c:pt>
                      <c:pt idx="1014">
                        <c:v>0.173073</c:v>
                      </c:pt>
                      <c:pt idx="1015">
                        <c:v>0.170625</c:v>
                      </c:pt>
                      <c:pt idx="1016">
                        <c:v>0.16822999999999999</c:v>
                      </c:pt>
                      <c:pt idx="1017">
                        <c:v>0.165931</c:v>
                      </c:pt>
                      <c:pt idx="1018">
                        <c:v>0.16342000000000001</c:v>
                      </c:pt>
                      <c:pt idx="1019">
                        <c:v>0.161442</c:v>
                      </c:pt>
                      <c:pt idx="1020">
                        <c:v>0.159243</c:v>
                      </c:pt>
                      <c:pt idx="1021">
                        <c:v>0.15737499999999999</c:v>
                      </c:pt>
                      <c:pt idx="1022">
                        <c:v>0.15581600000000001</c:v>
                      </c:pt>
                      <c:pt idx="1023">
                        <c:v>0.15357100000000001</c:v>
                      </c:pt>
                      <c:pt idx="1024">
                        <c:v>0.151611</c:v>
                      </c:pt>
                      <c:pt idx="1025">
                        <c:v>0.149397</c:v>
                      </c:pt>
                      <c:pt idx="1026">
                        <c:v>0.14758499999999999</c:v>
                      </c:pt>
                      <c:pt idx="1027">
                        <c:v>0.145507</c:v>
                      </c:pt>
                      <c:pt idx="1028">
                        <c:v>0.144011</c:v>
                      </c:pt>
                      <c:pt idx="1029">
                        <c:v>0.142208</c:v>
                      </c:pt>
                      <c:pt idx="1030">
                        <c:v>0.14013300000000001</c:v>
                      </c:pt>
                      <c:pt idx="1031">
                        <c:v>0.13843</c:v>
                      </c:pt>
                      <c:pt idx="1032">
                        <c:v>0.13647899999999999</c:v>
                      </c:pt>
                      <c:pt idx="1033">
                        <c:v>0.13476299999999999</c:v>
                      </c:pt>
                      <c:pt idx="1034">
                        <c:v>0.13328200000000001</c:v>
                      </c:pt>
                      <c:pt idx="1035">
                        <c:v>0.131161</c:v>
                      </c:pt>
                      <c:pt idx="1036">
                        <c:v>0.129409</c:v>
                      </c:pt>
                      <c:pt idx="1037">
                        <c:v>0.127581</c:v>
                      </c:pt>
                      <c:pt idx="1038">
                        <c:v>0.12622700000000001</c:v>
                      </c:pt>
                      <c:pt idx="1039">
                        <c:v>0.125028</c:v>
                      </c:pt>
                      <c:pt idx="1040">
                        <c:v>0.123774</c:v>
                      </c:pt>
                      <c:pt idx="1041">
                        <c:v>0.122983</c:v>
                      </c:pt>
                      <c:pt idx="1042">
                        <c:v>0.121978</c:v>
                      </c:pt>
                      <c:pt idx="1043">
                        <c:v>0.121133</c:v>
                      </c:pt>
                      <c:pt idx="1044">
                        <c:v>0.12012200000000001</c:v>
                      </c:pt>
                      <c:pt idx="1045">
                        <c:v>0.11922099999999999</c:v>
                      </c:pt>
                      <c:pt idx="1046">
                        <c:v>0.11833200000000001</c:v>
                      </c:pt>
                      <c:pt idx="1047">
                        <c:v>0.11748500000000001</c:v>
                      </c:pt>
                      <c:pt idx="1048">
                        <c:v>0.11666600000000001</c:v>
                      </c:pt>
                      <c:pt idx="1049">
                        <c:v>0.115703</c:v>
                      </c:pt>
                      <c:pt idx="1050">
                        <c:v>0.114839</c:v>
                      </c:pt>
                      <c:pt idx="1051">
                        <c:v>0.113945</c:v>
                      </c:pt>
                      <c:pt idx="1052">
                        <c:v>0.11293599999999999</c:v>
                      </c:pt>
                      <c:pt idx="1053">
                        <c:v>0.112258</c:v>
                      </c:pt>
                      <c:pt idx="1054">
                        <c:v>0.11131199999999999</c:v>
                      </c:pt>
                      <c:pt idx="1055">
                        <c:v>0.110486</c:v>
                      </c:pt>
                      <c:pt idx="1056">
                        <c:v>0.10963199999999999</c:v>
                      </c:pt>
                      <c:pt idx="1057">
                        <c:v>0.108571</c:v>
                      </c:pt>
                      <c:pt idx="1058">
                        <c:v>0.10766299999999999</c:v>
                      </c:pt>
                      <c:pt idx="1059">
                        <c:v>0.106644</c:v>
                      </c:pt>
                      <c:pt idx="1060">
                        <c:v>0.105916</c:v>
                      </c:pt>
                      <c:pt idx="1061">
                        <c:v>0.105033</c:v>
                      </c:pt>
                      <c:pt idx="1062">
                        <c:v>0.103976</c:v>
                      </c:pt>
                      <c:pt idx="1063">
                        <c:v>0.103051</c:v>
                      </c:pt>
                      <c:pt idx="1064">
                        <c:v>0.102009</c:v>
                      </c:pt>
                      <c:pt idx="1065">
                        <c:v>0.10115499999999999</c:v>
                      </c:pt>
                      <c:pt idx="1066">
                        <c:v>0.100325</c:v>
                      </c:pt>
                      <c:pt idx="1067">
                        <c:v>9.9503999999999995E-2</c:v>
                      </c:pt>
                      <c:pt idx="1068">
                        <c:v>9.8660999999999999E-2</c:v>
                      </c:pt>
                      <c:pt idx="1069">
                        <c:v>9.7687999999999997E-2</c:v>
                      </c:pt>
                      <c:pt idx="1070">
                        <c:v>9.6902000000000002E-2</c:v>
                      </c:pt>
                      <c:pt idx="1071">
                        <c:v>9.6036999999999997E-2</c:v>
                      </c:pt>
                      <c:pt idx="1072">
                        <c:v>9.5453999999999997E-2</c:v>
                      </c:pt>
                      <c:pt idx="1073">
                        <c:v>9.4756000000000007E-2</c:v>
                      </c:pt>
                      <c:pt idx="1074">
                        <c:v>9.3897999999999995E-2</c:v>
                      </c:pt>
                      <c:pt idx="1075">
                        <c:v>9.3145000000000006E-2</c:v>
                      </c:pt>
                      <c:pt idx="1076">
                        <c:v>9.2305999999999999E-2</c:v>
                      </c:pt>
                      <c:pt idx="1077">
                        <c:v>9.1646000000000005E-2</c:v>
                      </c:pt>
                      <c:pt idx="1078">
                        <c:v>9.1122999999999996E-2</c:v>
                      </c:pt>
                      <c:pt idx="1079">
                        <c:v>9.0356000000000006E-2</c:v>
                      </c:pt>
                      <c:pt idx="1080">
                        <c:v>8.9668999999999999E-2</c:v>
                      </c:pt>
                      <c:pt idx="1081">
                        <c:v>8.8880000000000001E-2</c:v>
                      </c:pt>
                      <c:pt idx="1082">
                        <c:v>8.8211999999999999E-2</c:v>
                      </c:pt>
                      <c:pt idx="1083">
                        <c:v>8.7448999999999999E-2</c:v>
                      </c:pt>
                      <c:pt idx="1084">
                        <c:v>8.6805999999999994E-2</c:v>
                      </c:pt>
                      <c:pt idx="1085">
                        <c:v>8.6249000000000006E-2</c:v>
                      </c:pt>
                      <c:pt idx="1086">
                        <c:v>8.5472000000000006E-2</c:v>
                      </c:pt>
                      <c:pt idx="1087">
                        <c:v>8.4863999999999995E-2</c:v>
                      </c:pt>
                      <c:pt idx="1088">
                        <c:v>8.4193000000000004E-2</c:v>
                      </c:pt>
                      <c:pt idx="1089">
                        <c:v>8.3632999999999999E-2</c:v>
                      </c:pt>
                      <c:pt idx="1090">
                        <c:v>8.3073999999999995E-2</c:v>
                      </c:pt>
                      <c:pt idx="1091">
                        <c:v>8.2501000000000005E-2</c:v>
                      </c:pt>
                      <c:pt idx="1092">
                        <c:v>8.1949999999999995E-2</c:v>
                      </c:pt>
                      <c:pt idx="1093">
                        <c:v>8.1355999999999998E-2</c:v>
                      </c:pt>
                      <c:pt idx="1094">
                        <c:v>8.0865999999999993E-2</c:v>
                      </c:pt>
                      <c:pt idx="1095">
                        <c:v>8.0385999999999999E-2</c:v>
                      </c:pt>
                      <c:pt idx="1096">
                        <c:v>7.9829999999999998E-2</c:v>
                      </c:pt>
                      <c:pt idx="1097">
                        <c:v>7.9426999999999998E-2</c:v>
                      </c:pt>
                      <c:pt idx="1098">
                        <c:v>7.8899999999999998E-2</c:v>
                      </c:pt>
                      <c:pt idx="1099">
                        <c:v>7.8480999999999995E-2</c:v>
                      </c:pt>
                      <c:pt idx="1100">
                        <c:v>7.8071000000000002E-2</c:v>
                      </c:pt>
                      <c:pt idx="1101">
                        <c:v>7.7598E-2</c:v>
                      </c:pt>
                      <c:pt idx="1102">
                        <c:v>7.7198000000000003E-2</c:v>
                      </c:pt>
                      <c:pt idx="1103">
                        <c:v>7.6730000000000007E-2</c:v>
                      </c:pt>
                      <c:pt idx="1104">
                        <c:v>7.6413999999999996E-2</c:v>
                      </c:pt>
                      <c:pt idx="1105">
                        <c:v>7.6005000000000003E-2</c:v>
                      </c:pt>
                      <c:pt idx="1106">
                        <c:v>7.5647000000000006E-2</c:v>
                      </c:pt>
                      <c:pt idx="1107">
                        <c:v>7.5283000000000003E-2</c:v>
                      </c:pt>
                      <c:pt idx="1108">
                        <c:v>7.4842000000000006E-2</c:v>
                      </c:pt>
                      <c:pt idx="1109">
                        <c:v>7.4435000000000001E-2</c:v>
                      </c:pt>
                      <c:pt idx="1110">
                        <c:v>7.4026999999999996E-2</c:v>
                      </c:pt>
                      <c:pt idx="1111">
                        <c:v>7.3634000000000005E-2</c:v>
                      </c:pt>
                      <c:pt idx="1112">
                        <c:v>7.3254E-2</c:v>
                      </c:pt>
                      <c:pt idx="1113">
                        <c:v>7.2818999999999995E-2</c:v>
                      </c:pt>
                      <c:pt idx="1114">
                        <c:v>7.2446999999999998E-2</c:v>
                      </c:pt>
                      <c:pt idx="1115">
                        <c:v>7.1989999999999998E-2</c:v>
                      </c:pt>
                      <c:pt idx="1116">
                        <c:v>7.1690000000000004E-2</c:v>
                      </c:pt>
                      <c:pt idx="1117">
                        <c:v>7.1389999999999995E-2</c:v>
                      </c:pt>
                      <c:pt idx="1118">
                        <c:v>7.1084999999999995E-2</c:v>
                      </c:pt>
                      <c:pt idx="1119">
                        <c:v>7.0830000000000004E-2</c:v>
                      </c:pt>
                      <c:pt idx="1120">
                        <c:v>7.0541000000000006E-2</c:v>
                      </c:pt>
                      <c:pt idx="1121">
                        <c:v>7.0291000000000006E-2</c:v>
                      </c:pt>
                      <c:pt idx="1122">
                        <c:v>7.0072999999999996E-2</c:v>
                      </c:pt>
                      <c:pt idx="1123">
                        <c:v>6.9912000000000002E-2</c:v>
                      </c:pt>
                      <c:pt idx="1124">
                        <c:v>6.9782999999999998E-2</c:v>
                      </c:pt>
                      <c:pt idx="1125">
                        <c:v>6.9636000000000003E-2</c:v>
                      </c:pt>
                      <c:pt idx="1126">
                        <c:v>6.9487999999999994E-2</c:v>
                      </c:pt>
                      <c:pt idx="1127">
                        <c:v>6.9301000000000001E-2</c:v>
                      </c:pt>
                      <c:pt idx="1128">
                        <c:v>6.9214999999999999E-2</c:v>
                      </c:pt>
                      <c:pt idx="1129">
                        <c:v>6.9209999999999994E-2</c:v>
                      </c:pt>
                      <c:pt idx="1130">
                        <c:v>6.9210999999999995E-2</c:v>
                      </c:pt>
                      <c:pt idx="1131">
                        <c:v>6.9227999999999998E-2</c:v>
                      </c:pt>
                      <c:pt idx="1132">
                        <c:v>6.9234000000000004E-2</c:v>
                      </c:pt>
                      <c:pt idx="1133">
                        <c:v>6.9237000000000007E-2</c:v>
                      </c:pt>
                      <c:pt idx="1134">
                        <c:v>6.9288000000000002E-2</c:v>
                      </c:pt>
                      <c:pt idx="1135">
                        <c:v>6.9395999999999999E-2</c:v>
                      </c:pt>
                      <c:pt idx="1136">
                        <c:v>6.9513000000000005E-2</c:v>
                      </c:pt>
                      <c:pt idx="1137">
                        <c:v>6.9610000000000005E-2</c:v>
                      </c:pt>
                      <c:pt idx="1138">
                        <c:v>6.9688E-2</c:v>
                      </c:pt>
                      <c:pt idx="1139">
                        <c:v>6.9698999999999997E-2</c:v>
                      </c:pt>
                      <c:pt idx="1140">
                        <c:v>6.9710999999999995E-2</c:v>
                      </c:pt>
                      <c:pt idx="1141">
                        <c:v>6.9781999999999997E-2</c:v>
                      </c:pt>
                      <c:pt idx="1142">
                        <c:v>6.9842000000000001E-2</c:v>
                      </c:pt>
                      <c:pt idx="1143">
                        <c:v>6.9893999999999998E-2</c:v>
                      </c:pt>
                      <c:pt idx="1144">
                        <c:v>6.9875000000000007E-2</c:v>
                      </c:pt>
                      <c:pt idx="1145">
                        <c:v>6.9892999999999997E-2</c:v>
                      </c:pt>
                      <c:pt idx="1146">
                        <c:v>6.9956000000000004E-2</c:v>
                      </c:pt>
                      <c:pt idx="1147">
                        <c:v>7.0015999999999995E-2</c:v>
                      </c:pt>
                      <c:pt idx="1148">
                        <c:v>7.0071999999999995E-2</c:v>
                      </c:pt>
                      <c:pt idx="1149">
                        <c:v>7.0119000000000001E-2</c:v>
                      </c:pt>
                      <c:pt idx="1150">
                        <c:v>7.0139000000000007E-2</c:v>
                      </c:pt>
                      <c:pt idx="1151">
                        <c:v>7.0165000000000005E-2</c:v>
                      </c:pt>
                      <c:pt idx="1152">
                        <c:v>7.0215E-2</c:v>
                      </c:pt>
                      <c:pt idx="1153">
                        <c:v>7.0263999999999993E-2</c:v>
                      </c:pt>
                      <c:pt idx="1154">
                        <c:v>7.0307999999999995E-2</c:v>
                      </c:pt>
                      <c:pt idx="1155">
                        <c:v>7.0346000000000006E-2</c:v>
                      </c:pt>
                      <c:pt idx="1156">
                        <c:v>7.0345000000000005E-2</c:v>
                      </c:pt>
                      <c:pt idx="1157">
                        <c:v>7.0327000000000001E-2</c:v>
                      </c:pt>
                      <c:pt idx="1158">
                        <c:v>7.0318000000000006E-2</c:v>
                      </c:pt>
                      <c:pt idx="1159">
                        <c:v>7.0308999999999996E-2</c:v>
                      </c:pt>
                      <c:pt idx="1160">
                        <c:v>7.0282999999999998E-2</c:v>
                      </c:pt>
                      <c:pt idx="1161">
                        <c:v>7.0262000000000005E-2</c:v>
                      </c:pt>
                      <c:pt idx="1162">
                        <c:v>7.0197999999999997E-2</c:v>
                      </c:pt>
                      <c:pt idx="1163">
                        <c:v>7.0130999999999999E-2</c:v>
                      </c:pt>
                      <c:pt idx="1164">
                        <c:v>7.0070999999999994E-2</c:v>
                      </c:pt>
                      <c:pt idx="1165">
                        <c:v>7.0000000000000007E-2</c:v>
                      </c:pt>
                      <c:pt idx="1166">
                        <c:v>6.9920999999999997E-2</c:v>
                      </c:pt>
                      <c:pt idx="1167">
                        <c:v>6.9815000000000002E-2</c:v>
                      </c:pt>
                      <c:pt idx="1168">
                        <c:v>6.9634000000000001E-2</c:v>
                      </c:pt>
                      <c:pt idx="1169">
                        <c:v>6.9431999999999994E-2</c:v>
                      </c:pt>
                      <c:pt idx="1170">
                        <c:v>6.9258E-2</c:v>
                      </c:pt>
                      <c:pt idx="1171">
                        <c:v>6.9140999999999994E-2</c:v>
                      </c:pt>
                      <c:pt idx="1172">
                        <c:v>6.8982000000000002E-2</c:v>
                      </c:pt>
                      <c:pt idx="1173">
                        <c:v>6.8801000000000001E-2</c:v>
                      </c:pt>
                      <c:pt idx="1174">
                        <c:v>6.8595000000000003E-2</c:v>
                      </c:pt>
                      <c:pt idx="1175">
                        <c:v>6.8280999999999994E-2</c:v>
                      </c:pt>
                      <c:pt idx="1176">
                        <c:v>6.8035999999999999E-2</c:v>
                      </c:pt>
                      <c:pt idx="1177">
                        <c:v>6.7764000000000005E-2</c:v>
                      </c:pt>
                      <c:pt idx="1178">
                        <c:v>6.7530000000000007E-2</c:v>
                      </c:pt>
                      <c:pt idx="1179">
                        <c:v>6.7252000000000006E-2</c:v>
                      </c:pt>
                      <c:pt idx="1180">
                        <c:v>6.6966999999999999E-2</c:v>
                      </c:pt>
                      <c:pt idx="1181">
                        <c:v>6.6723000000000005E-2</c:v>
                      </c:pt>
                      <c:pt idx="1182">
                        <c:v>6.6456000000000001E-2</c:v>
                      </c:pt>
                      <c:pt idx="1183">
                        <c:v>6.6200999999999996E-2</c:v>
                      </c:pt>
                      <c:pt idx="1184">
                        <c:v>6.5866999999999995E-2</c:v>
                      </c:pt>
                      <c:pt idx="1185">
                        <c:v>6.5551999999999999E-2</c:v>
                      </c:pt>
                      <c:pt idx="1186">
                        <c:v>6.5303E-2</c:v>
                      </c:pt>
                      <c:pt idx="1187">
                        <c:v>6.4995999999999998E-2</c:v>
                      </c:pt>
                      <c:pt idx="1188">
                        <c:v>6.4723000000000003E-2</c:v>
                      </c:pt>
                      <c:pt idx="1189">
                        <c:v>6.4351000000000005E-2</c:v>
                      </c:pt>
                      <c:pt idx="1190">
                        <c:v>6.4000000000000001E-2</c:v>
                      </c:pt>
                      <c:pt idx="1191">
                        <c:v>6.3686000000000006E-2</c:v>
                      </c:pt>
                      <c:pt idx="1192">
                        <c:v>6.3416E-2</c:v>
                      </c:pt>
                      <c:pt idx="1193">
                        <c:v>6.3164999999999999E-2</c:v>
                      </c:pt>
                      <c:pt idx="1194">
                        <c:v>6.2869999999999995E-2</c:v>
                      </c:pt>
                      <c:pt idx="1195">
                        <c:v>6.2605999999999995E-2</c:v>
                      </c:pt>
                      <c:pt idx="1196">
                        <c:v>6.2317999999999998E-2</c:v>
                      </c:pt>
                      <c:pt idx="1197">
                        <c:v>6.2010999999999997E-2</c:v>
                      </c:pt>
                      <c:pt idx="1198">
                        <c:v>6.1788999999999997E-2</c:v>
                      </c:pt>
                      <c:pt idx="1199">
                        <c:v>6.1558000000000002E-2</c:v>
                      </c:pt>
                      <c:pt idx="1200">
                        <c:v>6.1296000000000003E-2</c:v>
                      </c:pt>
                      <c:pt idx="1201">
                        <c:v>6.0955000000000002E-2</c:v>
                      </c:pt>
                      <c:pt idx="1202">
                        <c:v>6.0609999999999997E-2</c:v>
                      </c:pt>
                      <c:pt idx="1203">
                        <c:v>6.0276000000000003E-2</c:v>
                      </c:pt>
                      <c:pt idx="1204">
                        <c:v>5.9945999999999999E-2</c:v>
                      </c:pt>
                      <c:pt idx="1205">
                        <c:v>5.9726000000000001E-2</c:v>
                      </c:pt>
                      <c:pt idx="1206">
                        <c:v>5.9433E-2</c:v>
                      </c:pt>
                      <c:pt idx="1207">
                        <c:v>5.9173000000000003E-2</c:v>
                      </c:pt>
                      <c:pt idx="1208">
                        <c:v>5.8819999999999997E-2</c:v>
                      </c:pt>
                      <c:pt idx="1209">
                        <c:v>5.8415000000000002E-2</c:v>
                      </c:pt>
                      <c:pt idx="1210">
                        <c:v>5.8165000000000001E-2</c:v>
                      </c:pt>
                      <c:pt idx="1211">
                        <c:v>5.7959999999999998E-2</c:v>
                      </c:pt>
                      <c:pt idx="1212">
                        <c:v>5.7750999999999997E-2</c:v>
                      </c:pt>
                      <c:pt idx="1213">
                        <c:v>5.7515999999999998E-2</c:v>
                      </c:pt>
                      <c:pt idx="1214">
                        <c:v>5.7147999999999997E-2</c:v>
                      </c:pt>
                      <c:pt idx="1215">
                        <c:v>5.6827999999999997E-2</c:v>
                      </c:pt>
                      <c:pt idx="1216">
                        <c:v>5.6549000000000002E-2</c:v>
                      </c:pt>
                      <c:pt idx="1217">
                        <c:v>5.6349000000000003E-2</c:v>
                      </c:pt>
                      <c:pt idx="1218">
                        <c:v>5.6158E-2</c:v>
                      </c:pt>
                      <c:pt idx="1219">
                        <c:v>5.5796999999999999E-2</c:v>
                      </c:pt>
                      <c:pt idx="1220">
                        <c:v>5.5460000000000002E-2</c:v>
                      </c:pt>
                      <c:pt idx="1221">
                        <c:v>5.5176000000000003E-2</c:v>
                      </c:pt>
                      <c:pt idx="1222">
                        <c:v>5.5003000000000003E-2</c:v>
                      </c:pt>
                      <c:pt idx="1223">
                        <c:v>5.4829000000000003E-2</c:v>
                      </c:pt>
                      <c:pt idx="1224">
                        <c:v>5.4697999999999997E-2</c:v>
                      </c:pt>
                      <c:pt idx="1225">
                        <c:v>5.4496000000000003E-2</c:v>
                      </c:pt>
                      <c:pt idx="1226">
                        <c:v>5.4237E-2</c:v>
                      </c:pt>
                      <c:pt idx="1227">
                        <c:v>5.4046999999999998E-2</c:v>
                      </c:pt>
                      <c:pt idx="1228">
                        <c:v>5.3842000000000001E-2</c:v>
                      </c:pt>
                      <c:pt idx="1229">
                        <c:v>5.3676000000000001E-2</c:v>
                      </c:pt>
                      <c:pt idx="1230">
                        <c:v>5.3540999999999998E-2</c:v>
                      </c:pt>
                      <c:pt idx="1231">
                        <c:v>5.3319999999999999E-2</c:v>
                      </c:pt>
                      <c:pt idx="1232">
                        <c:v>5.3138999999999999E-2</c:v>
                      </c:pt>
                      <c:pt idx="1233">
                        <c:v>5.2972999999999999E-2</c:v>
                      </c:pt>
                      <c:pt idx="1234">
                        <c:v>5.2832999999999998E-2</c:v>
                      </c:pt>
                      <c:pt idx="1235">
                        <c:v>5.2689E-2</c:v>
                      </c:pt>
                      <c:pt idx="1236">
                        <c:v>5.2503000000000001E-2</c:v>
                      </c:pt>
                      <c:pt idx="1237">
                        <c:v>5.2323000000000001E-2</c:v>
                      </c:pt>
                      <c:pt idx="1238">
                        <c:v>5.2160999999999999E-2</c:v>
                      </c:pt>
                      <c:pt idx="1239">
                        <c:v>5.2025000000000002E-2</c:v>
                      </c:pt>
                      <c:pt idx="1240">
                        <c:v>5.185E-2</c:v>
                      </c:pt>
                      <c:pt idx="1241">
                        <c:v>5.1683E-2</c:v>
                      </c:pt>
                      <c:pt idx="1242">
                        <c:v>5.1494999999999999E-2</c:v>
                      </c:pt>
                      <c:pt idx="1243">
                        <c:v>5.1324000000000002E-2</c:v>
                      </c:pt>
                      <c:pt idx="1244">
                        <c:v>5.1212000000000001E-2</c:v>
                      </c:pt>
                      <c:pt idx="1245">
                        <c:v>5.1096999999999997E-2</c:v>
                      </c:pt>
                      <c:pt idx="1246">
                        <c:v>5.0974999999999999E-2</c:v>
                      </c:pt>
                      <c:pt idx="1247">
                        <c:v>5.0818000000000002E-2</c:v>
                      </c:pt>
                      <c:pt idx="1248">
                        <c:v>5.0573E-2</c:v>
                      </c:pt>
                      <c:pt idx="1249">
                        <c:v>5.0396000000000003E-2</c:v>
                      </c:pt>
                      <c:pt idx="1250">
                        <c:v>5.0206000000000001E-2</c:v>
                      </c:pt>
                      <c:pt idx="1251">
                        <c:v>5.0077999999999998E-2</c:v>
                      </c:pt>
                      <c:pt idx="1252">
                        <c:v>4.9964000000000001E-2</c:v>
                      </c:pt>
                      <c:pt idx="1253">
                        <c:v>4.9836999999999999E-2</c:v>
                      </c:pt>
                      <c:pt idx="1254">
                        <c:v>4.9699E-2</c:v>
                      </c:pt>
                      <c:pt idx="1255">
                        <c:v>4.9564999999999998E-2</c:v>
                      </c:pt>
                      <c:pt idx="1256">
                        <c:v>4.9463E-2</c:v>
                      </c:pt>
                      <c:pt idx="1257">
                        <c:v>4.9390000000000003E-2</c:v>
                      </c:pt>
                      <c:pt idx="1258">
                        <c:v>4.9320000000000003E-2</c:v>
                      </c:pt>
                      <c:pt idx="1259">
                        <c:v>4.9248E-2</c:v>
                      </c:pt>
                      <c:pt idx="1260">
                        <c:v>4.9106999999999998E-2</c:v>
                      </c:pt>
                      <c:pt idx="1261">
                        <c:v>4.9014000000000002E-2</c:v>
                      </c:pt>
                      <c:pt idx="1262">
                        <c:v>4.8994000000000003E-2</c:v>
                      </c:pt>
                      <c:pt idx="1263">
                        <c:v>4.9022000000000003E-2</c:v>
                      </c:pt>
                      <c:pt idx="1264">
                        <c:v>4.9070999999999997E-2</c:v>
                      </c:pt>
                      <c:pt idx="1265">
                        <c:v>4.9126000000000003E-2</c:v>
                      </c:pt>
                      <c:pt idx="1266">
                        <c:v>4.9159000000000001E-2</c:v>
                      </c:pt>
                      <c:pt idx="1267">
                        <c:v>4.9246999999999999E-2</c:v>
                      </c:pt>
                      <c:pt idx="1268">
                        <c:v>4.9362999999999997E-2</c:v>
                      </c:pt>
                      <c:pt idx="1269">
                        <c:v>4.9527000000000002E-2</c:v>
                      </c:pt>
                      <c:pt idx="1270">
                        <c:v>4.9727E-2</c:v>
                      </c:pt>
                      <c:pt idx="1271">
                        <c:v>4.9898999999999999E-2</c:v>
                      </c:pt>
                      <c:pt idx="1272">
                        <c:v>5.0099999999999999E-2</c:v>
                      </c:pt>
                      <c:pt idx="1273">
                        <c:v>5.0332000000000002E-2</c:v>
                      </c:pt>
                      <c:pt idx="1274">
                        <c:v>5.0598999999999998E-2</c:v>
                      </c:pt>
                      <c:pt idx="1275">
                        <c:v>5.1042999999999998E-2</c:v>
                      </c:pt>
                      <c:pt idx="1276">
                        <c:v>5.1450000000000003E-2</c:v>
                      </c:pt>
                      <c:pt idx="1277">
                        <c:v>5.1943999999999997E-2</c:v>
                      </c:pt>
                      <c:pt idx="1278">
                        <c:v>5.2359999999999997E-2</c:v>
                      </c:pt>
                      <c:pt idx="1279">
                        <c:v>5.2874999999999998E-2</c:v>
                      </c:pt>
                      <c:pt idx="1280">
                        <c:v>5.3378000000000002E-2</c:v>
                      </c:pt>
                      <c:pt idx="1281">
                        <c:v>5.3830999999999997E-2</c:v>
                      </c:pt>
                      <c:pt idx="1282">
                        <c:v>5.45E-2</c:v>
                      </c:pt>
                      <c:pt idx="1283">
                        <c:v>5.5093999999999997E-2</c:v>
                      </c:pt>
                      <c:pt idx="1284">
                        <c:v>5.5752000000000003E-2</c:v>
                      </c:pt>
                      <c:pt idx="1285">
                        <c:v>5.6322999999999998E-2</c:v>
                      </c:pt>
                      <c:pt idx="1286">
                        <c:v>5.6939999999999998E-2</c:v>
                      </c:pt>
                      <c:pt idx="1287">
                        <c:v>5.7583000000000002E-2</c:v>
                      </c:pt>
                      <c:pt idx="1288">
                        <c:v>5.8233E-2</c:v>
                      </c:pt>
                      <c:pt idx="1289">
                        <c:v>5.8936000000000002E-2</c:v>
                      </c:pt>
                      <c:pt idx="1290">
                        <c:v>5.9535999999999999E-2</c:v>
                      </c:pt>
                      <c:pt idx="1291">
                        <c:v>6.0173999999999998E-2</c:v>
                      </c:pt>
                      <c:pt idx="1292">
                        <c:v>6.0906000000000002E-2</c:v>
                      </c:pt>
                      <c:pt idx="1293">
                        <c:v>6.1408999999999998E-2</c:v>
                      </c:pt>
                      <c:pt idx="1294">
                        <c:v>6.2087000000000003E-2</c:v>
                      </c:pt>
                      <c:pt idx="1295">
                        <c:v>6.2608999999999998E-2</c:v>
                      </c:pt>
                      <c:pt idx="1296">
                        <c:v>6.3115000000000004E-2</c:v>
                      </c:pt>
                      <c:pt idx="1297">
                        <c:v>6.3712000000000005E-2</c:v>
                      </c:pt>
                      <c:pt idx="1298">
                        <c:v>6.4211000000000004E-2</c:v>
                      </c:pt>
                      <c:pt idx="1299">
                        <c:v>6.4682000000000003E-2</c:v>
                      </c:pt>
                      <c:pt idx="1300">
                        <c:v>6.5079999999999999E-2</c:v>
                      </c:pt>
                      <c:pt idx="1301">
                        <c:v>6.5492999999999996E-2</c:v>
                      </c:pt>
                      <c:pt idx="1302">
                        <c:v>6.5849000000000005E-2</c:v>
                      </c:pt>
                      <c:pt idx="1303">
                        <c:v>6.6182000000000005E-2</c:v>
                      </c:pt>
                      <c:pt idx="1304">
                        <c:v>6.6531000000000007E-2</c:v>
                      </c:pt>
                      <c:pt idx="1305">
                        <c:v>6.6789000000000001E-2</c:v>
                      </c:pt>
                      <c:pt idx="1306">
                        <c:v>6.6950999999999997E-2</c:v>
                      </c:pt>
                      <c:pt idx="1307">
                        <c:v>6.7060999999999996E-2</c:v>
                      </c:pt>
                      <c:pt idx="1308">
                        <c:v>6.7209000000000005E-2</c:v>
                      </c:pt>
                      <c:pt idx="1309">
                        <c:v>6.7405999999999994E-2</c:v>
                      </c:pt>
                      <c:pt idx="1310">
                        <c:v>6.7553000000000002E-2</c:v>
                      </c:pt>
                      <c:pt idx="1311">
                        <c:v>6.7648E-2</c:v>
                      </c:pt>
                      <c:pt idx="1312">
                        <c:v>6.7631999999999998E-2</c:v>
                      </c:pt>
                      <c:pt idx="1313">
                        <c:v>6.7575999999999997E-2</c:v>
                      </c:pt>
                      <c:pt idx="1314">
                        <c:v>6.7569000000000004E-2</c:v>
                      </c:pt>
                      <c:pt idx="1315">
                        <c:v>6.7569000000000004E-2</c:v>
                      </c:pt>
                      <c:pt idx="1316">
                        <c:v>6.7567000000000002E-2</c:v>
                      </c:pt>
                      <c:pt idx="1317">
                        <c:v>6.7516999999999994E-2</c:v>
                      </c:pt>
                      <c:pt idx="1318">
                        <c:v>6.7381999999999997E-2</c:v>
                      </c:pt>
                      <c:pt idx="1319">
                        <c:v>6.7215999999999998E-2</c:v>
                      </c:pt>
                      <c:pt idx="1320">
                        <c:v>6.7085000000000006E-2</c:v>
                      </c:pt>
                      <c:pt idx="1321">
                        <c:v>6.6964999999999997E-2</c:v>
                      </c:pt>
                      <c:pt idx="1322">
                        <c:v>6.6798999999999997E-2</c:v>
                      </c:pt>
                      <c:pt idx="1323">
                        <c:v>6.6591999999999998E-2</c:v>
                      </c:pt>
                      <c:pt idx="1324">
                        <c:v>6.6231999999999999E-2</c:v>
                      </c:pt>
                      <c:pt idx="1325">
                        <c:v>6.5945000000000004E-2</c:v>
                      </c:pt>
                      <c:pt idx="1326">
                        <c:v>6.5780000000000005E-2</c:v>
                      </c:pt>
                      <c:pt idx="1327">
                        <c:v>6.5561999999999995E-2</c:v>
                      </c:pt>
                      <c:pt idx="1328">
                        <c:v>6.5340999999999996E-2</c:v>
                      </c:pt>
                      <c:pt idx="1329">
                        <c:v>6.4994999999999997E-2</c:v>
                      </c:pt>
                      <c:pt idx="1330">
                        <c:v>6.4681000000000002E-2</c:v>
                      </c:pt>
                      <c:pt idx="1331">
                        <c:v>6.4419000000000004E-2</c:v>
                      </c:pt>
                      <c:pt idx="1332">
                        <c:v>6.4169000000000004E-2</c:v>
                      </c:pt>
                      <c:pt idx="1333">
                        <c:v>6.3897999999999996E-2</c:v>
                      </c:pt>
                      <c:pt idx="1334">
                        <c:v>6.3541E-2</c:v>
                      </c:pt>
                      <c:pt idx="1335">
                        <c:v>6.3198000000000004E-2</c:v>
                      </c:pt>
                      <c:pt idx="1336">
                        <c:v>6.2859999999999999E-2</c:v>
                      </c:pt>
                      <c:pt idx="1337">
                        <c:v>6.2515000000000001E-2</c:v>
                      </c:pt>
                      <c:pt idx="1338">
                        <c:v>6.2286000000000001E-2</c:v>
                      </c:pt>
                      <c:pt idx="1339">
                        <c:v>6.1936999999999999E-2</c:v>
                      </c:pt>
                      <c:pt idx="1340">
                        <c:v>6.1557000000000001E-2</c:v>
                      </c:pt>
                      <c:pt idx="1341">
                        <c:v>6.1157999999999997E-2</c:v>
                      </c:pt>
                      <c:pt idx="1342">
                        <c:v>6.0898000000000001E-2</c:v>
                      </c:pt>
                      <c:pt idx="1343">
                        <c:v>6.0649000000000002E-2</c:v>
                      </c:pt>
                      <c:pt idx="1344">
                        <c:v>6.0379000000000002E-2</c:v>
                      </c:pt>
                      <c:pt idx="1345">
                        <c:v>6.0096999999999998E-2</c:v>
                      </c:pt>
                      <c:pt idx="1346">
                        <c:v>5.9730999999999999E-2</c:v>
                      </c:pt>
                      <c:pt idx="1347">
                        <c:v>5.9415000000000003E-2</c:v>
                      </c:pt>
                      <c:pt idx="1348">
                        <c:v>5.9137000000000002E-2</c:v>
                      </c:pt>
                      <c:pt idx="1349">
                        <c:v>5.8826000000000003E-2</c:v>
                      </c:pt>
                      <c:pt idx="1350">
                        <c:v>5.8547000000000002E-2</c:v>
                      </c:pt>
                      <c:pt idx="1351">
                        <c:v>5.8249000000000002E-2</c:v>
                      </c:pt>
                      <c:pt idx="1352">
                        <c:v>5.7911999999999998E-2</c:v>
                      </c:pt>
                      <c:pt idx="1353">
                        <c:v>5.7584999999999997E-2</c:v>
                      </c:pt>
                      <c:pt idx="1354">
                        <c:v>5.7287999999999999E-2</c:v>
                      </c:pt>
                      <c:pt idx="1355">
                        <c:v>5.7049000000000002E-2</c:v>
                      </c:pt>
                      <c:pt idx="1356">
                        <c:v>5.6766999999999998E-2</c:v>
                      </c:pt>
                      <c:pt idx="1357">
                        <c:v>5.6566999999999999E-2</c:v>
                      </c:pt>
                      <c:pt idx="1358">
                        <c:v>5.6245000000000003E-2</c:v>
                      </c:pt>
                      <c:pt idx="1359">
                        <c:v>5.5953000000000003E-2</c:v>
                      </c:pt>
                      <c:pt idx="1360">
                        <c:v>5.5697999999999998E-2</c:v>
                      </c:pt>
                      <c:pt idx="1361">
                        <c:v>5.5440999999999997E-2</c:v>
                      </c:pt>
                      <c:pt idx="1362">
                        <c:v>5.5233999999999998E-2</c:v>
                      </c:pt>
                      <c:pt idx="1363">
                        <c:v>5.5016000000000002E-2</c:v>
                      </c:pt>
                      <c:pt idx="1364">
                        <c:v>5.4755999999999999E-2</c:v>
                      </c:pt>
                      <c:pt idx="1365">
                        <c:v>5.4498999999999999E-2</c:v>
                      </c:pt>
                      <c:pt idx="1366">
                        <c:v>5.4260000000000003E-2</c:v>
                      </c:pt>
                      <c:pt idx="1367">
                        <c:v>5.4073000000000003E-2</c:v>
                      </c:pt>
                      <c:pt idx="1368">
                        <c:v>5.3858999999999997E-2</c:v>
                      </c:pt>
                      <c:pt idx="1369">
                        <c:v>5.3706999999999998E-2</c:v>
                      </c:pt>
                      <c:pt idx="1370">
                        <c:v>5.3467000000000001E-2</c:v>
                      </c:pt>
                      <c:pt idx="1371">
                        <c:v>5.3180999999999999E-2</c:v>
                      </c:pt>
                      <c:pt idx="1372">
                        <c:v>5.3053999999999997E-2</c:v>
                      </c:pt>
                      <c:pt idx="1373">
                        <c:v>5.2970999999999997E-2</c:v>
                      </c:pt>
                      <c:pt idx="1374">
                        <c:v>5.2897E-2</c:v>
                      </c:pt>
                      <c:pt idx="1375">
                        <c:v>5.2797999999999998E-2</c:v>
                      </c:pt>
                      <c:pt idx="1376">
                        <c:v>5.2736999999999999E-2</c:v>
                      </c:pt>
                      <c:pt idx="1377">
                        <c:v>5.2760000000000001E-2</c:v>
                      </c:pt>
                      <c:pt idx="1378">
                        <c:v>5.2837000000000002E-2</c:v>
                      </c:pt>
                      <c:pt idx="1379">
                        <c:v>5.2916999999999999E-2</c:v>
                      </c:pt>
                      <c:pt idx="1380">
                        <c:v>5.3032000000000003E-2</c:v>
                      </c:pt>
                      <c:pt idx="1381">
                        <c:v>5.3138999999999999E-2</c:v>
                      </c:pt>
                      <c:pt idx="1382">
                        <c:v>5.3275000000000003E-2</c:v>
                      </c:pt>
                      <c:pt idx="1383">
                        <c:v>5.3564000000000001E-2</c:v>
                      </c:pt>
                      <c:pt idx="1384">
                        <c:v>5.3866999999999998E-2</c:v>
                      </c:pt>
                      <c:pt idx="1385">
                        <c:v>5.4257E-2</c:v>
                      </c:pt>
                      <c:pt idx="1386">
                        <c:v>5.4595999999999999E-2</c:v>
                      </c:pt>
                      <c:pt idx="1387">
                        <c:v>5.5009000000000002E-2</c:v>
                      </c:pt>
                      <c:pt idx="1388">
                        <c:v>5.5532999999999999E-2</c:v>
                      </c:pt>
                      <c:pt idx="1389">
                        <c:v>5.6107999999999998E-2</c:v>
                      </c:pt>
                      <c:pt idx="1390">
                        <c:v>5.6820000000000002E-2</c:v>
                      </c:pt>
                      <c:pt idx="1391">
                        <c:v>5.7474999999999998E-2</c:v>
                      </c:pt>
                      <c:pt idx="1392">
                        <c:v>5.8137000000000001E-2</c:v>
                      </c:pt>
                      <c:pt idx="1393">
                        <c:v>5.8968E-2</c:v>
                      </c:pt>
                      <c:pt idx="1394">
                        <c:v>5.9774000000000001E-2</c:v>
                      </c:pt>
                      <c:pt idx="1395">
                        <c:v>6.0621000000000001E-2</c:v>
                      </c:pt>
                      <c:pt idx="1396">
                        <c:v>6.1496000000000002E-2</c:v>
                      </c:pt>
                      <c:pt idx="1397">
                        <c:v>6.2543000000000001E-2</c:v>
                      </c:pt>
                      <c:pt idx="1398">
                        <c:v>6.3409999999999994E-2</c:v>
                      </c:pt>
                      <c:pt idx="1399">
                        <c:v>6.4294000000000004E-2</c:v>
                      </c:pt>
                      <c:pt idx="1400">
                        <c:v>6.5381999999999996E-2</c:v>
                      </c:pt>
                      <c:pt idx="1401">
                        <c:v>6.6174999999999998E-2</c:v>
                      </c:pt>
                      <c:pt idx="1402">
                        <c:v>6.7283999999999997E-2</c:v>
                      </c:pt>
                      <c:pt idx="1403">
                        <c:v>6.8212999999999996E-2</c:v>
                      </c:pt>
                      <c:pt idx="1404">
                        <c:v>6.9074999999999998E-2</c:v>
                      </c:pt>
                      <c:pt idx="1405">
                        <c:v>7.0055000000000006E-2</c:v>
                      </c:pt>
                      <c:pt idx="1406">
                        <c:v>7.0924000000000001E-2</c:v>
                      </c:pt>
                      <c:pt idx="1407">
                        <c:v>7.1792999999999996E-2</c:v>
                      </c:pt>
                      <c:pt idx="1408">
                        <c:v>7.2633000000000003E-2</c:v>
                      </c:pt>
                      <c:pt idx="1409">
                        <c:v>7.3421E-2</c:v>
                      </c:pt>
                      <c:pt idx="1410">
                        <c:v>7.4204999999999993E-2</c:v>
                      </c:pt>
                      <c:pt idx="1411">
                        <c:v>7.4819999999999998E-2</c:v>
                      </c:pt>
                      <c:pt idx="1412">
                        <c:v>7.5534000000000004E-2</c:v>
                      </c:pt>
                      <c:pt idx="1413">
                        <c:v>7.6016E-2</c:v>
                      </c:pt>
                      <c:pt idx="1414">
                        <c:v>7.6541999999999999E-2</c:v>
                      </c:pt>
                      <c:pt idx="1415">
                        <c:v>7.7048000000000005E-2</c:v>
                      </c:pt>
                      <c:pt idx="1416">
                        <c:v>7.7379000000000003E-2</c:v>
                      </c:pt>
                      <c:pt idx="1417">
                        <c:v>7.7727000000000004E-2</c:v>
                      </c:pt>
                      <c:pt idx="1418">
                        <c:v>7.8022999999999995E-2</c:v>
                      </c:pt>
                      <c:pt idx="1419">
                        <c:v>7.8326000000000007E-2</c:v>
                      </c:pt>
                      <c:pt idx="1420">
                        <c:v>7.8491000000000005E-2</c:v>
                      </c:pt>
                      <c:pt idx="1421">
                        <c:v>7.8597E-2</c:v>
                      </c:pt>
                      <c:pt idx="1422">
                        <c:v>7.8648999999999997E-2</c:v>
                      </c:pt>
                      <c:pt idx="1423">
                        <c:v>7.868E-2</c:v>
                      </c:pt>
                      <c:pt idx="1424">
                        <c:v>7.8670000000000004E-2</c:v>
                      </c:pt>
                      <c:pt idx="1425">
                        <c:v>7.8601000000000004E-2</c:v>
                      </c:pt>
                      <c:pt idx="1426">
                        <c:v>7.8506000000000006E-2</c:v>
                      </c:pt>
                      <c:pt idx="1427">
                        <c:v>7.8305E-2</c:v>
                      </c:pt>
                      <c:pt idx="1428">
                        <c:v>7.8125E-2</c:v>
                      </c:pt>
                      <c:pt idx="1429">
                        <c:v>7.7959000000000001E-2</c:v>
                      </c:pt>
                      <c:pt idx="1430">
                        <c:v>7.7793000000000001E-2</c:v>
                      </c:pt>
                      <c:pt idx="1431">
                        <c:v>7.7574000000000004E-2</c:v>
                      </c:pt>
                      <c:pt idx="1432">
                        <c:v>7.7277999999999999E-2</c:v>
                      </c:pt>
                      <c:pt idx="1433">
                        <c:v>7.6957999999999999E-2</c:v>
                      </c:pt>
                      <c:pt idx="1434">
                        <c:v>7.6645000000000005E-2</c:v>
                      </c:pt>
                      <c:pt idx="1435">
                        <c:v>7.6364000000000001E-2</c:v>
                      </c:pt>
                      <c:pt idx="1436">
                        <c:v>7.5991000000000003E-2</c:v>
                      </c:pt>
                      <c:pt idx="1437">
                        <c:v>7.5634999999999994E-2</c:v>
                      </c:pt>
                      <c:pt idx="1438">
                        <c:v>7.5220999999999996E-2</c:v>
                      </c:pt>
                      <c:pt idx="1439">
                        <c:v>7.4797000000000002E-2</c:v>
                      </c:pt>
                      <c:pt idx="1440">
                        <c:v>7.4413000000000007E-2</c:v>
                      </c:pt>
                      <c:pt idx="1441">
                        <c:v>7.3953000000000005E-2</c:v>
                      </c:pt>
                      <c:pt idx="1442">
                        <c:v>7.3524999999999993E-2</c:v>
                      </c:pt>
                      <c:pt idx="1443">
                        <c:v>7.3077000000000003E-2</c:v>
                      </c:pt>
                      <c:pt idx="1444">
                        <c:v>7.2483000000000006E-2</c:v>
                      </c:pt>
                      <c:pt idx="1445">
                        <c:v>7.2041999999999995E-2</c:v>
                      </c:pt>
                      <c:pt idx="1446">
                        <c:v>7.1468000000000004E-2</c:v>
                      </c:pt>
                      <c:pt idx="1447">
                        <c:v>7.1009000000000003E-2</c:v>
                      </c:pt>
                      <c:pt idx="1448">
                        <c:v>7.0569000000000007E-2</c:v>
                      </c:pt>
                      <c:pt idx="1449">
                        <c:v>7.0060999999999998E-2</c:v>
                      </c:pt>
                      <c:pt idx="1450">
                        <c:v>6.9579000000000002E-2</c:v>
                      </c:pt>
                      <c:pt idx="1451">
                        <c:v>6.9096000000000005E-2</c:v>
                      </c:pt>
                      <c:pt idx="1452">
                        <c:v>6.8664000000000003E-2</c:v>
                      </c:pt>
                      <c:pt idx="1453">
                        <c:v>6.8253999999999995E-2</c:v>
                      </c:pt>
                      <c:pt idx="1454">
                        <c:v>6.7779000000000006E-2</c:v>
                      </c:pt>
                      <c:pt idx="1455">
                        <c:v>6.7359000000000002E-2</c:v>
                      </c:pt>
                      <c:pt idx="1456">
                        <c:v>6.6806000000000004E-2</c:v>
                      </c:pt>
                      <c:pt idx="1457">
                        <c:v>6.6356999999999999E-2</c:v>
                      </c:pt>
                      <c:pt idx="1458">
                        <c:v>6.5973000000000004E-2</c:v>
                      </c:pt>
                      <c:pt idx="1459">
                        <c:v>6.5617999999999996E-2</c:v>
                      </c:pt>
                      <c:pt idx="1460">
                        <c:v>6.5259999999999999E-2</c:v>
                      </c:pt>
                      <c:pt idx="1461">
                        <c:v>6.4810999999999994E-2</c:v>
                      </c:pt>
                      <c:pt idx="1462">
                        <c:v>6.4369999999999997E-2</c:v>
                      </c:pt>
                      <c:pt idx="1463">
                        <c:v>6.3902E-2</c:v>
                      </c:pt>
                      <c:pt idx="1464">
                        <c:v>6.3655000000000003E-2</c:v>
                      </c:pt>
                      <c:pt idx="1465">
                        <c:v>6.3400999999999999E-2</c:v>
                      </c:pt>
                      <c:pt idx="1466">
                        <c:v>6.3104999999999994E-2</c:v>
                      </c:pt>
                      <c:pt idx="1467">
                        <c:v>6.2840999999999994E-2</c:v>
                      </c:pt>
                      <c:pt idx="1468">
                        <c:v>6.2506000000000006E-2</c:v>
                      </c:pt>
                      <c:pt idx="1469">
                        <c:v>6.2253999999999997E-2</c:v>
                      </c:pt>
                      <c:pt idx="1470">
                        <c:v>6.2095999999999998E-2</c:v>
                      </c:pt>
                      <c:pt idx="1471">
                        <c:v>6.1899999999999997E-2</c:v>
                      </c:pt>
                      <c:pt idx="1472">
                        <c:v>6.1747999999999997E-2</c:v>
                      </c:pt>
                      <c:pt idx="1473">
                        <c:v>6.1619E-2</c:v>
                      </c:pt>
                      <c:pt idx="1474">
                        <c:v>6.1534999999999999E-2</c:v>
                      </c:pt>
                      <c:pt idx="1475">
                        <c:v>6.1488000000000001E-2</c:v>
                      </c:pt>
                      <c:pt idx="1476">
                        <c:v>6.1501E-2</c:v>
                      </c:pt>
                      <c:pt idx="1477">
                        <c:v>6.1546999999999998E-2</c:v>
                      </c:pt>
                      <c:pt idx="1478">
                        <c:v>6.1657000000000003E-2</c:v>
                      </c:pt>
                      <c:pt idx="1479">
                        <c:v>6.1830000000000003E-2</c:v>
                      </c:pt>
                      <c:pt idx="1480">
                        <c:v>6.2047999999999999E-2</c:v>
                      </c:pt>
                      <c:pt idx="1481">
                        <c:v>6.2281000000000003E-2</c:v>
                      </c:pt>
                      <c:pt idx="1482">
                        <c:v>6.2618999999999994E-2</c:v>
                      </c:pt>
                      <c:pt idx="1483">
                        <c:v>6.3039999999999999E-2</c:v>
                      </c:pt>
                      <c:pt idx="1484">
                        <c:v>6.3530000000000003E-2</c:v>
                      </c:pt>
                      <c:pt idx="1485">
                        <c:v>6.4102999999999993E-2</c:v>
                      </c:pt>
                      <c:pt idx="1486">
                        <c:v>6.4624000000000001E-2</c:v>
                      </c:pt>
                      <c:pt idx="1487">
                        <c:v>6.5240000000000006E-2</c:v>
                      </c:pt>
                      <c:pt idx="1488">
                        <c:v>6.6045000000000006E-2</c:v>
                      </c:pt>
                      <c:pt idx="1489">
                        <c:v>6.6657999999999995E-2</c:v>
                      </c:pt>
                      <c:pt idx="1490">
                        <c:v>6.7542000000000005E-2</c:v>
                      </c:pt>
                      <c:pt idx="1491">
                        <c:v>6.8292000000000005E-2</c:v>
                      </c:pt>
                      <c:pt idx="1492">
                        <c:v>6.9073999999999997E-2</c:v>
                      </c:pt>
                      <c:pt idx="1493">
                        <c:v>7.0068000000000005E-2</c:v>
                      </c:pt>
                      <c:pt idx="1494">
                        <c:v>7.0961999999999997E-2</c:v>
                      </c:pt>
                      <c:pt idx="1495">
                        <c:v>7.1873999999999993E-2</c:v>
                      </c:pt>
                      <c:pt idx="1496">
                        <c:v>7.2752999999999998E-2</c:v>
                      </c:pt>
                      <c:pt idx="1497">
                        <c:v>7.3778999999999997E-2</c:v>
                      </c:pt>
                      <c:pt idx="1498">
                        <c:v>7.4706999999999996E-2</c:v>
                      </c:pt>
                      <c:pt idx="1499">
                        <c:v>7.5639999999999999E-2</c:v>
                      </c:pt>
                      <c:pt idx="1500">
                        <c:v>7.6708999999999999E-2</c:v>
                      </c:pt>
                      <c:pt idx="1501">
                        <c:v>7.7599000000000001E-2</c:v>
                      </c:pt>
                      <c:pt idx="1502">
                        <c:v>7.8405000000000002E-2</c:v>
                      </c:pt>
                      <c:pt idx="1503">
                        <c:v>7.8532000000000005E-2</c:v>
                      </c:pt>
                      <c:pt idx="1504">
                        <c:v>7.9177999999999998E-2</c:v>
                      </c:pt>
                      <c:pt idx="1505">
                        <c:v>7.9987000000000003E-2</c:v>
                      </c:pt>
                      <c:pt idx="1506">
                        <c:v>8.0923999999999996E-2</c:v>
                      </c:pt>
                      <c:pt idx="1507">
                        <c:v>8.1679000000000002E-2</c:v>
                      </c:pt>
                      <c:pt idx="1508">
                        <c:v>8.2458000000000004E-2</c:v>
                      </c:pt>
                      <c:pt idx="1509">
                        <c:v>8.2918000000000006E-2</c:v>
                      </c:pt>
                      <c:pt idx="1510">
                        <c:v>8.3417000000000005E-2</c:v>
                      </c:pt>
                      <c:pt idx="1511">
                        <c:v>8.4036E-2</c:v>
                      </c:pt>
                      <c:pt idx="1512">
                        <c:v>8.4555000000000005E-2</c:v>
                      </c:pt>
                      <c:pt idx="1513">
                        <c:v>8.5086999999999996E-2</c:v>
                      </c:pt>
                      <c:pt idx="1514">
                        <c:v>8.5468000000000002E-2</c:v>
                      </c:pt>
                      <c:pt idx="1515">
                        <c:v>8.5740999999999998E-2</c:v>
                      </c:pt>
                      <c:pt idx="1516">
                        <c:v>8.5954000000000003E-2</c:v>
                      </c:pt>
                      <c:pt idx="1517">
                        <c:v>8.6166000000000006E-2</c:v>
                      </c:pt>
                      <c:pt idx="1518">
                        <c:v>8.6364999999999997E-2</c:v>
                      </c:pt>
                      <c:pt idx="1519">
                        <c:v>8.6462999999999998E-2</c:v>
                      </c:pt>
                      <c:pt idx="1520">
                        <c:v>8.6499000000000006E-2</c:v>
                      </c:pt>
                      <c:pt idx="1521">
                        <c:v>8.6460999999999996E-2</c:v>
                      </c:pt>
                      <c:pt idx="1522">
                        <c:v>8.6369000000000001E-2</c:v>
                      </c:pt>
                      <c:pt idx="1523">
                        <c:v>8.6247000000000004E-2</c:v>
                      </c:pt>
                      <c:pt idx="1524">
                        <c:v>8.6107000000000003E-2</c:v>
                      </c:pt>
                      <c:pt idx="1525">
                        <c:v>8.5889999999999994E-2</c:v>
                      </c:pt>
                      <c:pt idx="1526">
                        <c:v>8.5653000000000007E-2</c:v>
                      </c:pt>
                      <c:pt idx="1527">
                        <c:v>8.5346000000000005E-2</c:v>
                      </c:pt>
                      <c:pt idx="1528">
                        <c:v>8.5004999999999997E-2</c:v>
                      </c:pt>
                      <c:pt idx="1529">
                        <c:v>8.4665000000000004E-2</c:v>
                      </c:pt>
                      <c:pt idx="1530">
                        <c:v>8.4248000000000003E-2</c:v>
                      </c:pt>
                      <c:pt idx="1531">
                        <c:v>8.3858000000000002E-2</c:v>
                      </c:pt>
                      <c:pt idx="1532">
                        <c:v>8.3396999999999999E-2</c:v>
                      </c:pt>
                      <c:pt idx="1533">
                        <c:v>8.2809999999999995E-2</c:v>
                      </c:pt>
                      <c:pt idx="1534">
                        <c:v>8.2413E-2</c:v>
                      </c:pt>
                      <c:pt idx="1535">
                        <c:v>8.1854999999999997E-2</c:v>
                      </c:pt>
                      <c:pt idx="1536">
                        <c:v>8.1365999999999994E-2</c:v>
                      </c:pt>
                      <c:pt idx="1537">
                        <c:v>8.0797999999999995E-2</c:v>
                      </c:pt>
                      <c:pt idx="1538">
                        <c:v>8.0245999999999998E-2</c:v>
                      </c:pt>
                      <c:pt idx="1539">
                        <c:v>7.9658000000000007E-2</c:v>
                      </c:pt>
                      <c:pt idx="1540">
                        <c:v>7.9104999999999995E-2</c:v>
                      </c:pt>
                      <c:pt idx="1541">
                        <c:v>7.8578999999999996E-2</c:v>
                      </c:pt>
                      <c:pt idx="1542">
                        <c:v>7.7958E-2</c:v>
                      </c:pt>
                      <c:pt idx="1543">
                        <c:v>7.7377000000000001E-2</c:v>
                      </c:pt>
                      <c:pt idx="1544">
                        <c:v>7.6797000000000004E-2</c:v>
                      </c:pt>
                      <c:pt idx="1545">
                        <c:v>7.6194999999999999E-2</c:v>
                      </c:pt>
                      <c:pt idx="1546">
                        <c:v>7.5714000000000004E-2</c:v>
                      </c:pt>
                      <c:pt idx="1547">
                        <c:v>7.5221999999999997E-2</c:v>
                      </c:pt>
                      <c:pt idx="1548">
                        <c:v>7.4690000000000006E-2</c:v>
                      </c:pt>
                      <c:pt idx="1549">
                        <c:v>7.4164999999999995E-2</c:v>
                      </c:pt>
                      <c:pt idx="1550">
                        <c:v>7.3621000000000006E-2</c:v>
                      </c:pt>
                      <c:pt idx="1551">
                        <c:v>7.3189000000000004E-2</c:v>
                      </c:pt>
                      <c:pt idx="1552">
                        <c:v>7.2709999999999997E-2</c:v>
                      </c:pt>
                      <c:pt idx="1553">
                        <c:v>7.2377999999999998E-2</c:v>
                      </c:pt>
                      <c:pt idx="1554">
                        <c:v>7.1895000000000001E-2</c:v>
                      </c:pt>
                      <c:pt idx="1555">
                        <c:v>7.1486999999999995E-2</c:v>
                      </c:pt>
                      <c:pt idx="1556">
                        <c:v>7.1149000000000004E-2</c:v>
                      </c:pt>
                      <c:pt idx="1557">
                        <c:v>7.0799000000000001E-2</c:v>
                      </c:pt>
                      <c:pt idx="1558">
                        <c:v>7.0512000000000005E-2</c:v>
                      </c:pt>
                      <c:pt idx="1559">
                        <c:v>7.0236999999999994E-2</c:v>
                      </c:pt>
                      <c:pt idx="1560">
                        <c:v>6.9967000000000001E-2</c:v>
                      </c:pt>
                      <c:pt idx="1561">
                        <c:v>6.9745000000000001E-2</c:v>
                      </c:pt>
                      <c:pt idx="1562">
                        <c:v>6.9643999999999998E-2</c:v>
                      </c:pt>
                      <c:pt idx="1563">
                        <c:v>6.9655999999999996E-2</c:v>
                      </c:pt>
                      <c:pt idx="1564">
                        <c:v>6.9712999999999997E-2</c:v>
                      </c:pt>
                      <c:pt idx="1565">
                        <c:v>6.9754999999999998E-2</c:v>
                      </c:pt>
                      <c:pt idx="1566">
                        <c:v>6.9778999999999994E-2</c:v>
                      </c:pt>
                      <c:pt idx="1567">
                        <c:v>6.9820999999999994E-2</c:v>
                      </c:pt>
                      <c:pt idx="1568">
                        <c:v>6.9971000000000005E-2</c:v>
                      </c:pt>
                      <c:pt idx="1569">
                        <c:v>7.0246000000000003E-2</c:v>
                      </c:pt>
                      <c:pt idx="1570">
                        <c:v>7.0517999999999997E-2</c:v>
                      </c:pt>
                      <c:pt idx="1571">
                        <c:v>7.077E-2</c:v>
                      </c:pt>
                      <c:pt idx="1572">
                        <c:v>7.1062E-2</c:v>
                      </c:pt>
                      <c:pt idx="1573">
                        <c:v>7.1473999999999996E-2</c:v>
                      </c:pt>
                      <c:pt idx="1574">
                        <c:v>7.2052000000000005E-2</c:v>
                      </c:pt>
                      <c:pt idx="1575">
                        <c:v>7.2577000000000003E-2</c:v>
                      </c:pt>
                      <c:pt idx="1576">
                        <c:v>7.3195999999999997E-2</c:v>
                      </c:pt>
                      <c:pt idx="1577">
                        <c:v>7.3710999999999999E-2</c:v>
                      </c:pt>
                      <c:pt idx="1578">
                        <c:v>7.4171000000000001E-2</c:v>
                      </c:pt>
                      <c:pt idx="1579">
                        <c:v>7.4910000000000004E-2</c:v>
                      </c:pt>
                      <c:pt idx="1580">
                        <c:v>7.5584999999999999E-2</c:v>
                      </c:pt>
                      <c:pt idx="1581">
                        <c:v>7.6375999999999999E-2</c:v>
                      </c:pt>
                      <c:pt idx="1582">
                        <c:v>7.7026999999999998E-2</c:v>
                      </c:pt>
                      <c:pt idx="1583">
                        <c:v>7.7703999999999995E-2</c:v>
                      </c:pt>
                      <c:pt idx="1584">
                        <c:v>7.8418000000000002E-2</c:v>
                      </c:pt>
                      <c:pt idx="1585">
                        <c:v>7.9122999999999999E-2</c:v>
                      </c:pt>
                      <c:pt idx="1586">
                        <c:v>7.9945000000000002E-2</c:v>
                      </c:pt>
                      <c:pt idx="1587">
                        <c:v>8.0640000000000003E-2</c:v>
                      </c:pt>
                      <c:pt idx="1588">
                        <c:v>8.1278000000000003E-2</c:v>
                      </c:pt>
                      <c:pt idx="1589">
                        <c:v>8.2019999999999996E-2</c:v>
                      </c:pt>
                      <c:pt idx="1590">
                        <c:v>8.2607E-2</c:v>
                      </c:pt>
                      <c:pt idx="1591">
                        <c:v>8.3435999999999996E-2</c:v>
                      </c:pt>
                      <c:pt idx="1592">
                        <c:v>8.4095000000000003E-2</c:v>
                      </c:pt>
                      <c:pt idx="1593">
                        <c:v>8.4804000000000004E-2</c:v>
                      </c:pt>
                      <c:pt idx="1594">
                        <c:v>8.5328000000000001E-2</c:v>
                      </c:pt>
                      <c:pt idx="1595">
                        <c:v>8.5802000000000003E-2</c:v>
                      </c:pt>
                      <c:pt idx="1596">
                        <c:v>8.6330000000000004E-2</c:v>
                      </c:pt>
                      <c:pt idx="1597">
                        <c:v>8.6684999999999998E-2</c:v>
                      </c:pt>
                      <c:pt idx="1598">
                        <c:v>8.7129999999999999E-2</c:v>
                      </c:pt>
                      <c:pt idx="1599">
                        <c:v>8.7443999999999994E-2</c:v>
                      </c:pt>
                      <c:pt idx="1600">
                        <c:v>8.7648000000000004E-2</c:v>
                      </c:pt>
                      <c:pt idx="1601">
                        <c:v>8.7811E-2</c:v>
                      </c:pt>
                      <c:pt idx="1602">
                        <c:v>8.7991E-2</c:v>
                      </c:pt>
                      <c:pt idx="1603">
                        <c:v>8.8158E-2</c:v>
                      </c:pt>
                      <c:pt idx="1604">
                        <c:v>8.8264999999999996E-2</c:v>
                      </c:pt>
                      <c:pt idx="1605">
                        <c:v>8.8287000000000004E-2</c:v>
                      </c:pt>
                      <c:pt idx="1606">
                        <c:v>8.8167999999999996E-2</c:v>
                      </c:pt>
                      <c:pt idx="1607">
                        <c:v>8.8044999999999998E-2</c:v>
                      </c:pt>
                      <c:pt idx="1608">
                        <c:v>8.7973999999999997E-2</c:v>
                      </c:pt>
                      <c:pt idx="1609">
                        <c:v>8.7910000000000002E-2</c:v>
                      </c:pt>
                      <c:pt idx="1610">
                        <c:v>8.7772000000000003E-2</c:v>
                      </c:pt>
                      <c:pt idx="1611">
                        <c:v>8.7525000000000006E-2</c:v>
                      </c:pt>
                      <c:pt idx="1612">
                        <c:v>8.7219000000000005E-2</c:v>
                      </c:pt>
                      <c:pt idx="1613">
                        <c:v>8.6843000000000004E-2</c:v>
                      </c:pt>
                      <c:pt idx="1614">
                        <c:v>8.6541999999999994E-2</c:v>
                      </c:pt>
                      <c:pt idx="1615">
                        <c:v>8.6152999999999993E-2</c:v>
                      </c:pt>
                      <c:pt idx="1616">
                        <c:v>8.5835999999999996E-2</c:v>
                      </c:pt>
                      <c:pt idx="1617">
                        <c:v>8.5389000000000007E-2</c:v>
                      </c:pt>
                      <c:pt idx="1618">
                        <c:v>8.4838999999999998E-2</c:v>
                      </c:pt>
                      <c:pt idx="1619">
                        <c:v>8.4408999999999998E-2</c:v>
                      </c:pt>
                      <c:pt idx="1620">
                        <c:v>8.3909999999999998E-2</c:v>
                      </c:pt>
                      <c:pt idx="1621">
                        <c:v>8.3464999999999998E-2</c:v>
                      </c:pt>
                      <c:pt idx="1622">
                        <c:v>8.3079E-2</c:v>
                      </c:pt>
                      <c:pt idx="1623">
                        <c:v>8.2497000000000001E-2</c:v>
                      </c:pt>
                      <c:pt idx="1624">
                        <c:v>8.1998000000000001E-2</c:v>
                      </c:pt>
                      <c:pt idx="1625">
                        <c:v>8.1476999999999994E-2</c:v>
                      </c:pt>
                      <c:pt idx="1626">
                        <c:v>8.1051999999999999E-2</c:v>
                      </c:pt>
                      <c:pt idx="1627">
                        <c:v>8.0615999999999993E-2</c:v>
                      </c:pt>
                      <c:pt idx="1628">
                        <c:v>8.0137E-2</c:v>
                      </c:pt>
                      <c:pt idx="1629">
                        <c:v>7.9658000000000007E-2</c:v>
                      </c:pt>
                      <c:pt idx="1630">
                        <c:v>7.9186999999999994E-2</c:v>
                      </c:pt>
                      <c:pt idx="1631">
                        <c:v>7.8824000000000005E-2</c:v>
                      </c:pt>
                      <c:pt idx="1632">
                        <c:v>7.8419000000000003E-2</c:v>
                      </c:pt>
                      <c:pt idx="1633">
                        <c:v>7.8087000000000004E-2</c:v>
                      </c:pt>
                      <c:pt idx="1634">
                        <c:v>7.7796000000000004E-2</c:v>
                      </c:pt>
                      <c:pt idx="1635">
                        <c:v>7.7406000000000003E-2</c:v>
                      </c:pt>
                      <c:pt idx="1636">
                        <c:v>7.7171000000000003E-2</c:v>
                      </c:pt>
                      <c:pt idx="1637">
                        <c:v>7.6954999999999996E-2</c:v>
                      </c:pt>
                      <c:pt idx="1638">
                        <c:v>7.6793E-2</c:v>
                      </c:pt>
                      <c:pt idx="1639">
                        <c:v>7.6650999999999997E-2</c:v>
                      </c:pt>
                      <c:pt idx="1640">
                        <c:v>7.6469999999999996E-2</c:v>
                      </c:pt>
                      <c:pt idx="1641">
                        <c:v>7.6358999999999996E-2</c:v>
                      </c:pt>
                      <c:pt idx="1642">
                        <c:v>7.6296000000000003E-2</c:v>
                      </c:pt>
                      <c:pt idx="1643">
                        <c:v>7.6304999999999998E-2</c:v>
                      </c:pt>
                      <c:pt idx="1644">
                        <c:v>7.6345999999999997E-2</c:v>
                      </c:pt>
                      <c:pt idx="1645">
                        <c:v>7.6424000000000006E-2</c:v>
                      </c:pt>
                      <c:pt idx="1646">
                        <c:v>7.6475000000000001E-2</c:v>
                      </c:pt>
                      <c:pt idx="1647">
                        <c:v>7.6554999999999998E-2</c:v>
                      </c:pt>
                      <c:pt idx="1648">
                        <c:v>7.6719999999999997E-2</c:v>
                      </c:pt>
                      <c:pt idx="1649">
                        <c:v>7.6950000000000005E-2</c:v>
                      </c:pt>
                      <c:pt idx="1650">
                        <c:v>7.7259999999999995E-2</c:v>
                      </c:pt>
                      <c:pt idx="1651">
                        <c:v>7.7524999999999997E-2</c:v>
                      </c:pt>
                      <c:pt idx="1652">
                        <c:v>7.7774999999999997E-2</c:v>
                      </c:pt>
                      <c:pt idx="1653">
                        <c:v>7.8029000000000001E-2</c:v>
                      </c:pt>
                      <c:pt idx="1654">
                        <c:v>7.8397999999999995E-2</c:v>
                      </c:pt>
                      <c:pt idx="1655">
                        <c:v>7.8816999999999998E-2</c:v>
                      </c:pt>
                      <c:pt idx="1656">
                        <c:v>7.9233999999999999E-2</c:v>
                      </c:pt>
                      <c:pt idx="1657">
                        <c:v>7.9676999999999998E-2</c:v>
                      </c:pt>
                      <c:pt idx="1658">
                        <c:v>7.9991999999999994E-2</c:v>
                      </c:pt>
                      <c:pt idx="1659">
                        <c:v>8.0418000000000003E-2</c:v>
                      </c:pt>
                      <c:pt idx="1660">
                        <c:v>8.0792000000000003E-2</c:v>
                      </c:pt>
                      <c:pt idx="1661">
                        <c:v>8.1268000000000007E-2</c:v>
                      </c:pt>
                      <c:pt idx="1662">
                        <c:v>8.1807000000000005E-2</c:v>
                      </c:pt>
                      <c:pt idx="1663">
                        <c:v>8.2244999999999999E-2</c:v>
                      </c:pt>
                      <c:pt idx="1664">
                        <c:v>8.2669000000000006E-2</c:v>
                      </c:pt>
                      <c:pt idx="1665">
                        <c:v>8.3026000000000003E-2</c:v>
                      </c:pt>
                      <c:pt idx="1666">
                        <c:v>8.3375000000000005E-2</c:v>
                      </c:pt>
                      <c:pt idx="1667">
                        <c:v>8.3863999999999994E-2</c:v>
                      </c:pt>
                      <c:pt idx="1668">
                        <c:v>8.4250000000000005E-2</c:v>
                      </c:pt>
                      <c:pt idx="1669">
                        <c:v>8.4661E-2</c:v>
                      </c:pt>
                      <c:pt idx="1670">
                        <c:v>8.4963999999999998E-2</c:v>
                      </c:pt>
                      <c:pt idx="1671">
                        <c:v>8.5289000000000004E-2</c:v>
                      </c:pt>
                      <c:pt idx="1672">
                        <c:v>8.5519999999999999E-2</c:v>
                      </c:pt>
                      <c:pt idx="1673">
                        <c:v>8.5778999999999994E-2</c:v>
                      </c:pt>
                      <c:pt idx="1674">
                        <c:v>8.6046999999999998E-2</c:v>
                      </c:pt>
                      <c:pt idx="1675">
                        <c:v>8.6231000000000002E-2</c:v>
                      </c:pt>
                      <c:pt idx="1676">
                        <c:v>8.6356000000000002E-2</c:v>
                      </c:pt>
                      <c:pt idx="1677">
                        <c:v>8.6426000000000003E-2</c:v>
                      </c:pt>
                      <c:pt idx="1678">
                        <c:v>8.6504999999999999E-2</c:v>
                      </c:pt>
                      <c:pt idx="1679">
                        <c:v>8.6570999999999995E-2</c:v>
                      </c:pt>
                      <c:pt idx="1680">
                        <c:v>8.6606000000000002E-2</c:v>
                      </c:pt>
                      <c:pt idx="1681">
                        <c:v>8.6549000000000001E-2</c:v>
                      </c:pt>
                      <c:pt idx="1682">
                        <c:v>8.6469000000000004E-2</c:v>
                      </c:pt>
                      <c:pt idx="1683">
                        <c:v>8.6423E-2</c:v>
                      </c:pt>
                      <c:pt idx="1684">
                        <c:v>8.6342000000000002E-2</c:v>
                      </c:pt>
                      <c:pt idx="1685">
                        <c:v>8.6250999999999994E-2</c:v>
                      </c:pt>
                      <c:pt idx="1686">
                        <c:v>8.6059999999999998E-2</c:v>
                      </c:pt>
                      <c:pt idx="1687">
                        <c:v>8.5868E-2</c:v>
                      </c:pt>
                      <c:pt idx="1688">
                        <c:v>8.5680000000000006E-2</c:v>
                      </c:pt>
                      <c:pt idx="1689">
                        <c:v>8.5647000000000001E-2</c:v>
                      </c:pt>
                      <c:pt idx="1690">
                        <c:v>8.5438E-2</c:v>
                      </c:pt>
                      <c:pt idx="1691">
                        <c:v>8.5220000000000004E-2</c:v>
                      </c:pt>
                      <c:pt idx="1692">
                        <c:v>8.4986999999999993E-2</c:v>
                      </c:pt>
                      <c:pt idx="1693">
                        <c:v>8.4694000000000005E-2</c:v>
                      </c:pt>
                      <c:pt idx="1694">
                        <c:v>8.4334000000000006E-2</c:v>
                      </c:pt>
                      <c:pt idx="1695">
                        <c:v>8.4067000000000003E-2</c:v>
                      </c:pt>
                      <c:pt idx="1696">
                        <c:v>8.3812999999999999E-2</c:v>
                      </c:pt>
                      <c:pt idx="1697">
                        <c:v>8.3520999999999998E-2</c:v>
                      </c:pt>
                      <c:pt idx="1698">
                        <c:v>8.3303000000000002E-2</c:v>
                      </c:pt>
                      <c:pt idx="1699">
                        <c:v>8.2910999999999999E-2</c:v>
                      </c:pt>
                      <c:pt idx="1700">
                        <c:v>8.2570000000000005E-2</c:v>
                      </c:pt>
                      <c:pt idx="1701">
                        <c:v>8.2327999999999998E-2</c:v>
                      </c:pt>
                      <c:pt idx="1702">
                        <c:v>8.2103999999999996E-2</c:v>
                      </c:pt>
                      <c:pt idx="1703">
                        <c:v>8.1924999999999998E-2</c:v>
                      </c:pt>
                      <c:pt idx="1704">
                        <c:v>8.1727999999999995E-2</c:v>
                      </c:pt>
                      <c:pt idx="1705">
                        <c:v>8.1459000000000004E-2</c:v>
                      </c:pt>
                      <c:pt idx="1706">
                        <c:v>8.1202999999999997E-2</c:v>
                      </c:pt>
                      <c:pt idx="1707">
                        <c:v>8.1048999999999996E-2</c:v>
                      </c:pt>
                      <c:pt idx="1708">
                        <c:v>8.0962999999999993E-2</c:v>
                      </c:pt>
                      <c:pt idx="1709">
                        <c:v>8.0837000000000006E-2</c:v>
                      </c:pt>
                      <c:pt idx="1710">
                        <c:v>8.0714999999999995E-2</c:v>
                      </c:pt>
                      <c:pt idx="1711">
                        <c:v>8.0597000000000002E-2</c:v>
                      </c:pt>
                      <c:pt idx="1712">
                        <c:v>8.0512E-2</c:v>
                      </c:pt>
                      <c:pt idx="1713">
                        <c:v>8.0504000000000006E-2</c:v>
                      </c:pt>
                      <c:pt idx="1714">
                        <c:v>8.0543000000000003E-2</c:v>
                      </c:pt>
                      <c:pt idx="1715">
                        <c:v>8.0581E-2</c:v>
                      </c:pt>
                      <c:pt idx="1716">
                        <c:v>8.0634999999999998E-2</c:v>
                      </c:pt>
                      <c:pt idx="1717">
                        <c:v>8.0657999999999994E-2</c:v>
                      </c:pt>
                      <c:pt idx="1718">
                        <c:v>8.0698000000000006E-2</c:v>
                      </c:pt>
                      <c:pt idx="1719">
                        <c:v>8.0805000000000002E-2</c:v>
                      </c:pt>
                      <c:pt idx="1720">
                        <c:v>8.0933000000000005E-2</c:v>
                      </c:pt>
                      <c:pt idx="1721">
                        <c:v>8.1097000000000002E-2</c:v>
                      </c:pt>
                      <c:pt idx="1722">
                        <c:v>8.1230999999999998E-2</c:v>
                      </c:pt>
                      <c:pt idx="1723">
                        <c:v>8.1327999999999998E-2</c:v>
                      </c:pt>
                      <c:pt idx="1724">
                        <c:v>8.1423999999999996E-2</c:v>
                      </c:pt>
                      <c:pt idx="1725">
                        <c:v>8.1581000000000001E-2</c:v>
                      </c:pt>
                      <c:pt idx="1726">
                        <c:v>8.1820000000000004E-2</c:v>
                      </c:pt>
                      <c:pt idx="1727">
                        <c:v>8.2029000000000005E-2</c:v>
                      </c:pt>
                      <c:pt idx="1728">
                        <c:v>8.2187999999999997E-2</c:v>
                      </c:pt>
                      <c:pt idx="1729">
                        <c:v>8.2369999999999999E-2</c:v>
                      </c:pt>
                      <c:pt idx="1730">
                        <c:v>8.2540000000000002E-2</c:v>
                      </c:pt>
                      <c:pt idx="1731">
                        <c:v>8.2798999999999998E-2</c:v>
                      </c:pt>
                      <c:pt idx="1732">
                        <c:v>8.3004999999999995E-2</c:v>
                      </c:pt>
                      <c:pt idx="1733">
                        <c:v>8.3198999999999995E-2</c:v>
                      </c:pt>
                      <c:pt idx="1734">
                        <c:v>8.3281999999999995E-2</c:v>
                      </c:pt>
                      <c:pt idx="1735">
                        <c:v>8.3379999999999996E-2</c:v>
                      </c:pt>
                      <c:pt idx="1736">
                        <c:v>8.3561999999999997E-2</c:v>
                      </c:pt>
                      <c:pt idx="1737">
                        <c:v>8.3770999999999998E-2</c:v>
                      </c:pt>
                      <c:pt idx="1738">
                        <c:v>8.3983000000000002E-2</c:v>
                      </c:pt>
                      <c:pt idx="1739">
                        <c:v>8.4094000000000002E-2</c:v>
                      </c:pt>
                      <c:pt idx="1740">
                        <c:v>8.4185999999999997E-2</c:v>
                      </c:pt>
                      <c:pt idx="1741">
                        <c:v>8.4334000000000006E-2</c:v>
                      </c:pt>
                      <c:pt idx="1742">
                        <c:v>8.4447999999999995E-2</c:v>
                      </c:pt>
                      <c:pt idx="1743">
                        <c:v>8.4575999999999998E-2</c:v>
                      </c:pt>
                      <c:pt idx="1744">
                        <c:v>8.4643999999999997E-2</c:v>
                      </c:pt>
                      <c:pt idx="1745">
                        <c:v>8.4626000000000007E-2</c:v>
                      </c:pt>
                      <c:pt idx="1746">
                        <c:v>8.4597000000000006E-2</c:v>
                      </c:pt>
                      <c:pt idx="1747">
                        <c:v>8.4629999999999997E-2</c:v>
                      </c:pt>
                      <c:pt idx="1748">
                        <c:v>8.4671999999999997E-2</c:v>
                      </c:pt>
                      <c:pt idx="1749">
                        <c:v>8.4695000000000006E-2</c:v>
                      </c:pt>
                      <c:pt idx="1750">
                        <c:v>8.4670999999999996E-2</c:v>
                      </c:pt>
                      <c:pt idx="1751">
                        <c:v>8.4534999999999999E-2</c:v>
                      </c:pt>
                      <c:pt idx="1752">
                        <c:v>8.4404000000000007E-2</c:v>
                      </c:pt>
                      <c:pt idx="1753">
                        <c:v>8.4376999999999994E-2</c:v>
                      </c:pt>
                      <c:pt idx="1754">
                        <c:v>8.4365999999999997E-2</c:v>
                      </c:pt>
                      <c:pt idx="1755">
                        <c:v>8.4310999999999997E-2</c:v>
                      </c:pt>
                      <c:pt idx="1756">
                        <c:v>8.4155999999999995E-2</c:v>
                      </c:pt>
                      <c:pt idx="1757">
                        <c:v>8.3981E-2</c:v>
                      </c:pt>
                      <c:pt idx="1758">
                        <c:v>8.3890000000000006E-2</c:v>
                      </c:pt>
                      <c:pt idx="1759">
                        <c:v>8.3837999999999996E-2</c:v>
                      </c:pt>
                      <c:pt idx="1760">
                        <c:v>8.3736000000000005E-2</c:v>
                      </c:pt>
                      <c:pt idx="1761">
                        <c:v>8.3630999999999997E-2</c:v>
                      </c:pt>
                      <c:pt idx="1762">
                        <c:v>8.3463999999999997E-2</c:v>
                      </c:pt>
                      <c:pt idx="1763">
                        <c:v>8.3268999999999996E-2</c:v>
                      </c:pt>
                      <c:pt idx="1764">
                        <c:v>8.3177000000000001E-2</c:v>
                      </c:pt>
                      <c:pt idx="1765">
                        <c:v>8.3124000000000003E-2</c:v>
                      </c:pt>
                      <c:pt idx="1766">
                        <c:v>8.3083000000000004E-2</c:v>
                      </c:pt>
                      <c:pt idx="1767">
                        <c:v>8.2990999999999995E-2</c:v>
                      </c:pt>
                      <c:pt idx="1768">
                        <c:v>8.2876000000000005E-2</c:v>
                      </c:pt>
                      <c:pt idx="1769">
                        <c:v>8.2822000000000007E-2</c:v>
                      </c:pt>
                      <c:pt idx="1770">
                        <c:v>8.2794000000000006E-2</c:v>
                      </c:pt>
                      <c:pt idx="1771">
                        <c:v>8.2766000000000006E-2</c:v>
                      </c:pt>
                      <c:pt idx="1772">
                        <c:v>8.2719000000000001E-2</c:v>
                      </c:pt>
                      <c:pt idx="1773">
                        <c:v>8.2612000000000005E-2</c:v>
                      </c:pt>
                      <c:pt idx="1774">
                        <c:v>8.2525000000000001E-2</c:v>
                      </c:pt>
                      <c:pt idx="1775">
                        <c:v>8.2503999999999994E-2</c:v>
                      </c:pt>
                      <c:pt idx="1776">
                        <c:v>8.2522999999999999E-2</c:v>
                      </c:pt>
                      <c:pt idx="1777">
                        <c:v>8.2547999999999996E-2</c:v>
                      </c:pt>
                      <c:pt idx="1778">
                        <c:v>8.2531999999999994E-2</c:v>
                      </c:pt>
                      <c:pt idx="1779">
                        <c:v>8.2522999999999999E-2</c:v>
                      </c:pt>
                      <c:pt idx="1780">
                        <c:v>8.2572999999999994E-2</c:v>
                      </c:pt>
                      <c:pt idx="1781">
                        <c:v>8.2641999999999993E-2</c:v>
                      </c:pt>
                      <c:pt idx="1782">
                        <c:v>8.2713999999999996E-2</c:v>
                      </c:pt>
                      <c:pt idx="1783">
                        <c:v>8.2776000000000002E-2</c:v>
                      </c:pt>
                      <c:pt idx="1784">
                        <c:v>8.2791000000000003E-2</c:v>
                      </c:pt>
                      <c:pt idx="1785">
                        <c:v>8.2789000000000001E-2</c:v>
                      </c:pt>
                      <c:pt idx="1786">
                        <c:v>8.2836999999999994E-2</c:v>
                      </c:pt>
                      <c:pt idx="1787">
                        <c:v>8.2942000000000002E-2</c:v>
                      </c:pt>
                      <c:pt idx="1788">
                        <c:v>8.3044999999999994E-2</c:v>
                      </c:pt>
                      <c:pt idx="1789">
                        <c:v>8.3150000000000002E-2</c:v>
                      </c:pt>
                      <c:pt idx="1790">
                        <c:v>8.3136000000000002E-2</c:v>
                      </c:pt>
                      <c:pt idx="1791">
                        <c:v>8.3123000000000002E-2</c:v>
                      </c:pt>
                      <c:pt idx="1792">
                        <c:v>8.3221000000000003E-2</c:v>
                      </c:pt>
                      <c:pt idx="1793">
                        <c:v>8.3318000000000003E-2</c:v>
                      </c:pt>
                      <c:pt idx="1794">
                        <c:v>8.3438999999999999E-2</c:v>
                      </c:pt>
                      <c:pt idx="1795">
                        <c:v>8.3503999999999995E-2</c:v>
                      </c:pt>
                      <c:pt idx="1796">
                        <c:v>8.3488000000000007E-2</c:v>
                      </c:pt>
                      <c:pt idx="1797">
                        <c:v>8.3456000000000002E-2</c:v>
                      </c:pt>
                      <c:pt idx="1798">
                        <c:v>8.3509E-2</c:v>
                      </c:pt>
                      <c:pt idx="1799">
                        <c:v>8.3584000000000006E-2</c:v>
                      </c:pt>
                      <c:pt idx="1800">
                        <c:v>8.3644999999999997E-2</c:v>
                      </c:pt>
                      <c:pt idx="1801">
                        <c:v>8.3667000000000005E-2</c:v>
                      </c:pt>
                      <c:pt idx="1802">
                        <c:v>8.3565E-2</c:v>
                      </c:pt>
                      <c:pt idx="1803">
                        <c:v>8.3481E-2</c:v>
                      </c:pt>
                      <c:pt idx="1804">
                        <c:v>8.3524000000000001E-2</c:v>
                      </c:pt>
                      <c:pt idx="1805">
                        <c:v>8.3584000000000006E-2</c:v>
                      </c:pt>
                      <c:pt idx="1806">
                        <c:v>8.3624000000000004E-2</c:v>
                      </c:pt>
                      <c:pt idx="1807">
                        <c:v>8.3599999999999994E-2</c:v>
                      </c:pt>
                      <c:pt idx="1808">
                        <c:v>8.3500000000000005E-2</c:v>
                      </c:pt>
                      <c:pt idx="1809">
                        <c:v>8.3416000000000004E-2</c:v>
                      </c:pt>
                      <c:pt idx="1810">
                        <c:v>8.3410999999999999E-2</c:v>
                      </c:pt>
                      <c:pt idx="1811">
                        <c:v>8.3350999999999995E-2</c:v>
                      </c:pt>
                      <c:pt idx="1812">
                        <c:v>8.3259E-2</c:v>
                      </c:pt>
                      <c:pt idx="1813">
                        <c:v>8.3199999999999996E-2</c:v>
                      </c:pt>
                      <c:pt idx="1814">
                        <c:v>8.3177000000000001E-2</c:v>
                      </c:pt>
                      <c:pt idx="1815">
                        <c:v>8.3212999999999995E-2</c:v>
                      </c:pt>
                      <c:pt idx="1816">
                        <c:v>8.3239999999999995E-2</c:v>
                      </c:pt>
                      <c:pt idx="1817">
                        <c:v>8.3232E-2</c:v>
                      </c:pt>
                      <c:pt idx="1818">
                        <c:v>8.3216999999999999E-2</c:v>
                      </c:pt>
                      <c:pt idx="1819">
                        <c:v>8.3125000000000004E-2</c:v>
                      </c:pt>
                      <c:pt idx="1820">
                        <c:v>8.3029000000000006E-2</c:v>
                      </c:pt>
                      <c:pt idx="1821">
                        <c:v>8.3013000000000003E-2</c:v>
                      </c:pt>
                      <c:pt idx="1822">
                        <c:v>8.3029000000000006E-2</c:v>
                      </c:pt>
                      <c:pt idx="1823">
                        <c:v>8.3040000000000003E-2</c:v>
                      </c:pt>
                      <c:pt idx="1824">
                        <c:v>8.3049999999999999E-2</c:v>
                      </c:pt>
                      <c:pt idx="1825">
                        <c:v>8.2989999999999994E-2</c:v>
                      </c:pt>
                      <c:pt idx="1826">
                        <c:v>8.2912E-2</c:v>
                      </c:pt>
                      <c:pt idx="1827">
                        <c:v>8.2924999999999999E-2</c:v>
                      </c:pt>
                      <c:pt idx="1828">
                        <c:v>8.2982E-2</c:v>
                      </c:pt>
                      <c:pt idx="1829">
                        <c:v>8.3019999999999997E-2</c:v>
                      </c:pt>
                      <c:pt idx="1830">
                        <c:v>8.301E-2</c:v>
                      </c:pt>
                      <c:pt idx="1831">
                        <c:v>8.2968E-2</c:v>
                      </c:pt>
                      <c:pt idx="1832">
                        <c:v>8.2976999999999995E-2</c:v>
                      </c:pt>
                      <c:pt idx="1833">
                        <c:v>8.3014000000000004E-2</c:v>
                      </c:pt>
                      <c:pt idx="1834">
                        <c:v>8.3039000000000002E-2</c:v>
                      </c:pt>
                      <c:pt idx="1835">
                        <c:v>8.3053000000000002E-2</c:v>
                      </c:pt>
                      <c:pt idx="1836">
                        <c:v>8.2984000000000002E-2</c:v>
                      </c:pt>
                      <c:pt idx="1837">
                        <c:v>8.2922999999999997E-2</c:v>
                      </c:pt>
                      <c:pt idx="1838">
                        <c:v>8.2931000000000005E-2</c:v>
                      </c:pt>
                      <c:pt idx="1839">
                        <c:v>8.2977999999999996E-2</c:v>
                      </c:pt>
                      <c:pt idx="1840">
                        <c:v>8.3025000000000002E-2</c:v>
                      </c:pt>
                      <c:pt idx="1841">
                        <c:v>8.3043000000000006E-2</c:v>
                      </c:pt>
                      <c:pt idx="1842">
                        <c:v>8.2977999999999996E-2</c:v>
                      </c:pt>
                      <c:pt idx="1843">
                        <c:v>8.2917000000000005E-2</c:v>
                      </c:pt>
                      <c:pt idx="1844">
                        <c:v>8.2933000000000007E-2</c:v>
                      </c:pt>
                      <c:pt idx="1845">
                        <c:v>8.2985000000000003E-2</c:v>
                      </c:pt>
                      <c:pt idx="1846">
                        <c:v>8.3039000000000002E-2</c:v>
                      </c:pt>
                      <c:pt idx="1847">
                        <c:v>8.3058000000000007E-2</c:v>
                      </c:pt>
                      <c:pt idx="1848">
                        <c:v>8.2998000000000002E-2</c:v>
                      </c:pt>
                      <c:pt idx="1849">
                        <c:v>8.2946000000000006E-2</c:v>
                      </c:pt>
                      <c:pt idx="1850">
                        <c:v>8.2960000000000006E-2</c:v>
                      </c:pt>
                      <c:pt idx="1851">
                        <c:v>8.2983000000000001E-2</c:v>
                      </c:pt>
                      <c:pt idx="1852">
                        <c:v>8.2983000000000001E-2</c:v>
                      </c:pt>
                      <c:pt idx="1853">
                        <c:v>8.2956000000000002E-2</c:v>
                      </c:pt>
                      <c:pt idx="1854">
                        <c:v>8.2876000000000005E-2</c:v>
                      </c:pt>
                      <c:pt idx="1855">
                        <c:v>8.2794999999999994E-2</c:v>
                      </c:pt>
                      <c:pt idx="1856">
                        <c:v>8.2781999999999994E-2</c:v>
                      </c:pt>
                      <c:pt idx="1857">
                        <c:v>8.2796999999999996E-2</c:v>
                      </c:pt>
                      <c:pt idx="1858">
                        <c:v>8.2812999999999998E-2</c:v>
                      </c:pt>
                      <c:pt idx="1859">
                        <c:v>8.2803000000000002E-2</c:v>
                      </c:pt>
                      <c:pt idx="1860">
                        <c:v>8.2680000000000003E-2</c:v>
                      </c:pt>
                      <c:pt idx="1861">
                        <c:v>8.2579E-2</c:v>
                      </c:pt>
                      <c:pt idx="1862">
                        <c:v>8.2565E-2</c:v>
                      </c:pt>
                      <c:pt idx="1863">
                        <c:v>8.2565E-2</c:v>
                      </c:pt>
                      <c:pt idx="1864">
                        <c:v>8.2570000000000005E-2</c:v>
                      </c:pt>
                      <c:pt idx="1865">
                        <c:v>8.2576999999999998E-2</c:v>
                      </c:pt>
                      <c:pt idx="1866">
                        <c:v>8.2511000000000001E-2</c:v>
                      </c:pt>
                      <c:pt idx="1867">
                        <c:v>8.2447000000000006E-2</c:v>
                      </c:pt>
                      <c:pt idx="1868">
                        <c:v>8.2461999999999994E-2</c:v>
                      </c:pt>
                      <c:pt idx="1869">
                        <c:v>8.2500000000000004E-2</c:v>
                      </c:pt>
                      <c:pt idx="1870">
                        <c:v>8.2541000000000003E-2</c:v>
                      </c:pt>
                      <c:pt idx="1871">
                        <c:v>8.2565E-2</c:v>
                      </c:pt>
                      <c:pt idx="1872">
                        <c:v>8.2502000000000006E-2</c:v>
                      </c:pt>
                      <c:pt idx="1873">
                        <c:v>8.2437999999999997E-2</c:v>
                      </c:pt>
                      <c:pt idx="1874">
                        <c:v>8.2443000000000002E-2</c:v>
                      </c:pt>
                      <c:pt idx="1875">
                        <c:v>8.2492999999999997E-2</c:v>
                      </c:pt>
                      <c:pt idx="1876">
                        <c:v>8.2501000000000005E-2</c:v>
                      </c:pt>
                      <c:pt idx="1877">
                        <c:v>8.2516000000000006E-2</c:v>
                      </c:pt>
                      <c:pt idx="1878">
                        <c:v>8.2503999999999994E-2</c:v>
                      </c:pt>
                      <c:pt idx="1879">
                        <c:v>8.2468E-2</c:v>
                      </c:pt>
                      <c:pt idx="1880">
                        <c:v>8.2479999999999998E-2</c:v>
                      </c:pt>
                      <c:pt idx="1881">
                        <c:v>8.2519999999999996E-2</c:v>
                      </c:pt>
                      <c:pt idx="1882">
                        <c:v>8.2546999999999995E-2</c:v>
                      </c:pt>
                      <c:pt idx="1883">
                        <c:v>8.2488000000000006E-2</c:v>
                      </c:pt>
                      <c:pt idx="1884">
                        <c:v>8.2405000000000006E-2</c:v>
                      </c:pt>
                      <c:pt idx="1885">
                        <c:v>8.2410999999999998E-2</c:v>
                      </c:pt>
                      <c:pt idx="1886">
                        <c:v>8.2473000000000005E-2</c:v>
                      </c:pt>
                      <c:pt idx="1887">
                        <c:v>8.2528000000000004E-2</c:v>
                      </c:pt>
                      <c:pt idx="1888">
                        <c:v>8.2558000000000006E-2</c:v>
                      </c:pt>
                      <c:pt idx="1889">
                        <c:v>8.2497000000000001E-2</c:v>
                      </c:pt>
                      <c:pt idx="1890">
                        <c:v>8.2405999999999993E-2</c:v>
                      </c:pt>
                      <c:pt idx="1891">
                        <c:v>8.2424999999999998E-2</c:v>
                      </c:pt>
                      <c:pt idx="1892">
                        <c:v>8.2485000000000003E-2</c:v>
                      </c:pt>
                      <c:pt idx="1893">
                        <c:v>8.2544999999999993E-2</c:v>
                      </c:pt>
                      <c:pt idx="1894">
                        <c:v>8.2566000000000001E-2</c:v>
                      </c:pt>
                      <c:pt idx="1895">
                        <c:v>8.2530000000000006E-2</c:v>
                      </c:pt>
                      <c:pt idx="1896">
                        <c:v>8.2476999999999995E-2</c:v>
                      </c:pt>
                      <c:pt idx="1897">
                        <c:v>8.2462999999999995E-2</c:v>
                      </c:pt>
                      <c:pt idx="1898">
                        <c:v>8.2469000000000001E-2</c:v>
                      </c:pt>
                      <c:pt idx="1899">
                        <c:v>8.2468E-2</c:v>
                      </c:pt>
                      <c:pt idx="1900">
                        <c:v>8.2434999999999994E-2</c:v>
                      </c:pt>
                      <c:pt idx="1901">
                        <c:v>8.2347000000000004E-2</c:v>
                      </c:pt>
                      <c:pt idx="1902">
                        <c:v>8.2266000000000006E-2</c:v>
                      </c:pt>
                      <c:pt idx="1903">
                        <c:v>8.2242999999999997E-2</c:v>
                      </c:pt>
                      <c:pt idx="1904">
                        <c:v>8.2237000000000005E-2</c:v>
                      </c:pt>
                      <c:pt idx="1905">
                        <c:v>8.2217999999999999E-2</c:v>
                      </c:pt>
                      <c:pt idx="1906">
                        <c:v>8.2179000000000002E-2</c:v>
                      </c:pt>
                      <c:pt idx="1907">
                        <c:v>8.2071000000000005E-2</c:v>
                      </c:pt>
                      <c:pt idx="1908">
                        <c:v>8.1961999999999993E-2</c:v>
                      </c:pt>
                      <c:pt idx="1909">
                        <c:v>8.1950999999999996E-2</c:v>
                      </c:pt>
                      <c:pt idx="1910">
                        <c:v>8.1965999999999997E-2</c:v>
                      </c:pt>
                      <c:pt idx="1911">
                        <c:v>8.1971000000000002E-2</c:v>
                      </c:pt>
                      <c:pt idx="1912">
                        <c:v>8.1956000000000001E-2</c:v>
                      </c:pt>
                      <c:pt idx="1913">
                        <c:v>8.1887000000000001E-2</c:v>
                      </c:pt>
                      <c:pt idx="1914">
                        <c:v>8.1773999999999999E-2</c:v>
                      </c:pt>
                      <c:pt idx="1915">
                        <c:v>8.1712000000000007E-2</c:v>
                      </c:pt>
                      <c:pt idx="1916">
                        <c:v>8.1710000000000005E-2</c:v>
                      </c:pt>
                      <c:pt idx="1917">
                        <c:v>8.1750000000000003E-2</c:v>
                      </c:pt>
                      <c:pt idx="1918">
                        <c:v>8.1785999999999998E-2</c:v>
                      </c:pt>
                      <c:pt idx="1919">
                        <c:v>8.1777000000000002E-2</c:v>
                      </c:pt>
                      <c:pt idx="1920">
                        <c:v>8.1724000000000005E-2</c:v>
                      </c:pt>
                      <c:pt idx="1921">
                        <c:v>8.1703999999999999E-2</c:v>
                      </c:pt>
                      <c:pt idx="1922">
                        <c:v>8.1702999999999998E-2</c:v>
                      </c:pt>
                      <c:pt idx="1923">
                        <c:v>8.1707000000000002E-2</c:v>
                      </c:pt>
                      <c:pt idx="1924">
                        <c:v>8.1667000000000003E-2</c:v>
                      </c:pt>
                      <c:pt idx="1925">
                        <c:v>8.1604999999999997E-2</c:v>
                      </c:pt>
                      <c:pt idx="1926">
                        <c:v>8.1595000000000001E-2</c:v>
                      </c:pt>
                      <c:pt idx="1927">
                        <c:v>8.1632999999999997E-2</c:v>
                      </c:pt>
                      <c:pt idx="1928">
                        <c:v>8.1672999999999996E-2</c:v>
                      </c:pt>
                      <c:pt idx="1929">
                        <c:v>8.1695000000000004E-2</c:v>
                      </c:pt>
                      <c:pt idx="1930">
                        <c:v>8.1628999999999993E-2</c:v>
                      </c:pt>
                      <c:pt idx="1931">
                        <c:v>8.1555000000000002E-2</c:v>
                      </c:pt>
                      <c:pt idx="1932">
                        <c:v>8.1541000000000002E-2</c:v>
                      </c:pt>
                      <c:pt idx="1933">
                        <c:v>8.1557000000000004E-2</c:v>
                      </c:pt>
                      <c:pt idx="1934">
                        <c:v>8.1569000000000003E-2</c:v>
                      </c:pt>
                      <c:pt idx="1935">
                        <c:v>8.1497E-2</c:v>
                      </c:pt>
                      <c:pt idx="1936">
                        <c:v>8.1414E-2</c:v>
                      </c:pt>
                      <c:pt idx="1937">
                        <c:v>8.1434000000000006E-2</c:v>
                      </c:pt>
                      <c:pt idx="1938">
                        <c:v>8.1481999999999999E-2</c:v>
                      </c:pt>
                      <c:pt idx="1939">
                        <c:v>8.1541000000000002E-2</c:v>
                      </c:pt>
                      <c:pt idx="1940">
                        <c:v>8.1566E-2</c:v>
                      </c:pt>
                      <c:pt idx="1941">
                        <c:v>8.1526000000000001E-2</c:v>
                      </c:pt>
                      <c:pt idx="1942">
                        <c:v>8.1458000000000003E-2</c:v>
                      </c:pt>
                      <c:pt idx="1943">
                        <c:v>8.1464999999999996E-2</c:v>
                      </c:pt>
                      <c:pt idx="1944">
                        <c:v>8.1483E-2</c:v>
                      </c:pt>
                      <c:pt idx="1945">
                        <c:v>8.1489000000000006E-2</c:v>
                      </c:pt>
                      <c:pt idx="1946">
                        <c:v>8.1462000000000007E-2</c:v>
                      </c:pt>
                      <c:pt idx="1947">
                        <c:v>8.1349000000000005E-2</c:v>
                      </c:pt>
                      <c:pt idx="1948">
                        <c:v>8.1259999999999999E-2</c:v>
                      </c:pt>
                      <c:pt idx="1949">
                        <c:v>8.1300999999999998E-2</c:v>
                      </c:pt>
                      <c:pt idx="1950">
                        <c:v>8.1349000000000005E-2</c:v>
                      </c:pt>
                      <c:pt idx="1951">
                        <c:v>8.1351999999999994E-2</c:v>
                      </c:pt>
                      <c:pt idx="1952">
                        <c:v>8.1263000000000002E-2</c:v>
                      </c:pt>
                      <c:pt idx="1953">
                        <c:v>8.1156000000000006E-2</c:v>
                      </c:pt>
                      <c:pt idx="1954">
                        <c:v>8.1140000000000004E-2</c:v>
                      </c:pt>
                      <c:pt idx="1955">
                        <c:v>8.1171999999999994E-2</c:v>
                      </c:pt>
                      <c:pt idx="1956">
                        <c:v>8.1185999999999994E-2</c:v>
                      </c:pt>
                      <c:pt idx="1957">
                        <c:v>8.1165000000000001E-2</c:v>
                      </c:pt>
                      <c:pt idx="1958">
                        <c:v>8.1098000000000003E-2</c:v>
                      </c:pt>
                      <c:pt idx="1959">
                        <c:v>8.1019999999999995E-2</c:v>
                      </c:pt>
                      <c:pt idx="1960">
                        <c:v>8.1023999999999999E-2</c:v>
                      </c:pt>
                      <c:pt idx="1961">
                        <c:v>8.1049999999999997E-2</c:v>
                      </c:pt>
                      <c:pt idx="1962">
                        <c:v>8.1041000000000002E-2</c:v>
                      </c:pt>
                      <c:pt idx="1963">
                        <c:v>8.0984E-2</c:v>
                      </c:pt>
                      <c:pt idx="1964">
                        <c:v>8.0898999999999999E-2</c:v>
                      </c:pt>
                      <c:pt idx="1965">
                        <c:v>8.0888000000000002E-2</c:v>
                      </c:pt>
                      <c:pt idx="1966">
                        <c:v>8.0883999999999998E-2</c:v>
                      </c:pt>
                      <c:pt idx="1967">
                        <c:v>8.0869999999999997E-2</c:v>
                      </c:pt>
                      <c:pt idx="1968">
                        <c:v>8.0848000000000003E-2</c:v>
                      </c:pt>
                      <c:pt idx="1969">
                        <c:v>8.0804000000000001E-2</c:v>
                      </c:pt>
                      <c:pt idx="1970">
                        <c:v>8.0759999999999998E-2</c:v>
                      </c:pt>
                      <c:pt idx="1971">
                        <c:v>8.0768000000000006E-2</c:v>
                      </c:pt>
                      <c:pt idx="1972">
                        <c:v>8.0772999999999998E-2</c:v>
                      </c:pt>
                      <c:pt idx="1973">
                        <c:v>8.0744999999999997E-2</c:v>
                      </c:pt>
                      <c:pt idx="1974">
                        <c:v>8.0662999999999999E-2</c:v>
                      </c:pt>
                      <c:pt idx="1975">
                        <c:v>8.0592999999999998E-2</c:v>
                      </c:pt>
                      <c:pt idx="1976">
                        <c:v>8.0603999999999995E-2</c:v>
                      </c:pt>
                      <c:pt idx="1977">
                        <c:v>8.0628000000000005E-2</c:v>
                      </c:pt>
                      <c:pt idx="1978">
                        <c:v>8.0629999999999993E-2</c:v>
                      </c:pt>
                      <c:pt idx="1979">
                        <c:v>8.0618999999999996E-2</c:v>
                      </c:pt>
                      <c:pt idx="1980">
                        <c:v>8.0568000000000001E-2</c:v>
                      </c:pt>
                      <c:pt idx="1981">
                        <c:v>8.0504000000000006E-2</c:v>
                      </c:pt>
                      <c:pt idx="1982">
                        <c:v>8.0507999999999996E-2</c:v>
                      </c:pt>
                      <c:pt idx="1983">
                        <c:v>8.0533999999999994E-2</c:v>
                      </c:pt>
                      <c:pt idx="1984">
                        <c:v>8.0538999999999999E-2</c:v>
                      </c:pt>
                      <c:pt idx="1985">
                        <c:v>8.0515000000000003E-2</c:v>
                      </c:pt>
                      <c:pt idx="1986">
                        <c:v>8.0391000000000004E-2</c:v>
                      </c:pt>
                      <c:pt idx="1987">
                        <c:v>8.0284999999999995E-2</c:v>
                      </c:pt>
                      <c:pt idx="1988">
                        <c:v>8.0306000000000002E-2</c:v>
                      </c:pt>
                      <c:pt idx="1989">
                        <c:v>8.0347000000000002E-2</c:v>
                      </c:pt>
                      <c:pt idx="1990">
                        <c:v>8.0379000000000006E-2</c:v>
                      </c:pt>
                      <c:pt idx="1991">
                        <c:v>8.0377000000000004E-2</c:v>
                      </c:pt>
                      <c:pt idx="1992">
                        <c:v>8.0297999999999994E-2</c:v>
                      </c:pt>
                      <c:pt idx="1993">
                        <c:v>8.0169000000000004E-2</c:v>
                      </c:pt>
                      <c:pt idx="1994">
                        <c:v>8.0124000000000001E-2</c:v>
                      </c:pt>
                      <c:pt idx="1995">
                        <c:v>8.0127000000000004E-2</c:v>
                      </c:pt>
                      <c:pt idx="1996">
                        <c:v>8.0159999999999995E-2</c:v>
                      </c:pt>
                      <c:pt idx="1997">
                        <c:v>8.0157999999999993E-2</c:v>
                      </c:pt>
                      <c:pt idx="1998">
                        <c:v>8.0021999999999996E-2</c:v>
                      </c:pt>
                      <c:pt idx="1999">
                        <c:v>7.9907000000000006E-2</c:v>
                      </c:pt>
                      <c:pt idx="2000">
                        <c:v>7.9921000000000006E-2</c:v>
                      </c:pt>
                      <c:pt idx="2001">
                        <c:v>7.9950999999999994E-2</c:v>
                      </c:pt>
                      <c:pt idx="2002">
                        <c:v>7.9969999999999999E-2</c:v>
                      </c:pt>
                      <c:pt idx="2003">
                        <c:v>7.9961000000000004E-2</c:v>
                      </c:pt>
                      <c:pt idx="2004">
                        <c:v>7.9874000000000001E-2</c:v>
                      </c:pt>
                      <c:pt idx="2005">
                        <c:v>7.9781000000000005E-2</c:v>
                      </c:pt>
                      <c:pt idx="2006">
                        <c:v>7.9783999999999994E-2</c:v>
                      </c:pt>
                      <c:pt idx="2007">
                        <c:v>7.9808000000000004E-2</c:v>
                      </c:pt>
                      <c:pt idx="2008">
                        <c:v>7.9796000000000006E-2</c:v>
                      </c:pt>
                      <c:pt idx="2009">
                        <c:v>7.9714999999999994E-2</c:v>
                      </c:pt>
                      <c:pt idx="2010">
                        <c:v>7.9618999999999995E-2</c:v>
                      </c:pt>
                      <c:pt idx="2011">
                        <c:v>7.9608999999999999E-2</c:v>
                      </c:pt>
                      <c:pt idx="2012">
                        <c:v>7.9611000000000001E-2</c:v>
                      </c:pt>
                      <c:pt idx="2013">
                        <c:v>7.9607999999999998E-2</c:v>
                      </c:pt>
                      <c:pt idx="2014">
                        <c:v>7.9600000000000004E-2</c:v>
                      </c:pt>
                      <c:pt idx="2015">
                        <c:v>7.9543000000000003E-2</c:v>
                      </c:pt>
                      <c:pt idx="2016">
                        <c:v>7.9471E-2</c:v>
                      </c:pt>
                      <c:pt idx="2017">
                        <c:v>7.9446000000000003E-2</c:v>
                      </c:pt>
                      <c:pt idx="2018">
                        <c:v>7.9439999999999997E-2</c:v>
                      </c:pt>
                      <c:pt idx="2019">
                        <c:v>7.9422999999999994E-2</c:v>
                      </c:pt>
                      <c:pt idx="2020">
                        <c:v>7.9392000000000004E-2</c:v>
                      </c:pt>
                      <c:pt idx="2021">
                        <c:v>7.9286999999999996E-2</c:v>
                      </c:pt>
                      <c:pt idx="2022">
                        <c:v>7.9147999999999996E-2</c:v>
                      </c:pt>
                      <c:pt idx="2023">
                        <c:v>7.911E-2</c:v>
                      </c:pt>
                      <c:pt idx="2024">
                        <c:v>7.9100000000000004E-2</c:v>
                      </c:pt>
                      <c:pt idx="2025">
                        <c:v>7.9103999999999994E-2</c:v>
                      </c:pt>
                      <c:pt idx="2026">
                        <c:v>7.9107999999999998E-2</c:v>
                      </c:pt>
                      <c:pt idx="2027">
                        <c:v>7.9025999999999999E-2</c:v>
                      </c:pt>
                      <c:pt idx="2028">
                        <c:v>7.8922000000000006E-2</c:v>
                      </c:pt>
                      <c:pt idx="2029">
                        <c:v>7.8898999999999997E-2</c:v>
                      </c:pt>
                      <c:pt idx="2030">
                        <c:v>7.8919000000000003E-2</c:v>
                      </c:pt>
                      <c:pt idx="2031">
                        <c:v>7.8926999999999997E-2</c:v>
                      </c:pt>
                      <c:pt idx="2032">
                        <c:v>7.8909000000000007E-2</c:v>
                      </c:pt>
                      <c:pt idx="2033">
                        <c:v>7.8830999999999998E-2</c:v>
                      </c:pt>
                      <c:pt idx="2034">
                        <c:v>7.8716999999999995E-2</c:v>
                      </c:pt>
                      <c:pt idx="2035">
                        <c:v>7.8686000000000006E-2</c:v>
                      </c:pt>
                      <c:pt idx="2036">
                        <c:v>7.8695000000000001E-2</c:v>
                      </c:pt>
                      <c:pt idx="2037">
                        <c:v>7.8684000000000004E-2</c:v>
                      </c:pt>
                      <c:pt idx="2038">
                        <c:v>7.8581999999999999E-2</c:v>
                      </c:pt>
                      <c:pt idx="2039">
                        <c:v>7.8483999999999998E-2</c:v>
                      </c:pt>
                      <c:pt idx="2040">
                        <c:v>7.8475000000000003E-2</c:v>
                      </c:pt>
                      <c:pt idx="2041">
                        <c:v>7.8496999999999997E-2</c:v>
                      </c:pt>
                      <c:pt idx="2042">
                        <c:v>7.8507999999999994E-2</c:v>
                      </c:pt>
                      <c:pt idx="2043">
                        <c:v>7.8478000000000006E-2</c:v>
                      </c:pt>
                      <c:pt idx="2044">
                        <c:v>7.8326999999999994E-2</c:v>
                      </c:pt>
                      <c:pt idx="2045">
                        <c:v>7.8206999999999999E-2</c:v>
                      </c:pt>
                      <c:pt idx="2046">
                        <c:v>7.8176999999999996E-2</c:v>
                      </c:pt>
                      <c:pt idx="2047">
                        <c:v>7.8217999999999996E-2</c:v>
                      </c:pt>
                      <c:pt idx="2048">
                        <c:v>7.8241000000000005E-2</c:v>
                      </c:pt>
                      <c:pt idx="2049">
                        <c:v>7.8229999999999994E-2</c:v>
                      </c:pt>
                      <c:pt idx="2050">
                        <c:v>7.8159999999999993E-2</c:v>
                      </c:pt>
                      <c:pt idx="2051">
                        <c:v>7.8087000000000004E-2</c:v>
                      </c:pt>
                      <c:pt idx="2052">
                        <c:v>7.8076000000000007E-2</c:v>
                      </c:pt>
                      <c:pt idx="2053">
                        <c:v>7.8084000000000001E-2</c:v>
                      </c:pt>
                      <c:pt idx="2054">
                        <c:v>7.8063999999999995E-2</c:v>
                      </c:pt>
                      <c:pt idx="2055">
                        <c:v>7.8025999999999998E-2</c:v>
                      </c:pt>
                      <c:pt idx="2056">
                        <c:v>7.7893000000000004E-2</c:v>
                      </c:pt>
                      <c:pt idx="2057">
                        <c:v>7.7781000000000003E-2</c:v>
                      </c:pt>
                      <c:pt idx="2058">
                        <c:v>7.7766000000000002E-2</c:v>
                      </c:pt>
                      <c:pt idx="2059">
                        <c:v>7.7794000000000002E-2</c:v>
                      </c:pt>
                      <c:pt idx="2060">
                        <c:v>7.7808000000000002E-2</c:v>
                      </c:pt>
                      <c:pt idx="2061">
                        <c:v>7.7785000000000007E-2</c:v>
                      </c:pt>
                      <c:pt idx="2062">
                        <c:v>7.7688999999999994E-2</c:v>
                      </c:pt>
                      <c:pt idx="2063">
                        <c:v>7.7670000000000003E-2</c:v>
                      </c:pt>
                      <c:pt idx="2064">
                        <c:v>7.7590999999999993E-2</c:v>
                      </c:pt>
                      <c:pt idx="2065">
                        <c:v>7.7573000000000003E-2</c:v>
                      </c:pt>
                      <c:pt idx="2066">
                        <c:v>7.757E-2</c:v>
                      </c:pt>
                      <c:pt idx="2067">
                        <c:v>7.7562999999999993E-2</c:v>
                      </c:pt>
                      <c:pt idx="2068">
                        <c:v>7.7542E-2</c:v>
                      </c:pt>
                      <c:pt idx="2069">
                        <c:v>7.7432000000000001E-2</c:v>
                      </c:pt>
                      <c:pt idx="2070">
                        <c:v>7.7332999999999999E-2</c:v>
                      </c:pt>
                      <c:pt idx="2071">
                        <c:v>7.7307000000000001E-2</c:v>
                      </c:pt>
                      <c:pt idx="2072">
                        <c:v>7.7315999999999996E-2</c:v>
                      </c:pt>
                      <c:pt idx="2073">
                        <c:v>7.7321000000000001E-2</c:v>
                      </c:pt>
                      <c:pt idx="2074">
                        <c:v>7.7238000000000001E-2</c:v>
                      </c:pt>
                      <c:pt idx="2075">
                        <c:v>7.7145000000000005E-2</c:v>
                      </c:pt>
                      <c:pt idx="2076">
                        <c:v>7.7128000000000002E-2</c:v>
                      </c:pt>
                      <c:pt idx="2077">
                        <c:v>7.7132999999999993E-2</c:v>
                      </c:pt>
                      <c:pt idx="2078">
                        <c:v>7.7134999999999995E-2</c:v>
                      </c:pt>
                      <c:pt idx="2079">
                        <c:v>7.7122999999999997E-2</c:v>
                      </c:pt>
                      <c:pt idx="2080">
                        <c:v>7.7027999999999999E-2</c:v>
                      </c:pt>
                      <c:pt idx="2081">
                        <c:v>7.6927999999999996E-2</c:v>
                      </c:pt>
                      <c:pt idx="2082">
                        <c:v>7.6894000000000004E-2</c:v>
                      </c:pt>
                      <c:pt idx="2083">
                        <c:v>7.689E-2</c:v>
                      </c:pt>
                      <c:pt idx="2084">
                        <c:v>7.6878000000000002E-2</c:v>
                      </c:pt>
                      <c:pt idx="2085">
                        <c:v>7.6763999999999999E-2</c:v>
                      </c:pt>
                      <c:pt idx="2086">
                        <c:v>7.6596999999999998E-2</c:v>
                      </c:pt>
                      <c:pt idx="2087">
                        <c:v>7.6587000000000002E-2</c:v>
                      </c:pt>
                      <c:pt idx="2088">
                        <c:v>7.6636999999999997E-2</c:v>
                      </c:pt>
                      <c:pt idx="2089">
                        <c:v>7.6670000000000002E-2</c:v>
                      </c:pt>
                      <c:pt idx="2090">
                        <c:v>7.6661000000000007E-2</c:v>
                      </c:pt>
                      <c:pt idx="2091">
                        <c:v>7.6559000000000002E-2</c:v>
                      </c:pt>
                      <c:pt idx="2092">
                        <c:v>7.6446E-2</c:v>
                      </c:pt>
                      <c:pt idx="2093">
                        <c:v>7.6398999999999995E-2</c:v>
                      </c:pt>
                      <c:pt idx="2094">
                        <c:v>7.6388999999999999E-2</c:v>
                      </c:pt>
                      <c:pt idx="2095">
                        <c:v>7.6385999999999996E-2</c:v>
                      </c:pt>
                      <c:pt idx="2096">
                        <c:v>7.6358999999999996E-2</c:v>
                      </c:pt>
                      <c:pt idx="2097">
                        <c:v>7.6270000000000004E-2</c:v>
                      </c:pt>
                      <c:pt idx="2098">
                        <c:v>7.6172000000000004E-2</c:v>
                      </c:pt>
                      <c:pt idx="2099">
                        <c:v>7.6134999999999994E-2</c:v>
                      </c:pt>
                      <c:pt idx="2100">
                        <c:v>7.6127E-2</c:v>
                      </c:pt>
                      <c:pt idx="2101">
                        <c:v>7.6090000000000005E-2</c:v>
                      </c:pt>
                      <c:pt idx="2102">
                        <c:v>7.6040999999999997E-2</c:v>
                      </c:pt>
                      <c:pt idx="2103">
                        <c:v>7.5908000000000003E-2</c:v>
                      </c:pt>
                      <c:pt idx="2104">
                        <c:v>7.5756000000000004E-2</c:v>
                      </c:pt>
                      <c:pt idx="2105">
                        <c:v>7.5714000000000004E-2</c:v>
                      </c:pt>
                      <c:pt idx="2106">
                        <c:v>7.5720999999999997E-2</c:v>
                      </c:pt>
                      <c:pt idx="2107">
                        <c:v>7.5712000000000002E-2</c:v>
                      </c:pt>
                      <c:pt idx="2108">
                        <c:v>7.5673000000000004E-2</c:v>
                      </c:pt>
                      <c:pt idx="2109">
                        <c:v>7.5586E-2</c:v>
                      </c:pt>
                      <c:pt idx="2110">
                        <c:v>7.5470999999999996E-2</c:v>
                      </c:pt>
                      <c:pt idx="2111">
                        <c:v>7.5436000000000003E-2</c:v>
                      </c:pt>
                      <c:pt idx="2112">
                        <c:v>7.5443999999999997E-2</c:v>
                      </c:pt>
                      <c:pt idx="2113">
                        <c:v>7.5425000000000006E-2</c:v>
                      </c:pt>
                      <c:pt idx="2114">
                        <c:v>7.5368000000000004E-2</c:v>
                      </c:pt>
                      <c:pt idx="2115">
                        <c:v>7.5286000000000006E-2</c:v>
                      </c:pt>
                      <c:pt idx="2116">
                        <c:v>7.5139999999999998E-2</c:v>
                      </c:pt>
                      <c:pt idx="2117">
                        <c:v>7.5080999999999995E-2</c:v>
                      </c:pt>
                      <c:pt idx="2118">
                        <c:v>7.5065000000000007E-2</c:v>
                      </c:pt>
                      <c:pt idx="2119">
                        <c:v>7.5050000000000006E-2</c:v>
                      </c:pt>
                      <c:pt idx="2120">
                        <c:v>7.4977000000000002E-2</c:v>
                      </c:pt>
                      <c:pt idx="2121">
                        <c:v>7.4876999999999999E-2</c:v>
                      </c:pt>
                      <c:pt idx="2122">
                        <c:v>7.4828000000000006E-2</c:v>
                      </c:pt>
                      <c:pt idx="2123">
                        <c:v>7.4802999999999994E-2</c:v>
                      </c:pt>
                      <c:pt idx="2124">
                        <c:v>7.4785000000000004E-2</c:v>
                      </c:pt>
                      <c:pt idx="2125">
                        <c:v>7.4733999999999995E-2</c:v>
                      </c:pt>
                      <c:pt idx="2126">
                        <c:v>7.4603000000000003E-2</c:v>
                      </c:pt>
                      <c:pt idx="2127">
                        <c:v>7.4478000000000003E-2</c:v>
                      </c:pt>
                      <c:pt idx="2128">
                        <c:v>7.4440999999999993E-2</c:v>
                      </c:pt>
                      <c:pt idx="2129">
                        <c:v>7.4443999999999996E-2</c:v>
                      </c:pt>
                      <c:pt idx="2130">
                        <c:v>7.4425000000000005E-2</c:v>
                      </c:pt>
                      <c:pt idx="2131">
                        <c:v>7.4352000000000001E-2</c:v>
                      </c:pt>
                      <c:pt idx="2132">
                        <c:v>7.4275999999999995E-2</c:v>
                      </c:pt>
                      <c:pt idx="2133">
                        <c:v>7.4246000000000006E-2</c:v>
                      </c:pt>
                      <c:pt idx="2134">
                        <c:v>7.4243000000000003E-2</c:v>
                      </c:pt>
                      <c:pt idx="2135">
                        <c:v>7.4222999999999997E-2</c:v>
                      </c:pt>
                      <c:pt idx="2136">
                        <c:v>7.4189000000000005E-2</c:v>
                      </c:pt>
                      <c:pt idx="2137">
                        <c:v>7.4095999999999995E-2</c:v>
                      </c:pt>
                      <c:pt idx="2138">
                        <c:v>7.3960999999999999E-2</c:v>
                      </c:pt>
                      <c:pt idx="2139">
                        <c:v>7.3935000000000001E-2</c:v>
                      </c:pt>
                      <c:pt idx="2140">
                        <c:v>7.3958999999999997E-2</c:v>
                      </c:pt>
                      <c:pt idx="2141">
                        <c:v>7.3969999999999994E-2</c:v>
                      </c:pt>
                      <c:pt idx="2142">
                        <c:v>7.3922000000000002E-2</c:v>
                      </c:pt>
                      <c:pt idx="2143">
                        <c:v>7.3788000000000006E-2</c:v>
                      </c:pt>
                      <c:pt idx="2144">
                        <c:v>7.3671E-2</c:v>
                      </c:pt>
                      <c:pt idx="2145">
                        <c:v>7.3665999999999995E-2</c:v>
                      </c:pt>
                      <c:pt idx="2146">
                        <c:v>7.3691000000000006E-2</c:v>
                      </c:pt>
                      <c:pt idx="2147">
                        <c:v>7.3689000000000004E-2</c:v>
                      </c:pt>
                      <c:pt idx="2148">
                        <c:v>7.3659000000000002E-2</c:v>
                      </c:pt>
                      <c:pt idx="2149">
                        <c:v>7.3540999999999995E-2</c:v>
                      </c:pt>
                      <c:pt idx="2150">
                        <c:v>7.3387999999999995E-2</c:v>
                      </c:pt>
                      <c:pt idx="2151">
                        <c:v>7.3374999999999996E-2</c:v>
                      </c:pt>
                      <c:pt idx="2152">
                        <c:v>7.3405999999999999E-2</c:v>
                      </c:pt>
                      <c:pt idx="2153">
                        <c:v>7.3419999999999999E-2</c:v>
                      </c:pt>
                      <c:pt idx="2154">
                        <c:v>7.3375999999999997E-2</c:v>
                      </c:pt>
                      <c:pt idx="2155">
                        <c:v>7.3269000000000001E-2</c:v>
                      </c:pt>
                      <c:pt idx="2156">
                        <c:v>7.3231000000000004E-2</c:v>
                      </c:pt>
                      <c:pt idx="2157">
                        <c:v>7.3206999999999994E-2</c:v>
                      </c:pt>
                      <c:pt idx="2158">
                        <c:v>7.3162000000000005E-2</c:v>
                      </c:pt>
                      <c:pt idx="2159">
                        <c:v>7.3108000000000006E-2</c:v>
                      </c:pt>
                      <c:pt idx="2160">
                        <c:v>7.2987999999999997E-2</c:v>
                      </c:pt>
                      <c:pt idx="2161">
                        <c:v>7.2886999999999993E-2</c:v>
                      </c:pt>
                      <c:pt idx="2162">
                        <c:v>7.2887999999999994E-2</c:v>
                      </c:pt>
                      <c:pt idx="2163">
                        <c:v>7.2933999999999999E-2</c:v>
                      </c:pt>
                      <c:pt idx="2164">
                        <c:v>7.2961999999999999E-2</c:v>
                      </c:pt>
                      <c:pt idx="2165">
                        <c:v>7.2951000000000002E-2</c:v>
                      </c:pt>
                      <c:pt idx="2166">
                        <c:v>7.2866E-2</c:v>
                      </c:pt>
                      <c:pt idx="2167">
                        <c:v>7.2711999999999999E-2</c:v>
                      </c:pt>
                      <c:pt idx="2168">
                        <c:v>7.2679999999999995E-2</c:v>
                      </c:pt>
                      <c:pt idx="2169">
                        <c:v>7.2717000000000004E-2</c:v>
                      </c:pt>
                      <c:pt idx="2170">
                        <c:v>7.2751999999999997E-2</c:v>
                      </c:pt>
                      <c:pt idx="2171">
                        <c:v>7.2749999999999995E-2</c:v>
                      </c:pt>
                      <c:pt idx="2172">
                        <c:v>7.2636999999999993E-2</c:v>
                      </c:pt>
                      <c:pt idx="2173">
                        <c:v>7.2481000000000004E-2</c:v>
                      </c:pt>
                      <c:pt idx="2174">
                        <c:v>7.2433999999999998E-2</c:v>
                      </c:pt>
                      <c:pt idx="2175">
                        <c:v>7.2449E-2</c:v>
                      </c:pt>
                      <c:pt idx="2176">
                        <c:v>7.2453000000000004E-2</c:v>
                      </c:pt>
                      <c:pt idx="2177">
                        <c:v>7.2368000000000002E-2</c:v>
                      </c:pt>
                      <c:pt idx="2178">
                        <c:v>7.2286000000000003E-2</c:v>
                      </c:pt>
                      <c:pt idx="2179">
                        <c:v>7.2238999999999998E-2</c:v>
                      </c:pt>
                      <c:pt idx="2180">
                        <c:v>7.2225999999999999E-2</c:v>
                      </c:pt>
                      <c:pt idx="2181">
                        <c:v>7.2206000000000006E-2</c:v>
                      </c:pt>
                      <c:pt idx="2182">
                        <c:v>7.2150000000000006E-2</c:v>
                      </c:pt>
                      <c:pt idx="2183">
                        <c:v>7.2027999999999995E-2</c:v>
                      </c:pt>
                      <c:pt idx="2184">
                        <c:v>7.1905999999999998E-2</c:v>
                      </c:pt>
                      <c:pt idx="2185">
                        <c:v>7.1845999999999993E-2</c:v>
                      </c:pt>
                      <c:pt idx="2186">
                        <c:v>7.1820999999999996E-2</c:v>
                      </c:pt>
                      <c:pt idx="2187">
                        <c:v>7.1795999999999999E-2</c:v>
                      </c:pt>
                      <c:pt idx="2188">
                        <c:v>7.1732000000000004E-2</c:v>
                      </c:pt>
                      <c:pt idx="2189">
                        <c:v>7.1565000000000004E-2</c:v>
                      </c:pt>
                      <c:pt idx="2190">
                        <c:v>7.1445999999999996E-2</c:v>
                      </c:pt>
                      <c:pt idx="2191">
                        <c:v>7.1387000000000006E-2</c:v>
                      </c:pt>
                      <c:pt idx="2192">
                        <c:v>7.1370000000000003E-2</c:v>
                      </c:pt>
                      <c:pt idx="2193">
                        <c:v>7.1344000000000005E-2</c:v>
                      </c:pt>
                      <c:pt idx="2194">
                        <c:v>7.1264999999999995E-2</c:v>
                      </c:pt>
                      <c:pt idx="2195">
                        <c:v>7.1104000000000001E-2</c:v>
                      </c:pt>
                      <c:pt idx="2196">
                        <c:v>7.0937E-2</c:v>
                      </c:pt>
                      <c:pt idx="2197">
                        <c:v>7.0885000000000004E-2</c:v>
                      </c:pt>
                      <c:pt idx="2198">
                        <c:v>7.0824999999999999E-2</c:v>
                      </c:pt>
                      <c:pt idx="2199">
                        <c:v>7.0748000000000005E-2</c:v>
                      </c:pt>
                      <c:pt idx="2200">
                        <c:v>7.0673E-2</c:v>
                      </c:pt>
                      <c:pt idx="2201">
                        <c:v>7.0529999999999995E-2</c:v>
                      </c:pt>
                      <c:pt idx="2202">
                        <c:v>7.0431999999999995E-2</c:v>
                      </c:pt>
                      <c:pt idx="2203">
                        <c:v>7.0408999999999999E-2</c:v>
                      </c:pt>
                      <c:pt idx="2204">
                        <c:v>7.0403999999999994E-2</c:v>
                      </c:pt>
                      <c:pt idx="2205">
                        <c:v>7.0391999999999996E-2</c:v>
                      </c:pt>
                      <c:pt idx="2206">
                        <c:v>7.0356000000000002E-2</c:v>
                      </c:pt>
                      <c:pt idx="2207">
                        <c:v>7.0268999999999998E-2</c:v>
                      </c:pt>
                      <c:pt idx="2208">
                        <c:v>7.0166000000000006E-2</c:v>
                      </c:pt>
                      <c:pt idx="2209">
                        <c:v>7.0133000000000001E-2</c:v>
                      </c:pt>
                      <c:pt idx="2210">
                        <c:v>7.0108000000000004E-2</c:v>
                      </c:pt>
                      <c:pt idx="2211">
                        <c:v>7.0068000000000005E-2</c:v>
                      </c:pt>
                      <c:pt idx="2212">
                        <c:v>7.0011000000000004E-2</c:v>
                      </c:pt>
                      <c:pt idx="2213">
                        <c:v>6.9833000000000006E-2</c:v>
                      </c:pt>
                      <c:pt idx="2214">
                        <c:v>6.9675000000000001E-2</c:v>
                      </c:pt>
                      <c:pt idx="2215">
                        <c:v>6.9636000000000003E-2</c:v>
                      </c:pt>
                      <c:pt idx="2216">
                        <c:v>6.9649000000000003E-2</c:v>
                      </c:pt>
                      <c:pt idx="2217">
                        <c:v>6.9647000000000001E-2</c:v>
                      </c:pt>
                      <c:pt idx="2218">
                        <c:v>6.9506999999999999E-2</c:v>
                      </c:pt>
                      <c:pt idx="2219">
                        <c:v>6.9376999999999994E-2</c:v>
                      </c:pt>
                      <c:pt idx="2220">
                        <c:v>6.9349999999999995E-2</c:v>
                      </c:pt>
                      <c:pt idx="2221">
                        <c:v>6.9372000000000003E-2</c:v>
                      </c:pt>
                      <c:pt idx="2222">
                        <c:v>6.9376999999999994E-2</c:v>
                      </c:pt>
                      <c:pt idx="2223">
                        <c:v>6.9323999999999997E-2</c:v>
                      </c:pt>
                      <c:pt idx="2224">
                        <c:v>6.9173999999999999E-2</c:v>
                      </c:pt>
                      <c:pt idx="2225">
                        <c:v>6.8995000000000001E-2</c:v>
                      </c:pt>
                      <c:pt idx="2226">
                        <c:v>6.8947999999999995E-2</c:v>
                      </c:pt>
                      <c:pt idx="2227">
                        <c:v>6.8942000000000003E-2</c:v>
                      </c:pt>
                      <c:pt idx="2228">
                        <c:v>6.8929000000000004E-2</c:v>
                      </c:pt>
                      <c:pt idx="2229">
                        <c:v>6.8829000000000001E-2</c:v>
                      </c:pt>
                      <c:pt idx="2230">
                        <c:v>6.8680000000000005E-2</c:v>
                      </c:pt>
                      <c:pt idx="2231">
                        <c:v>6.8634000000000001E-2</c:v>
                      </c:pt>
                      <c:pt idx="2232">
                        <c:v>6.8611000000000005E-2</c:v>
                      </c:pt>
                      <c:pt idx="2233">
                        <c:v>6.8565000000000001E-2</c:v>
                      </c:pt>
                      <c:pt idx="2234">
                        <c:v>6.8518999999999997E-2</c:v>
                      </c:pt>
                      <c:pt idx="2235">
                        <c:v>6.8348000000000006E-2</c:v>
                      </c:pt>
                      <c:pt idx="2236">
                        <c:v>6.8186999999999998E-2</c:v>
                      </c:pt>
                      <c:pt idx="2237">
                        <c:v>6.8142999999999995E-2</c:v>
                      </c:pt>
                      <c:pt idx="2238">
                        <c:v>6.8136000000000002E-2</c:v>
                      </c:pt>
                      <c:pt idx="2239">
                        <c:v>6.8110000000000004E-2</c:v>
                      </c:pt>
                      <c:pt idx="2240">
                        <c:v>6.8057000000000006E-2</c:v>
                      </c:pt>
                      <c:pt idx="2241">
                        <c:v>6.7928000000000002E-2</c:v>
                      </c:pt>
                      <c:pt idx="2242">
                        <c:v>6.7768999999999996E-2</c:v>
                      </c:pt>
                      <c:pt idx="2243">
                        <c:v>6.7738999999999994E-2</c:v>
                      </c:pt>
                      <c:pt idx="2244">
                        <c:v>6.7720000000000002E-2</c:v>
                      </c:pt>
                      <c:pt idx="2245">
                        <c:v>6.7687999999999998E-2</c:v>
                      </c:pt>
                      <c:pt idx="2246">
                        <c:v>6.7642999999999995E-2</c:v>
                      </c:pt>
                      <c:pt idx="2247">
                        <c:v>6.7521999999999999E-2</c:v>
                      </c:pt>
                      <c:pt idx="2248">
                        <c:v>6.7368999999999998E-2</c:v>
                      </c:pt>
                      <c:pt idx="2249">
                        <c:v>6.7349999999999993E-2</c:v>
                      </c:pt>
                      <c:pt idx="2250">
                        <c:v>6.7283999999999997E-2</c:v>
                      </c:pt>
                      <c:pt idx="2251">
                        <c:v>6.7235000000000003E-2</c:v>
                      </c:pt>
                      <c:pt idx="2252">
                        <c:v>6.7202999999999999E-2</c:v>
                      </c:pt>
                      <c:pt idx="2253">
                        <c:v>6.7167000000000004E-2</c:v>
                      </c:pt>
                      <c:pt idx="2254">
                        <c:v>6.7087999999999995E-2</c:v>
                      </c:pt>
                      <c:pt idx="2255">
                        <c:v>6.6947999999999994E-2</c:v>
                      </c:pt>
                      <c:pt idx="2256">
                        <c:v>6.6836999999999994E-2</c:v>
                      </c:pt>
                      <c:pt idx="2257">
                        <c:v>6.6774E-2</c:v>
                      </c:pt>
                      <c:pt idx="2258">
                        <c:v>6.6701999999999997E-2</c:v>
                      </c:pt>
                      <c:pt idx="2259">
                        <c:v>6.6637000000000002E-2</c:v>
                      </c:pt>
                      <c:pt idx="2260">
                        <c:v>6.6491999999999996E-2</c:v>
                      </c:pt>
                      <c:pt idx="2261">
                        <c:v>6.6312999999999997E-2</c:v>
                      </c:pt>
                      <c:pt idx="2262">
                        <c:v>6.6239999999999993E-2</c:v>
                      </c:pt>
                      <c:pt idx="2263">
                        <c:v>6.6236000000000003E-2</c:v>
                      </c:pt>
                      <c:pt idx="2264">
                        <c:v>6.6217999999999999E-2</c:v>
                      </c:pt>
                      <c:pt idx="2265">
                        <c:v>6.6070000000000004E-2</c:v>
                      </c:pt>
                      <c:pt idx="2266">
                        <c:v>6.5936999999999996E-2</c:v>
                      </c:pt>
                      <c:pt idx="2267">
                        <c:v>6.5891000000000005E-2</c:v>
                      </c:pt>
                      <c:pt idx="2268">
                        <c:v>6.5865000000000007E-2</c:v>
                      </c:pt>
                      <c:pt idx="2269">
                        <c:v>6.5848000000000004E-2</c:v>
                      </c:pt>
                      <c:pt idx="2270">
                        <c:v>6.5789E-2</c:v>
                      </c:pt>
                      <c:pt idx="2271">
                        <c:v>6.5645999999999996E-2</c:v>
                      </c:pt>
                      <c:pt idx="2272">
                        <c:v>6.5495999999999999E-2</c:v>
                      </c:pt>
                      <c:pt idx="2273">
                        <c:v>6.5443000000000001E-2</c:v>
                      </c:pt>
                      <c:pt idx="2274">
                        <c:v>6.5421999999999994E-2</c:v>
                      </c:pt>
                      <c:pt idx="2275">
                        <c:v>6.5378000000000006E-2</c:v>
                      </c:pt>
                      <c:pt idx="2276">
                        <c:v>6.5240000000000006E-2</c:v>
                      </c:pt>
                      <c:pt idx="2277">
                        <c:v>6.5110000000000001E-2</c:v>
                      </c:pt>
                      <c:pt idx="2278">
                        <c:v>6.5051999999999999E-2</c:v>
                      </c:pt>
                      <c:pt idx="2279">
                        <c:v>6.5043000000000004E-2</c:v>
                      </c:pt>
                      <c:pt idx="2280">
                        <c:v>6.5012E-2</c:v>
                      </c:pt>
                      <c:pt idx="2281">
                        <c:v>6.4856999999999998E-2</c:v>
                      </c:pt>
                      <c:pt idx="2282">
                        <c:v>6.4645999999999995E-2</c:v>
                      </c:pt>
                      <c:pt idx="2283">
                        <c:v>6.4609E-2</c:v>
                      </c:pt>
                      <c:pt idx="2284">
                        <c:v>6.4612000000000003E-2</c:v>
                      </c:pt>
                      <c:pt idx="2285">
                        <c:v>6.4601000000000006E-2</c:v>
                      </c:pt>
                      <c:pt idx="2286">
                        <c:v>6.4588999999999994E-2</c:v>
                      </c:pt>
                      <c:pt idx="2287">
                        <c:v>6.4466999999999997E-2</c:v>
                      </c:pt>
                      <c:pt idx="2288">
                        <c:v>6.4324000000000006E-2</c:v>
                      </c:pt>
                      <c:pt idx="2289">
                        <c:v>6.4255000000000007E-2</c:v>
                      </c:pt>
                      <c:pt idx="2290">
                        <c:v>6.4212000000000005E-2</c:v>
                      </c:pt>
                      <c:pt idx="2291">
                        <c:v>6.4159999999999995E-2</c:v>
                      </c:pt>
                      <c:pt idx="2292">
                        <c:v>6.4120999999999997E-2</c:v>
                      </c:pt>
                      <c:pt idx="2293">
                        <c:v>6.3968999999999998E-2</c:v>
                      </c:pt>
                      <c:pt idx="2294">
                        <c:v>6.3819000000000001E-2</c:v>
                      </c:pt>
                      <c:pt idx="2295">
                        <c:v>6.3736000000000001E-2</c:v>
                      </c:pt>
                      <c:pt idx="2296">
                        <c:v>6.3688999999999996E-2</c:v>
                      </c:pt>
                      <c:pt idx="2297">
                        <c:v>6.3627000000000003E-2</c:v>
                      </c:pt>
                      <c:pt idx="2298">
                        <c:v>6.3611000000000001E-2</c:v>
                      </c:pt>
                      <c:pt idx="2299">
                        <c:v>6.3483999999999999E-2</c:v>
                      </c:pt>
                      <c:pt idx="2300">
                        <c:v>6.3285999999999995E-2</c:v>
                      </c:pt>
                      <c:pt idx="2301">
                        <c:v>6.3171000000000005E-2</c:v>
                      </c:pt>
                      <c:pt idx="2302">
                        <c:v>6.3100000000000003E-2</c:v>
                      </c:pt>
                      <c:pt idx="2303">
                        <c:v>6.3069E-2</c:v>
                      </c:pt>
                      <c:pt idx="2304">
                        <c:v>6.2941999999999998E-2</c:v>
                      </c:pt>
                      <c:pt idx="2305">
                        <c:v>6.2798999999999994E-2</c:v>
                      </c:pt>
                      <c:pt idx="2306">
                        <c:v>6.2731999999999996E-2</c:v>
                      </c:pt>
                      <c:pt idx="2307">
                        <c:v>6.2695000000000001E-2</c:v>
                      </c:pt>
                      <c:pt idx="2308">
                        <c:v>6.2659999999999993E-2</c:v>
                      </c:pt>
                      <c:pt idx="2309">
                        <c:v>6.2616000000000005E-2</c:v>
                      </c:pt>
                      <c:pt idx="2310">
                        <c:v>6.2451E-2</c:v>
                      </c:pt>
                      <c:pt idx="2311">
                        <c:v>6.2303999999999998E-2</c:v>
                      </c:pt>
                      <c:pt idx="2312">
                        <c:v>6.2191000000000003E-2</c:v>
                      </c:pt>
                      <c:pt idx="2313">
                        <c:v>6.2128000000000003E-2</c:v>
                      </c:pt>
                      <c:pt idx="2314">
                        <c:v>6.2075999999999999E-2</c:v>
                      </c:pt>
                      <c:pt idx="2315">
                        <c:v>6.1919000000000002E-2</c:v>
                      </c:pt>
                      <c:pt idx="2316">
                        <c:v>6.1786000000000001E-2</c:v>
                      </c:pt>
                      <c:pt idx="2317">
                        <c:v>6.1726000000000003E-2</c:v>
                      </c:pt>
                      <c:pt idx="2318">
                        <c:v>6.1677999999999997E-2</c:v>
                      </c:pt>
                      <c:pt idx="2319">
                        <c:v>6.1615999999999997E-2</c:v>
                      </c:pt>
                      <c:pt idx="2320">
                        <c:v>6.1553999999999998E-2</c:v>
                      </c:pt>
                      <c:pt idx="2321">
                        <c:v>6.1393000000000003E-2</c:v>
                      </c:pt>
                      <c:pt idx="2322">
                        <c:v>6.1240999999999997E-2</c:v>
                      </c:pt>
                      <c:pt idx="2323">
                        <c:v>6.1164999999999997E-2</c:v>
                      </c:pt>
                      <c:pt idx="2324">
                        <c:v>6.1116999999999998E-2</c:v>
                      </c:pt>
                      <c:pt idx="2325">
                        <c:v>6.1067999999999997E-2</c:v>
                      </c:pt>
                      <c:pt idx="2326">
                        <c:v>6.1025000000000003E-2</c:v>
                      </c:pt>
                      <c:pt idx="2327">
                        <c:v>6.087E-2</c:v>
                      </c:pt>
                      <c:pt idx="2328">
                        <c:v>6.0707999999999998E-2</c:v>
                      </c:pt>
                      <c:pt idx="2329">
                        <c:v>6.0622000000000002E-2</c:v>
                      </c:pt>
                      <c:pt idx="2330">
                        <c:v>6.0602000000000003E-2</c:v>
                      </c:pt>
                      <c:pt idx="2331">
                        <c:v>6.0575999999999998E-2</c:v>
                      </c:pt>
                      <c:pt idx="2332">
                        <c:v>6.0545000000000002E-2</c:v>
                      </c:pt>
                      <c:pt idx="2333">
                        <c:v>6.0379000000000002E-2</c:v>
                      </c:pt>
                      <c:pt idx="2334">
                        <c:v>6.0172000000000003E-2</c:v>
                      </c:pt>
                      <c:pt idx="2335">
                        <c:v>6.0104999999999999E-2</c:v>
                      </c:pt>
                      <c:pt idx="2336">
                        <c:v>6.0061999999999997E-2</c:v>
                      </c:pt>
                      <c:pt idx="2337">
                        <c:v>5.9990000000000002E-2</c:v>
                      </c:pt>
                      <c:pt idx="2338">
                        <c:v>5.9880999999999997E-2</c:v>
                      </c:pt>
                      <c:pt idx="2339">
                        <c:v>5.9680999999999998E-2</c:v>
                      </c:pt>
                      <c:pt idx="2340">
                        <c:v>5.9559000000000001E-2</c:v>
                      </c:pt>
                      <c:pt idx="2341">
                        <c:v>5.9541999999999998E-2</c:v>
                      </c:pt>
                      <c:pt idx="2342">
                        <c:v>5.9535999999999999E-2</c:v>
                      </c:pt>
                      <c:pt idx="2343">
                        <c:v>5.9485999999999997E-2</c:v>
                      </c:pt>
                      <c:pt idx="2344">
                        <c:v>5.9451999999999998E-2</c:v>
                      </c:pt>
                      <c:pt idx="2345">
                        <c:v>5.9268000000000001E-2</c:v>
                      </c:pt>
                      <c:pt idx="2346">
                        <c:v>5.9049999999999998E-2</c:v>
                      </c:pt>
                      <c:pt idx="2347">
                        <c:v>5.8992000000000003E-2</c:v>
                      </c:pt>
                      <c:pt idx="2348">
                        <c:v>5.8971000000000003E-2</c:v>
                      </c:pt>
                      <c:pt idx="2349">
                        <c:v>5.8959999999999999E-2</c:v>
                      </c:pt>
                      <c:pt idx="2350">
                        <c:v>5.8853999999999997E-2</c:v>
                      </c:pt>
                      <c:pt idx="2351">
                        <c:v>5.867E-2</c:v>
                      </c:pt>
                      <c:pt idx="2352">
                        <c:v>5.8566E-2</c:v>
                      </c:pt>
                      <c:pt idx="2353">
                        <c:v>5.8483E-2</c:v>
                      </c:pt>
                      <c:pt idx="2354">
                        <c:v>5.8444000000000003E-2</c:v>
                      </c:pt>
                      <c:pt idx="2355">
                        <c:v>5.8421000000000001E-2</c:v>
                      </c:pt>
                      <c:pt idx="2356">
                        <c:v>5.8319999999999997E-2</c:v>
                      </c:pt>
                      <c:pt idx="2357">
                        <c:v>5.8187999999999997E-2</c:v>
                      </c:pt>
                      <c:pt idx="2358">
                        <c:v>5.8116000000000001E-2</c:v>
                      </c:pt>
                      <c:pt idx="2359">
                        <c:v>5.8083000000000003E-2</c:v>
                      </c:pt>
                      <c:pt idx="2360">
                        <c:v>5.8044999999999999E-2</c:v>
                      </c:pt>
                      <c:pt idx="2361">
                        <c:v>5.8035000000000003E-2</c:v>
                      </c:pt>
                      <c:pt idx="2362">
                        <c:v>5.7889999999999997E-2</c:v>
                      </c:pt>
                      <c:pt idx="2363">
                        <c:v>5.7638000000000002E-2</c:v>
                      </c:pt>
                      <c:pt idx="2364">
                        <c:v>5.7547000000000001E-2</c:v>
                      </c:pt>
                      <c:pt idx="2365">
                        <c:v>5.7534000000000002E-2</c:v>
                      </c:pt>
                      <c:pt idx="2366">
                        <c:v>5.7532E-2</c:v>
                      </c:pt>
                      <c:pt idx="2367">
                        <c:v>5.7523999999999999E-2</c:v>
                      </c:pt>
                      <c:pt idx="2368">
                        <c:v>5.7354000000000002E-2</c:v>
                      </c:pt>
                      <c:pt idx="2369">
                        <c:v>5.7174000000000003E-2</c:v>
                      </c:pt>
                      <c:pt idx="2370">
                        <c:v>5.7107999999999999E-2</c:v>
                      </c:pt>
                      <c:pt idx="2371">
                        <c:v>5.7104000000000002E-2</c:v>
                      </c:pt>
                      <c:pt idx="2372">
                        <c:v>5.7097000000000002E-2</c:v>
                      </c:pt>
                      <c:pt idx="2373">
                        <c:v>5.7033E-2</c:v>
                      </c:pt>
                      <c:pt idx="2374">
                        <c:v>5.6894E-2</c:v>
                      </c:pt>
                      <c:pt idx="2375">
                        <c:v>5.6688000000000002E-2</c:v>
                      </c:pt>
                      <c:pt idx="2376">
                        <c:v>5.6642999999999999E-2</c:v>
                      </c:pt>
                      <c:pt idx="2377">
                        <c:v>5.6640999999999997E-2</c:v>
                      </c:pt>
                      <c:pt idx="2378">
                        <c:v>5.6611000000000002E-2</c:v>
                      </c:pt>
                      <c:pt idx="2379">
                        <c:v>5.6472000000000001E-2</c:v>
                      </c:pt>
                      <c:pt idx="2380">
                        <c:v>5.6329999999999998E-2</c:v>
                      </c:pt>
                      <c:pt idx="2381">
                        <c:v>5.6273999999999998E-2</c:v>
                      </c:pt>
                      <c:pt idx="2382">
                        <c:v>5.6259000000000003E-2</c:v>
                      </c:pt>
                      <c:pt idx="2383">
                        <c:v>5.6243000000000001E-2</c:v>
                      </c:pt>
                      <c:pt idx="2384">
                        <c:v>5.6112000000000002E-2</c:v>
                      </c:pt>
                      <c:pt idx="2385">
                        <c:v>5.5933999999999998E-2</c:v>
                      </c:pt>
                      <c:pt idx="2386">
                        <c:v>5.5892999999999998E-2</c:v>
                      </c:pt>
                      <c:pt idx="2387">
                        <c:v>5.5882000000000001E-2</c:v>
                      </c:pt>
                      <c:pt idx="2388">
                        <c:v>5.5871999999999998E-2</c:v>
                      </c:pt>
                      <c:pt idx="2389">
                        <c:v>5.5757000000000001E-2</c:v>
                      </c:pt>
                      <c:pt idx="2390">
                        <c:v>5.5591000000000002E-2</c:v>
                      </c:pt>
                      <c:pt idx="2391">
                        <c:v>5.5544999999999997E-2</c:v>
                      </c:pt>
                      <c:pt idx="2392">
                        <c:v>5.5539999999999999E-2</c:v>
                      </c:pt>
                      <c:pt idx="2393">
                        <c:v>5.5514000000000001E-2</c:v>
                      </c:pt>
                      <c:pt idx="2394">
                        <c:v>5.5407999999999999E-2</c:v>
                      </c:pt>
                      <c:pt idx="2395">
                        <c:v>5.5225000000000003E-2</c:v>
                      </c:pt>
                      <c:pt idx="2396">
                        <c:v>5.5150999999999999E-2</c:v>
                      </c:pt>
                      <c:pt idx="2397">
                        <c:v>5.5122999999999998E-2</c:v>
                      </c:pt>
                      <c:pt idx="2398">
                        <c:v>5.5081999999999999E-2</c:v>
                      </c:pt>
                      <c:pt idx="2399">
                        <c:v>5.5053999999999999E-2</c:v>
                      </c:pt>
                      <c:pt idx="2400">
                        <c:v>5.4912999999999997E-2</c:v>
                      </c:pt>
                      <c:pt idx="2401">
                        <c:v>5.4752000000000002E-2</c:v>
                      </c:pt>
                      <c:pt idx="2402">
                        <c:v>5.4670000000000003E-2</c:v>
                      </c:pt>
                      <c:pt idx="2403">
                        <c:v>5.4625E-2</c:v>
                      </c:pt>
                      <c:pt idx="2404">
                        <c:v>5.4574999999999999E-2</c:v>
                      </c:pt>
                      <c:pt idx="2405">
                        <c:v>5.4564000000000001E-2</c:v>
                      </c:pt>
                      <c:pt idx="2406">
                        <c:v>5.4433000000000002E-2</c:v>
                      </c:pt>
                      <c:pt idx="2407">
                        <c:v>5.423E-2</c:v>
                      </c:pt>
                      <c:pt idx="2408">
                        <c:v>5.4191000000000003E-2</c:v>
                      </c:pt>
                      <c:pt idx="2409">
                        <c:v>5.4205999999999997E-2</c:v>
                      </c:pt>
                      <c:pt idx="2410">
                        <c:v>5.4206999999999998E-2</c:v>
                      </c:pt>
                      <c:pt idx="2411">
                        <c:v>5.4177000000000003E-2</c:v>
                      </c:pt>
                      <c:pt idx="2412">
                        <c:v>5.4053999999999998E-2</c:v>
                      </c:pt>
                      <c:pt idx="2413">
                        <c:v>5.3898000000000001E-2</c:v>
                      </c:pt>
                      <c:pt idx="2414">
                        <c:v>5.3802999999999997E-2</c:v>
                      </c:pt>
                      <c:pt idx="2415">
                        <c:v>5.3741999999999998E-2</c:v>
                      </c:pt>
                      <c:pt idx="2416">
                        <c:v>5.3727999999999998E-2</c:v>
                      </c:pt>
                      <c:pt idx="2417">
                        <c:v>5.3719999999999997E-2</c:v>
                      </c:pt>
                      <c:pt idx="2418">
                        <c:v>5.3651999999999998E-2</c:v>
                      </c:pt>
                      <c:pt idx="2419">
                        <c:v>5.3506999999999999E-2</c:v>
                      </c:pt>
                      <c:pt idx="2420">
                        <c:v>5.3456999999999998E-2</c:v>
                      </c:pt>
                      <c:pt idx="2421">
                        <c:v>5.3446E-2</c:v>
                      </c:pt>
                      <c:pt idx="2422">
                        <c:v>5.3434000000000002E-2</c:v>
                      </c:pt>
                      <c:pt idx="2423">
                        <c:v>5.3331000000000003E-2</c:v>
                      </c:pt>
                      <c:pt idx="2424">
                        <c:v>5.3199999999999997E-2</c:v>
                      </c:pt>
                      <c:pt idx="2425">
                        <c:v>5.3151999999999998E-2</c:v>
                      </c:pt>
                      <c:pt idx="2426">
                        <c:v>5.3145999999999999E-2</c:v>
                      </c:pt>
                      <c:pt idx="2427">
                        <c:v>5.3142000000000002E-2</c:v>
                      </c:pt>
                      <c:pt idx="2428">
                        <c:v>5.3061999999999998E-2</c:v>
                      </c:pt>
                      <c:pt idx="2429">
                        <c:v>5.2909999999999999E-2</c:v>
                      </c:pt>
                      <c:pt idx="2430">
                        <c:v>5.2852000000000003E-2</c:v>
                      </c:pt>
                      <c:pt idx="2431">
                        <c:v>5.2824000000000003E-2</c:v>
                      </c:pt>
                      <c:pt idx="2432">
                        <c:v>5.2803999999999997E-2</c:v>
                      </c:pt>
                      <c:pt idx="2433">
                        <c:v>5.2774000000000001E-2</c:v>
                      </c:pt>
                      <c:pt idx="2434">
                        <c:v>5.2644999999999997E-2</c:v>
                      </c:pt>
                      <c:pt idx="2435">
                        <c:v>5.2507999999999999E-2</c:v>
                      </c:pt>
                      <c:pt idx="2436">
                        <c:v>5.2495E-2</c:v>
                      </c:pt>
                      <c:pt idx="2437">
                        <c:v>5.2456000000000003E-2</c:v>
                      </c:pt>
                      <c:pt idx="2438">
                        <c:v>5.2442000000000003E-2</c:v>
                      </c:pt>
                      <c:pt idx="2439">
                        <c:v>5.2406000000000001E-2</c:v>
                      </c:pt>
                      <c:pt idx="2440">
                        <c:v>5.2233000000000002E-2</c:v>
                      </c:pt>
                      <c:pt idx="2441">
                        <c:v>5.2068000000000003E-2</c:v>
                      </c:pt>
                      <c:pt idx="2442">
                        <c:v>5.2040000000000003E-2</c:v>
                      </c:pt>
                      <c:pt idx="2443">
                        <c:v>5.2062999999999998E-2</c:v>
                      </c:pt>
                      <c:pt idx="2444">
                        <c:v>5.2075000000000003E-2</c:v>
                      </c:pt>
                      <c:pt idx="2445">
                        <c:v>5.2062999999999998E-2</c:v>
                      </c:pt>
                      <c:pt idx="2446">
                        <c:v>5.1956000000000002E-2</c:v>
                      </c:pt>
                      <c:pt idx="2447">
                        <c:v>5.1802000000000001E-2</c:v>
                      </c:pt>
                      <c:pt idx="2448">
                        <c:v>5.1768000000000002E-2</c:v>
                      </c:pt>
                      <c:pt idx="2449">
                        <c:v>5.1771999999999999E-2</c:v>
                      </c:pt>
                      <c:pt idx="2450">
                        <c:v>5.1768000000000002E-2</c:v>
                      </c:pt>
                      <c:pt idx="2451">
                        <c:v>5.1735000000000003E-2</c:v>
                      </c:pt>
                      <c:pt idx="2452">
                        <c:v>5.1615000000000001E-2</c:v>
                      </c:pt>
                      <c:pt idx="2453">
                        <c:v>5.1500999999999998E-2</c:v>
                      </c:pt>
                      <c:pt idx="2454">
                        <c:v>5.1442000000000002E-2</c:v>
                      </c:pt>
                      <c:pt idx="2455">
                        <c:v>5.1421000000000001E-2</c:v>
                      </c:pt>
                      <c:pt idx="2456">
                        <c:v>5.1400000000000001E-2</c:v>
                      </c:pt>
                      <c:pt idx="2457">
                        <c:v>5.1392E-2</c:v>
                      </c:pt>
                      <c:pt idx="2458">
                        <c:v>5.1326999999999998E-2</c:v>
                      </c:pt>
                      <c:pt idx="2459">
                        <c:v>5.1225E-2</c:v>
                      </c:pt>
                      <c:pt idx="2460">
                        <c:v>5.1204E-2</c:v>
                      </c:pt>
                      <c:pt idx="2461">
                        <c:v>5.1191E-2</c:v>
                      </c:pt>
                      <c:pt idx="2462">
                        <c:v>5.1159999999999997E-2</c:v>
                      </c:pt>
                      <c:pt idx="2463">
                        <c:v>5.1149E-2</c:v>
                      </c:pt>
                      <c:pt idx="2464">
                        <c:v>5.1012000000000002E-2</c:v>
                      </c:pt>
                      <c:pt idx="2465">
                        <c:v>5.0888000000000003E-2</c:v>
                      </c:pt>
                      <c:pt idx="2466">
                        <c:v>5.0833000000000003E-2</c:v>
                      </c:pt>
                      <c:pt idx="2467">
                        <c:v>5.0812000000000003E-2</c:v>
                      </c:pt>
                      <c:pt idx="2468">
                        <c:v>5.0792999999999998E-2</c:v>
                      </c:pt>
                      <c:pt idx="2469">
                        <c:v>5.0785999999999998E-2</c:v>
                      </c:pt>
                      <c:pt idx="2470">
                        <c:v>5.0710999999999999E-2</c:v>
                      </c:pt>
                      <c:pt idx="2471">
                        <c:v>5.0594E-2</c:v>
                      </c:pt>
                      <c:pt idx="2472">
                        <c:v>5.0539000000000001E-2</c:v>
                      </c:pt>
                      <c:pt idx="2473">
                        <c:v>5.0508999999999998E-2</c:v>
                      </c:pt>
                      <c:pt idx="2474">
                        <c:v>5.0474999999999999E-2</c:v>
                      </c:pt>
                      <c:pt idx="2475">
                        <c:v>5.0448E-2</c:v>
                      </c:pt>
                      <c:pt idx="2476">
                        <c:v>5.0332000000000002E-2</c:v>
                      </c:pt>
                      <c:pt idx="2477">
                        <c:v>5.0193000000000002E-2</c:v>
                      </c:pt>
                      <c:pt idx="2478">
                        <c:v>5.0148999999999999E-2</c:v>
                      </c:pt>
                      <c:pt idx="2479">
                        <c:v>5.0164E-2</c:v>
                      </c:pt>
                      <c:pt idx="2480">
                        <c:v>5.0171E-2</c:v>
                      </c:pt>
                      <c:pt idx="2481">
                        <c:v>5.0158000000000001E-2</c:v>
                      </c:pt>
                      <c:pt idx="2482">
                        <c:v>5.0034000000000002E-2</c:v>
                      </c:pt>
                      <c:pt idx="2483">
                        <c:v>4.9845E-2</c:v>
                      </c:pt>
                      <c:pt idx="2484">
                        <c:v>4.9803E-2</c:v>
                      </c:pt>
                      <c:pt idx="2485">
                        <c:v>4.9822999999999999E-2</c:v>
                      </c:pt>
                      <c:pt idx="2486">
                        <c:v>4.9848999999999997E-2</c:v>
                      </c:pt>
                      <c:pt idx="2487">
                        <c:v>4.9831E-2</c:v>
                      </c:pt>
                      <c:pt idx="2488">
                        <c:v>4.9711999999999999E-2</c:v>
                      </c:pt>
                      <c:pt idx="2489">
                        <c:v>4.9578999999999998E-2</c:v>
                      </c:pt>
                      <c:pt idx="2490">
                        <c:v>4.9544999999999999E-2</c:v>
                      </c:pt>
                      <c:pt idx="2491">
                        <c:v>4.9574E-2</c:v>
                      </c:pt>
                      <c:pt idx="2492">
                        <c:v>4.9582000000000001E-2</c:v>
                      </c:pt>
                      <c:pt idx="2493">
                        <c:v>4.9458000000000002E-2</c:v>
                      </c:pt>
                      <c:pt idx="2494">
                        <c:v>4.9347000000000002E-2</c:v>
                      </c:pt>
                      <c:pt idx="2495">
                        <c:v>4.9311000000000001E-2</c:v>
                      </c:pt>
                      <c:pt idx="2496">
                        <c:v>4.9336999999999999E-2</c:v>
                      </c:pt>
                      <c:pt idx="2497">
                        <c:v>4.9352E-2</c:v>
                      </c:pt>
                      <c:pt idx="2498">
                        <c:v>4.9339000000000001E-2</c:v>
                      </c:pt>
                      <c:pt idx="2499">
                        <c:v>4.9239999999999999E-2</c:v>
                      </c:pt>
                      <c:pt idx="2500">
                        <c:v>4.9119999999999997E-2</c:v>
                      </c:pt>
                      <c:pt idx="2501">
                        <c:v>4.9084000000000003E-2</c:v>
                      </c:pt>
                      <c:pt idx="2502">
                        <c:v>4.9083000000000002E-2</c:v>
                      </c:pt>
                      <c:pt idx="2503">
                        <c:v>4.9045999999999999E-2</c:v>
                      </c:pt>
                      <c:pt idx="2504">
                        <c:v>4.8901E-2</c:v>
                      </c:pt>
                      <c:pt idx="2505">
                        <c:v>4.8763000000000001E-2</c:v>
                      </c:pt>
                      <c:pt idx="2506">
                        <c:v>4.8752999999999998E-2</c:v>
                      </c:pt>
                      <c:pt idx="2507">
                        <c:v>4.8777000000000001E-2</c:v>
                      </c:pt>
                      <c:pt idx="2508">
                        <c:v>4.8812000000000001E-2</c:v>
                      </c:pt>
                      <c:pt idx="2509">
                        <c:v>4.8809999999999999E-2</c:v>
                      </c:pt>
                      <c:pt idx="2510">
                        <c:v>4.8707E-2</c:v>
                      </c:pt>
                      <c:pt idx="2511">
                        <c:v>4.8613000000000003E-2</c:v>
                      </c:pt>
                      <c:pt idx="2512">
                        <c:v>4.8605000000000002E-2</c:v>
                      </c:pt>
                      <c:pt idx="2513">
                        <c:v>4.8614999999999998E-2</c:v>
                      </c:pt>
                      <c:pt idx="2514">
                        <c:v>4.8618000000000001E-2</c:v>
                      </c:pt>
                      <c:pt idx="2515">
                        <c:v>4.8603E-2</c:v>
                      </c:pt>
                      <c:pt idx="2516">
                        <c:v>4.8499E-2</c:v>
                      </c:pt>
                      <c:pt idx="2517">
                        <c:v>4.8384000000000003E-2</c:v>
                      </c:pt>
                      <c:pt idx="2518">
                        <c:v>4.8382000000000001E-2</c:v>
                      </c:pt>
                      <c:pt idx="2519">
                        <c:v>4.8404999999999997E-2</c:v>
                      </c:pt>
                      <c:pt idx="2520">
                        <c:v>4.8420999999999999E-2</c:v>
                      </c:pt>
                      <c:pt idx="2521">
                        <c:v>4.8411999999999997E-2</c:v>
                      </c:pt>
                      <c:pt idx="2522">
                        <c:v>4.8287999999999998E-2</c:v>
                      </c:pt>
                      <c:pt idx="2523">
                        <c:v>4.8163999999999998E-2</c:v>
                      </c:pt>
                      <c:pt idx="2524">
                        <c:v>4.8135999999999998E-2</c:v>
                      </c:pt>
                      <c:pt idx="2525">
                        <c:v>4.8150999999999999E-2</c:v>
                      </c:pt>
                      <c:pt idx="2526">
                        <c:v>4.8159E-2</c:v>
                      </c:pt>
                      <c:pt idx="2527">
                        <c:v>4.8153000000000001E-2</c:v>
                      </c:pt>
                      <c:pt idx="2528">
                        <c:v>4.8056000000000001E-2</c:v>
                      </c:pt>
                      <c:pt idx="2529">
                        <c:v>4.7945000000000002E-2</c:v>
                      </c:pt>
                      <c:pt idx="2530">
                        <c:v>4.7913999999999998E-2</c:v>
                      </c:pt>
                      <c:pt idx="2531">
                        <c:v>4.7919000000000003E-2</c:v>
                      </c:pt>
                      <c:pt idx="2532">
                        <c:v>4.7906999999999998E-2</c:v>
                      </c:pt>
                      <c:pt idx="2533">
                        <c:v>4.7829999999999998E-2</c:v>
                      </c:pt>
                      <c:pt idx="2534">
                        <c:v>4.7726999999999999E-2</c:v>
                      </c:pt>
                      <c:pt idx="2535">
                        <c:v>4.7676999999999997E-2</c:v>
                      </c:pt>
                      <c:pt idx="2536">
                        <c:v>4.7657999999999999E-2</c:v>
                      </c:pt>
                      <c:pt idx="2537">
                        <c:v>4.7636999999999999E-2</c:v>
                      </c:pt>
                      <c:pt idx="2538">
                        <c:v>4.7627000000000003E-2</c:v>
                      </c:pt>
                      <c:pt idx="2539">
                        <c:v>4.7447000000000003E-2</c:v>
                      </c:pt>
                      <c:pt idx="2540">
                        <c:v>4.7275999999999999E-2</c:v>
                      </c:pt>
                      <c:pt idx="2541">
                        <c:v>4.7245000000000002E-2</c:v>
                      </c:pt>
                      <c:pt idx="2542">
                        <c:v>4.7285000000000001E-2</c:v>
                      </c:pt>
                      <c:pt idx="2543">
                        <c:v>4.7300000000000002E-2</c:v>
                      </c:pt>
                      <c:pt idx="2544">
                        <c:v>4.7282999999999999E-2</c:v>
                      </c:pt>
                      <c:pt idx="2545">
                        <c:v>4.7189000000000002E-2</c:v>
                      </c:pt>
                      <c:pt idx="2546">
                        <c:v>4.7046999999999999E-2</c:v>
                      </c:pt>
                      <c:pt idx="2547">
                        <c:v>4.6996999999999997E-2</c:v>
                      </c:pt>
                      <c:pt idx="2548">
                        <c:v>4.6998999999999999E-2</c:v>
                      </c:pt>
                      <c:pt idx="2549">
                        <c:v>4.6975999999999997E-2</c:v>
                      </c:pt>
                      <c:pt idx="2550">
                        <c:v>4.6845999999999999E-2</c:v>
                      </c:pt>
                      <c:pt idx="2551">
                        <c:v>4.6738000000000002E-2</c:v>
                      </c:pt>
                      <c:pt idx="2552">
                        <c:v>4.6704000000000002E-2</c:v>
                      </c:pt>
                      <c:pt idx="2553">
                        <c:v>4.6719999999999998E-2</c:v>
                      </c:pt>
                      <c:pt idx="2554">
                        <c:v>4.6706999999999999E-2</c:v>
                      </c:pt>
                      <c:pt idx="2555">
                        <c:v>4.6668000000000001E-2</c:v>
                      </c:pt>
                    </c:numCache>
                  </c:numRef>
                </c:yVal>
                <c:smooth val="1"/>
                <c:extLst xmlns:c15="http://schemas.microsoft.com/office/drawing/2012/chart">
                  <c:ext xmlns:c16="http://schemas.microsoft.com/office/drawing/2014/chart" uri="{C3380CC4-5D6E-409C-BE32-E72D297353CC}">
                    <c16:uniqueId val="{00000006-0C9D-3743-B81A-DF8B10AF799A}"/>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all_samples!$J$33</c15:sqref>
                        </c15:formulaRef>
                      </c:ext>
                    </c:extLst>
                    <c:strCache>
                      <c:ptCount val="1"/>
                      <c:pt idx="0">
                        <c:v>RA30µM-3</c:v>
                      </c:pt>
                    </c:strCache>
                  </c:strRef>
                </c:tx>
                <c:spPr>
                  <a:ln w="19050" cap="rnd">
                    <a:solidFill>
                      <a:schemeClr val="accent5"/>
                    </a:solidFill>
                    <a:round/>
                  </a:ln>
                  <a:effectLst/>
                </c:spPr>
                <c:marker>
                  <c:symbol val="circle"/>
                  <c:size val="2"/>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all_samples!$A$34:$A$2626</c15:sqref>
                        </c15:formulaRef>
                      </c:ext>
                    </c:extLst>
                    <c:numCache>
                      <c:formatCode>General</c:formatCode>
                      <c:ptCount val="2593"/>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1.32</c:v>
                      </c:pt>
                      <c:pt idx="46">
                        <c:v>1.35</c:v>
                      </c:pt>
                      <c:pt idx="47">
                        <c:v>1.38</c:v>
                      </c:pt>
                      <c:pt idx="48">
                        <c:v>1.41</c:v>
                      </c:pt>
                      <c:pt idx="49">
                        <c:v>1.44</c:v>
                      </c:pt>
                      <c:pt idx="50">
                        <c:v>1.47</c:v>
                      </c:pt>
                      <c:pt idx="51">
                        <c:v>1.5</c:v>
                      </c:pt>
                      <c:pt idx="52">
                        <c:v>1.53</c:v>
                      </c:pt>
                      <c:pt idx="53">
                        <c:v>1.56</c:v>
                      </c:pt>
                      <c:pt idx="54">
                        <c:v>1.59</c:v>
                      </c:pt>
                      <c:pt idx="55">
                        <c:v>1.62</c:v>
                      </c:pt>
                      <c:pt idx="56">
                        <c:v>1.65</c:v>
                      </c:pt>
                      <c:pt idx="57">
                        <c:v>1.68</c:v>
                      </c:pt>
                      <c:pt idx="58">
                        <c:v>1.71</c:v>
                      </c:pt>
                      <c:pt idx="59">
                        <c:v>1.74</c:v>
                      </c:pt>
                      <c:pt idx="60">
                        <c:v>1.77</c:v>
                      </c:pt>
                      <c:pt idx="61">
                        <c:v>1.8</c:v>
                      </c:pt>
                      <c:pt idx="62">
                        <c:v>1.83</c:v>
                      </c:pt>
                      <c:pt idx="63">
                        <c:v>1.86</c:v>
                      </c:pt>
                      <c:pt idx="64">
                        <c:v>1.89</c:v>
                      </c:pt>
                      <c:pt idx="65">
                        <c:v>1.92</c:v>
                      </c:pt>
                      <c:pt idx="66">
                        <c:v>1.95</c:v>
                      </c:pt>
                      <c:pt idx="67">
                        <c:v>1.98</c:v>
                      </c:pt>
                      <c:pt idx="68">
                        <c:v>2.0099999999999998</c:v>
                      </c:pt>
                      <c:pt idx="69">
                        <c:v>2.04</c:v>
                      </c:pt>
                      <c:pt idx="70">
                        <c:v>2.0699999999999998</c:v>
                      </c:pt>
                      <c:pt idx="71">
                        <c:v>2.1</c:v>
                      </c:pt>
                      <c:pt idx="72">
                        <c:v>2.13</c:v>
                      </c:pt>
                      <c:pt idx="73">
                        <c:v>2.16</c:v>
                      </c:pt>
                      <c:pt idx="74">
                        <c:v>2.19</c:v>
                      </c:pt>
                      <c:pt idx="75">
                        <c:v>2.2200000000000002</c:v>
                      </c:pt>
                      <c:pt idx="76">
                        <c:v>2.25</c:v>
                      </c:pt>
                      <c:pt idx="77">
                        <c:v>2.2799999999999998</c:v>
                      </c:pt>
                      <c:pt idx="78">
                        <c:v>2.31</c:v>
                      </c:pt>
                      <c:pt idx="79">
                        <c:v>2.34</c:v>
                      </c:pt>
                      <c:pt idx="80">
                        <c:v>2.37</c:v>
                      </c:pt>
                      <c:pt idx="81">
                        <c:v>2.4</c:v>
                      </c:pt>
                      <c:pt idx="82">
                        <c:v>2.4300000000000002</c:v>
                      </c:pt>
                      <c:pt idx="83">
                        <c:v>2.46</c:v>
                      </c:pt>
                      <c:pt idx="84">
                        <c:v>2.4900000000000002</c:v>
                      </c:pt>
                      <c:pt idx="85">
                        <c:v>2.52</c:v>
                      </c:pt>
                      <c:pt idx="86">
                        <c:v>2.5499999999999998</c:v>
                      </c:pt>
                      <c:pt idx="87">
                        <c:v>2.58</c:v>
                      </c:pt>
                      <c:pt idx="88">
                        <c:v>2.61</c:v>
                      </c:pt>
                      <c:pt idx="89">
                        <c:v>2.64</c:v>
                      </c:pt>
                      <c:pt idx="90">
                        <c:v>2.67</c:v>
                      </c:pt>
                      <c:pt idx="91">
                        <c:v>2.7</c:v>
                      </c:pt>
                      <c:pt idx="92">
                        <c:v>2.73</c:v>
                      </c:pt>
                      <c:pt idx="93">
                        <c:v>2.76</c:v>
                      </c:pt>
                      <c:pt idx="94">
                        <c:v>2.79</c:v>
                      </c:pt>
                      <c:pt idx="95">
                        <c:v>2.82</c:v>
                      </c:pt>
                      <c:pt idx="96">
                        <c:v>2.85</c:v>
                      </c:pt>
                      <c:pt idx="97">
                        <c:v>2.88</c:v>
                      </c:pt>
                      <c:pt idx="98">
                        <c:v>2.91</c:v>
                      </c:pt>
                      <c:pt idx="99">
                        <c:v>2.94</c:v>
                      </c:pt>
                      <c:pt idx="100">
                        <c:v>2.97</c:v>
                      </c:pt>
                      <c:pt idx="101">
                        <c:v>3</c:v>
                      </c:pt>
                      <c:pt idx="102">
                        <c:v>3.03</c:v>
                      </c:pt>
                      <c:pt idx="103">
                        <c:v>3.06</c:v>
                      </c:pt>
                      <c:pt idx="104">
                        <c:v>3.09</c:v>
                      </c:pt>
                      <c:pt idx="105">
                        <c:v>3.12</c:v>
                      </c:pt>
                      <c:pt idx="106">
                        <c:v>3.15</c:v>
                      </c:pt>
                      <c:pt idx="107">
                        <c:v>3.18</c:v>
                      </c:pt>
                      <c:pt idx="108">
                        <c:v>3.21</c:v>
                      </c:pt>
                      <c:pt idx="109">
                        <c:v>3.24</c:v>
                      </c:pt>
                      <c:pt idx="110">
                        <c:v>3.27</c:v>
                      </c:pt>
                      <c:pt idx="111">
                        <c:v>3.3</c:v>
                      </c:pt>
                      <c:pt idx="112">
                        <c:v>3.33</c:v>
                      </c:pt>
                      <c:pt idx="113">
                        <c:v>3.36</c:v>
                      </c:pt>
                      <c:pt idx="114">
                        <c:v>3.39</c:v>
                      </c:pt>
                      <c:pt idx="115">
                        <c:v>3.42</c:v>
                      </c:pt>
                      <c:pt idx="116">
                        <c:v>3.45</c:v>
                      </c:pt>
                      <c:pt idx="117">
                        <c:v>3.48</c:v>
                      </c:pt>
                      <c:pt idx="118">
                        <c:v>3.51</c:v>
                      </c:pt>
                      <c:pt idx="119">
                        <c:v>3.54</c:v>
                      </c:pt>
                      <c:pt idx="120">
                        <c:v>3.57</c:v>
                      </c:pt>
                      <c:pt idx="121">
                        <c:v>3.6</c:v>
                      </c:pt>
                      <c:pt idx="122">
                        <c:v>3.63</c:v>
                      </c:pt>
                      <c:pt idx="123">
                        <c:v>3.66</c:v>
                      </c:pt>
                      <c:pt idx="124">
                        <c:v>3.69</c:v>
                      </c:pt>
                      <c:pt idx="125">
                        <c:v>3.72</c:v>
                      </c:pt>
                      <c:pt idx="126">
                        <c:v>3.75</c:v>
                      </c:pt>
                      <c:pt idx="127">
                        <c:v>3.78</c:v>
                      </c:pt>
                      <c:pt idx="128">
                        <c:v>3.81</c:v>
                      </c:pt>
                      <c:pt idx="129">
                        <c:v>3.84</c:v>
                      </c:pt>
                      <c:pt idx="130">
                        <c:v>3.87</c:v>
                      </c:pt>
                      <c:pt idx="131">
                        <c:v>3.9</c:v>
                      </c:pt>
                      <c:pt idx="132">
                        <c:v>3.93</c:v>
                      </c:pt>
                      <c:pt idx="133">
                        <c:v>3.96</c:v>
                      </c:pt>
                      <c:pt idx="134">
                        <c:v>3.99</c:v>
                      </c:pt>
                      <c:pt idx="135">
                        <c:v>4.0199999999999996</c:v>
                      </c:pt>
                      <c:pt idx="136">
                        <c:v>4.05</c:v>
                      </c:pt>
                      <c:pt idx="137">
                        <c:v>4.08</c:v>
                      </c:pt>
                      <c:pt idx="138">
                        <c:v>4.1100000000000003</c:v>
                      </c:pt>
                      <c:pt idx="139">
                        <c:v>4.1399999999999997</c:v>
                      </c:pt>
                      <c:pt idx="140">
                        <c:v>4.17</c:v>
                      </c:pt>
                      <c:pt idx="141">
                        <c:v>4.2</c:v>
                      </c:pt>
                      <c:pt idx="142">
                        <c:v>4.2300000000000004</c:v>
                      </c:pt>
                      <c:pt idx="143">
                        <c:v>4.26</c:v>
                      </c:pt>
                      <c:pt idx="144">
                        <c:v>4.29</c:v>
                      </c:pt>
                      <c:pt idx="145">
                        <c:v>4.32</c:v>
                      </c:pt>
                      <c:pt idx="146">
                        <c:v>4.3499999999999996</c:v>
                      </c:pt>
                      <c:pt idx="147">
                        <c:v>4.38</c:v>
                      </c:pt>
                      <c:pt idx="148">
                        <c:v>4.41</c:v>
                      </c:pt>
                      <c:pt idx="149">
                        <c:v>4.4400000000000004</c:v>
                      </c:pt>
                      <c:pt idx="150">
                        <c:v>4.47</c:v>
                      </c:pt>
                      <c:pt idx="151">
                        <c:v>4.5</c:v>
                      </c:pt>
                      <c:pt idx="152">
                        <c:v>4.53</c:v>
                      </c:pt>
                      <c:pt idx="153">
                        <c:v>4.5599999999999996</c:v>
                      </c:pt>
                      <c:pt idx="154">
                        <c:v>4.59</c:v>
                      </c:pt>
                      <c:pt idx="155">
                        <c:v>4.62</c:v>
                      </c:pt>
                      <c:pt idx="156">
                        <c:v>4.6500000000000004</c:v>
                      </c:pt>
                      <c:pt idx="157">
                        <c:v>4.68</c:v>
                      </c:pt>
                      <c:pt idx="158">
                        <c:v>4.71</c:v>
                      </c:pt>
                      <c:pt idx="159">
                        <c:v>4.74</c:v>
                      </c:pt>
                      <c:pt idx="160">
                        <c:v>4.7699999999999996</c:v>
                      </c:pt>
                      <c:pt idx="161">
                        <c:v>4.8</c:v>
                      </c:pt>
                      <c:pt idx="162">
                        <c:v>4.83</c:v>
                      </c:pt>
                      <c:pt idx="163">
                        <c:v>4.8600000000000003</c:v>
                      </c:pt>
                      <c:pt idx="164">
                        <c:v>4.8899999999999997</c:v>
                      </c:pt>
                      <c:pt idx="165">
                        <c:v>4.92</c:v>
                      </c:pt>
                      <c:pt idx="166">
                        <c:v>4.95</c:v>
                      </c:pt>
                      <c:pt idx="167">
                        <c:v>4.9800000000000004</c:v>
                      </c:pt>
                      <c:pt idx="168">
                        <c:v>5.01</c:v>
                      </c:pt>
                      <c:pt idx="169">
                        <c:v>5.04</c:v>
                      </c:pt>
                      <c:pt idx="170">
                        <c:v>5.07</c:v>
                      </c:pt>
                      <c:pt idx="171">
                        <c:v>5.0999999999999996</c:v>
                      </c:pt>
                      <c:pt idx="172">
                        <c:v>5.13</c:v>
                      </c:pt>
                      <c:pt idx="173">
                        <c:v>5.16</c:v>
                      </c:pt>
                      <c:pt idx="174">
                        <c:v>5.19</c:v>
                      </c:pt>
                      <c:pt idx="175">
                        <c:v>5.22</c:v>
                      </c:pt>
                      <c:pt idx="176">
                        <c:v>5.25</c:v>
                      </c:pt>
                      <c:pt idx="177">
                        <c:v>5.28</c:v>
                      </c:pt>
                      <c:pt idx="178">
                        <c:v>5.31</c:v>
                      </c:pt>
                      <c:pt idx="179">
                        <c:v>5.34</c:v>
                      </c:pt>
                      <c:pt idx="180">
                        <c:v>5.37</c:v>
                      </c:pt>
                      <c:pt idx="181">
                        <c:v>5.4</c:v>
                      </c:pt>
                      <c:pt idx="182">
                        <c:v>5.43</c:v>
                      </c:pt>
                      <c:pt idx="183">
                        <c:v>5.46</c:v>
                      </c:pt>
                      <c:pt idx="184">
                        <c:v>5.49</c:v>
                      </c:pt>
                      <c:pt idx="185">
                        <c:v>5.52</c:v>
                      </c:pt>
                      <c:pt idx="186">
                        <c:v>5.55</c:v>
                      </c:pt>
                      <c:pt idx="187">
                        <c:v>5.58</c:v>
                      </c:pt>
                      <c:pt idx="188">
                        <c:v>5.61</c:v>
                      </c:pt>
                      <c:pt idx="189">
                        <c:v>5.64</c:v>
                      </c:pt>
                      <c:pt idx="190">
                        <c:v>5.67</c:v>
                      </c:pt>
                      <c:pt idx="191">
                        <c:v>5.7</c:v>
                      </c:pt>
                      <c:pt idx="192">
                        <c:v>5.73</c:v>
                      </c:pt>
                      <c:pt idx="193">
                        <c:v>5.76</c:v>
                      </c:pt>
                      <c:pt idx="194">
                        <c:v>5.79</c:v>
                      </c:pt>
                      <c:pt idx="195">
                        <c:v>5.82</c:v>
                      </c:pt>
                      <c:pt idx="196">
                        <c:v>5.85</c:v>
                      </c:pt>
                      <c:pt idx="197">
                        <c:v>5.88</c:v>
                      </c:pt>
                      <c:pt idx="198">
                        <c:v>5.91</c:v>
                      </c:pt>
                      <c:pt idx="199">
                        <c:v>5.94</c:v>
                      </c:pt>
                      <c:pt idx="200">
                        <c:v>5.97</c:v>
                      </c:pt>
                      <c:pt idx="201">
                        <c:v>6</c:v>
                      </c:pt>
                      <c:pt idx="202">
                        <c:v>6.03</c:v>
                      </c:pt>
                      <c:pt idx="203">
                        <c:v>6.06</c:v>
                      </c:pt>
                      <c:pt idx="204">
                        <c:v>6.09</c:v>
                      </c:pt>
                      <c:pt idx="205">
                        <c:v>6.12</c:v>
                      </c:pt>
                      <c:pt idx="206">
                        <c:v>6.15</c:v>
                      </c:pt>
                      <c:pt idx="207">
                        <c:v>6.18</c:v>
                      </c:pt>
                      <c:pt idx="208">
                        <c:v>6.21</c:v>
                      </c:pt>
                      <c:pt idx="209">
                        <c:v>6.24</c:v>
                      </c:pt>
                      <c:pt idx="210">
                        <c:v>6.27</c:v>
                      </c:pt>
                      <c:pt idx="211">
                        <c:v>6.3</c:v>
                      </c:pt>
                      <c:pt idx="212">
                        <c:v>6.33</c:v>
                      </c:pt>
                      <c:pt idx="213">
                        <c:v>6.36</c:v>
                      </c:pt>
                      <c:pt idx="214">
                        <c:v>6.39</c:v>
                      </c:pt>
                      <c:pt idx="215">
                        <c:v>6.42</c:v>
                      </c:pt>
                      <c:pt idx="216">
                        <c:v>6.45</c:v>
                      </c:pt>
                      <c:pt idx="217">
                        <c:v>6.48</c:v>
                      </c:pt>
                      <c:pt idx="218">
                        <c:v>6.51</c:v>
                      </c:pt>
                      <c:pt idx="219">
                        <c:v>6.54</c:v>
                      </c:pt>
                      <c:pt idx="220">
                        <c:v>6.57</c:v>
                      </c:pt>
                      <c:pt idx="221">
                        <c:v>6.6</c:v>
                      </c:pt>
                      <c:pt idx="222">
                        <c:v>6.63</c:v>
                      </c:pt>
                      <c:pt idx="223">
                        <c:v>6.66</c:v>
                      </c:pt>
                      <c:pt idx="224">
                        <c:v>6.69</c:v>
                      </c:pt>
                      <c:pt idx="225">
                        <c:v>6.72</c:v>
                      </c:pt>
                      <c:pt idx="226">
                        <c:v>6.75</c:v>
                      </c:pt>
                      <c:pt idx="227">
                        <c:v>6.78</c:v>
                      </c:pt>
                      <c:pt idx="228">
                        <c:v>6.81</c:v>
                      </c:pt>
                      <c:pt idx="229">
                        <c:v>6.84</c:v>
                      </c:pt>
                      <c:pt idx="230">
                        <c:v>6.87</c:v>
                      </c:pt>
                      <c:pt idx="231">
                        <c:v>6.9</c:v>
                      </c:pt>
                      <c:pt idx="232">
                        <c:v>6.9</c:v>
                      </c:pt>
                      <c:pt idx="233">
                        <c:v>6.93</c:v>
                      </c:pt>
                      <c:pt idx="234">
                        <c:v>6.96</c:v>
                      </c:pt>
                      <c:pt idx="235">
                        <c:v>6.99</c:v>
                      </c:pt>
                      <c:pt idx="236">
                        <c:v>7.02</c:v>
                      </c:pt>
                      <c:pt idx="237">
                        <c:v>7.05</c:v>
                      </c:pt>
                      <c:pt idx="238">
                        <c:v>7.08</c:v>
                      </c:pt>
                      <c:pt idx="239">
                        <c:v>7.11</c:v>
                      </c:pt>
                      <c:pt idx="240">
                        <c:v>7.14</c:v>
                      </c:pt>
                      <c:pt idx="241">
                        <c:v>7.17</c:v>
                      </c:pt>
                      <c:pt idx="242">
                        <c:v>7.2</c:v>
                      </c:pt>
                      <c:pt idx="243">
                        <c:v>7.23</c:v>
                      </c:pt>
                      <c:pt idx="244">
                        <c:v>7.26</c:v>
                      </c:pt>
                      <c:pt idx="245">
                        <c:v>7.29</c:v>
                      </c:pt>
                      <c:pt idx="246">
                        <c:v>7.32</c:v>
                      </c:pt>
                      <c:pt idx="247">
                        <c:v>7.35</c:v>
                      </c:pt>
                      <c:pt idx="248">
                        <c:v>7.38</c:v>
                      </c:pt>
                      <c:pt idx="249">
                        <c:v>7.41</c:v>
                      </c:pt>
                      <c:pt idx="250">
                        <c:v>7.44</c:v>
                      </c:pt>
                      <c:pt idx="251">
                        <c:v>7.47</c:v>
                      </c:pt>
                      <c:pt idx="252">
                        <c:v>7.5</c:v>
                      </c:pt>
                      <c:pt idx="253">
                        <c:v>7.53</c:v>
                      </c:pt>
                      <c:pt idx="254">
                        <c:v>7.56</c:v>
                      </c:pt>
                      <c:pt idx="255">
                        <c:v>7.59</c:v>
                      </c:pt>
                      <c:pt idx="256">
                        <c:v>7.62</c:v>
                      </c:pt>
                      <c:pt idx="257">
                        <c:v>7.65</c:v>
                      </c:pt>
                      <c:pt idx="258">
                        <c:v>7.68</c:v>
                      </c:pt>
                      <c:pt idx="259">
                        <c:v>7.71</c:v>
                      </c:pt>
                      <c:pt idx="260">
                        <c:v>7.74</c:v>
                      </c:pt>
                      <c:pt idx="261">
                        <c:v>7.77</c:v>
                      </c:pt>
                      <c:pt idx="262">
                        <c:v>7.8</c:v>
                      </c:pt>
                      <c:pt idx="263">
                        <c:v>7.83</c:v>
                      </c:pt>
                      <c:pt idx="264">
                        <c:v>7.86</c:v>
                      </c:pt>
                      <c:pt idx="265">
                        <c:v>7.89</c:v>
                      </c:pt>
                      <c:pt idx="266">
                        <c:v>7.92</c:v>
                      </c:pt>
                      <c:pt idx="267">
                        <c:v>7.95</c:v>
                      </c:pt>
                      <c:pt idx="268">
                        <c:v>7.98</c:v>
                      </c:pt>
                      <c:pt idx="269">
                        <c:v>8.01</c:v>
                      </c:pt>
                      <c:pt idx="270">
                        <c:v>8.0399999999999991</c:v>
                      </c:pt>
                      <c:pt idx="271">
                        <c:v>8.07</c:v>
                      </c:pt>
                      <c:pt idx="272">
                        <c:v>8.1</c:v>
                      </c:pt>
                      <c:pt idx="273">
                        <c:v>8.1300000000000008</c:v>
                      </c:pt>
                      <c:pt idx="274">
                        <c:v>8.16</c:v>
                      </c:pt>
                      <c:pt idx="275">
                        <c:v>8.19</c:v>
                      </c:pt>
                      <c:pt idx="276">
                        <c:v>8.2200000000000006</c:v>
                      </c:pt>
                      <c:pt idx="277">
                        <c:v>8.25</c:v>
                      </c:pt>
                      <c:pt idx="278">
                        <c:v>8.2799999999999994</c:v>
                      </c:pt>
                      <c:pt idx="279">
                        <c:v>8.31</c:v>
                      </c:pt>
                      <c:pt idx="280">
                        <c:v>8.34</c:v>
                      </c:pt>
                      <c:pt idx="281">
                        <c:v>8.3699999999999992</c:v>
                      </c:pt>
                      <c:pt idx="282">
                        <c:v>8.4</c:v>
                      </c:pt>
                      <c:pt idx="283">
                        <c:v>8.43</c:v>
                      </c:pt>
                      <c:pt idx="284">
                        <c:v>8.4600000000000009</c:v>
                      </c:pt>
                      <c:pt idx="285">
                        <c:v>8.49</c:v>
                      </c:pt>
                      <c:pt idx="286">
                        <c:v>8.52</c:v>
                      </c:pt>
                      <c:pt idx="287">
                        <c:v>8.5500000000000007</c:v>
                      </c:pt>
                      <c:pt idx="288">
                        <c:v>8.58</c:v>
                      </c:pt>
                      <c:pt idx="289">
                        <c:v>8.61</c:v>
                      </c:pt>
                      <c:pt idx="290">
                        <c:v>8.64</c:v>
                      </c:pt>
                      <c:pt idx="291">
                        <c:v>8.67</c:v>
                      </c:pt>
                      <c:pt idx="292">
                        <c:v>8.6999999999999993</c:v>
                      </c:pt>
                      <c:pt idx="293">
                        <c:v>8.73</c:v>
                      </c:pt>
                      <c:pt idx="294">
                        <c:v>8.76</c:v>
                      </c:pt>
                      <c:pt idx="295">
                        <c:v>8.7899999999999991</c:v>
                      </c:pt>
                      <c:pt idx="296">
                        <c:v>8.82</c:v>
                      </c:pt>
                      <c:pt idx="297">
                        <c:v>8.85</c:v>
                      </c:pt>
                      <c:pt idx="298">
                        <c:v>8.8800000000000008</c:v>
                      </c:pt>
                      <c:pt idx="299">
                        <c:v>8.91</c:v>
                      </c:pt>
                      <c:pt idx="300">
                        <c:v>8.94</c:v>
                      </c:pt>
                      <c:pt idx="301">
                        <c:v>8.9700000000000006</c:v>
                      </c:pt>
                      <c:pt idx="302">
                        <c:v>9</c:v>
                      </c:pt>
                      <c:pt idx="303">
                        <c:v>9.0299999999999994</c:v>
                      </c:pt>
                      <c:pt idx="304">
                        <c:v>9.06</c:v>
                      </c:pt>
                      <c:pt idx="305">
                        <c:v>9.09</c:v>
                      </c:pt>
                      <c:pt idx="306">
                        <c:v>9.1199999999999992</c:v>
                      </c:pt>
                      <c:pt idx="307">
                        <c:v>9.15</c:v>
                      </c:pt>
                      <c:pt idx="308">
                        <c:v>9.18</c:v>
                      </c:pt>
                      <c:pt idx="309">
                        <c:v>9.2100000000000009</c:v>
                      </c:pt>
                      <c:pt idx="310">
                        <c:v>9.24</c:v>
                      </c:pt>
                      <c:pt idx="311">
                        <c:v>9.27</c:v>
                      </c:pt>
                      <c:pt idx="312">
                        <c:v>9.3000000000000007</c:v>
                      </c:pt>
                      <c:pt idx="313">
                        <c:v>9.33</c:v>
                      </c:pt>
                      <c:pt idx="314">
                        <c:v>9.36</c:v>
                      </c:pt>
                      <c:pt idx="315">
                        <c:v>9.39</c:v>
                      </c:pt>
                      <c:pt idx="316">
                        <c:v>9.42</c:v>
                      </c:pt>
                      <c:pt idx="317">
                        <c:v>9.4499999999999993</c:v>
                      </c:pt>
                      <c:pt idx="318">
                        <c:v>9.48</c:v>
                      </c:pt>
                      <c:pt idx="319">
                        <c:v>9.51</c:v>
                      </c:pt>
                      <c:pt idx="320">
                        <c:v>9.5399999999999991</c:v>
                      </c:pt>
                      <c:pt idx="321">
                        <c:v>9.57</c:v>
                      </c:pt>
                      <c:pt idx="322">
                        <c:v>9.6</c:v>
                      </c:pt>
                      <c:pt idx="323">
                        <c:v>9.6300000000000008</c:v>
                      </c:pt>
                      <c:pt idx="324">
                        <c:v>9.66</c:v>
                      </c:pt>
                      <c:pt idx="325">
                        <c:v>9.69</c:v>
                      </c:pt>
                      <c:pt idx="326">
                        <c:v>9.7200000000000006</c:v>
                      </c:pt>
                      <c:pt idx="327">
                        <c:v>9.75</c:v>
                      </c:pt>
                      <c:pt idx="328">
                        <c:v>9.7799999999999994</c:v>
                      </c:pt>
                      <c:pt idx="329">
                        <c:v>9.81</c:v>
                      </c:pt>
                      <c:pt idx="330">
                        <c:v>9.84</c:v>
                      </c:pt>
                      <c:pt idx="331">
                        <c:v>9.8699999999999992</c:v>
                      </c:pt>
                      <c:pt idx="332">
                        <c:v>9.9</c:v>
                      </c:pt>
                      <c:pt idx="333">
                        <c:v>9.93</c:v>
                      </c:pt>
                      <c:pt idx="334">
                        <c:v>9.9600000000000009</c:v>
                      </c:pt>
                      <c:pt idx="335">
                        <c:v>9.99</c:v>
                      </c:pt>
                      <c:pt idx="336">
                        <c:v>10.02</c:v>
                      </c:pt>
                      <c:pt idx="337">
                        <c:v>10.050000000000001</c:v>
                      </c:pt>
                      <c:pt idx="338">
                        <c:v>10.08</c:v>
                      </c:pt>
                      <c:pt idx="339">
                        <c:v>10.11</c:v>
                      </c:pt>
                      <c:pt idx="340">
                        <c:v>10.14</c:v>
                      </c:pt>
                      <c:pt idx="341">
                        <c:v>10.17</c:v>
                      </c:pt>
                      <c:pt idx="342">
                        <c:v>10.199999999999999</c:v>
                      </c:pt>
                      <c:pt idx="343">
                        <c:v>10.23</c:v>
                      </c:pt>
                      <c:pt idx="344">
                        <c:v>10.26</c:v>
                      </c:pt>
                      <c:pt idx="345">
                        <c:v>10.29</c:v>
                      </c:pt>
                      <c:pt idx="346">
                        <c:v>10.32</c:v>
                      </c:pt>
                      <c:pt idx="347">
                        <c:v>10.35</c:v>
                      </c:pt>
                      <c:pt idx="348">
                        <c:v>10.38</c:v>
                      </c:pt>
                      <c:pt idx="349">
                        <c:v>10.41</c:v>
                      </c:pt>
                      <c:pt idx="350">
                        <c:v>10.44</c:v>
                      </c:pt>
                      <c:pt idx="351">
                        <c:v>10.47</c:v>
                      </c:pt>
                      <c:pt idx="352">
                        <c:v>10.5</c:v>
                      </c:pt>
                      <c:pt idx="353">
                        <c:v>10.53</c:v>
                      </c:pt>
                      <c:pt idx="354">
                        <c:v>10.56</c:v>
                      </c:pt>
                      <c:pt idx="355">
                        <c:v>10.59</c:v>
                      </c:pt>
                      <c:pt idx="356">
                        <c:v>10.62</c:v>
                      </c:pt>
                      <c:pt idx="357">
                        <c:v>10.65</c:v>
                      </c:pt>
                      <c:pt idx="358">
                        <c:v>10.68</c:v>
                      </c:pt>
                      <c:pt idx="359">
                        <c:v>10.71</c:v>
                      </c:pt>
                      <c:pt idx="360">
                        <c:v>10.74</c:v>
                      </c:pt>
                      <c:pt idx="361">
                        <c:v>10.77</c:v>
                      </c:pt>
                      <c:pt idx="362">
                        <c:v>10.8</c:v>
                      </c:pt>
                      <c:pt idx="363">
                        <c:v>10.83</c:v>
                      </c:pt>
                      <c:pt idx="364">
                        <c:v>10.86</c:v>
                      </c:pt>
                      <c:pt idx="365">
                        <c:v>10.89</c:v>
                      </c:pt>
                      <c:pt idx="366">
                        <c:v>10.92</c:v>
                      </c:pt>
                      <c:pt idx="367">
                        <c:v>10.95</c:v>
                      </c:pt>
                      <c:pt idx="368">
                        <c:v>10.98</c:v>
                      </c:pt>
                      <c:pt idx="369">
                        <c:v>11.01</c:v>
                      </c:pt>
                      <c:pt idx="370">
                        <c:v>11.04</c:v>
                      </c:pt>
                      <c:pt idx="371">
                        <c:v>11.07</c:v>
                      </c:pt>
                      <c:pt idx="372">
                        <c:v>11.1</c:v>
                      </c:pt>
                      <c:pt idx="373">
                        <c:v>11.13</c:v>
                      </c:pt>
                      <c:pt idx="374">
                        <c:v>11.16</c:v>
                      </c:pt>
                      <c:pt idx="375">
                        <c:v>11.19</c:v>
                      </c:pt>
                      <c:pt idx="376">
                        <c:v>11.22</c:v>
                      </c:pt>
                      <c:pt idx="377">
                        <c:v>11.25</c:v>
                      </c:pt>
                      <c:pt idx="378">
                        <c:v>11.28</c:v>
                      </c:pt>
                      <c:pt idx="379">
                        <c:v>11.31</c:v>
                      </c:pt>
                      <c:pt idx="380">
                        <c:v>11.34</c:v>
                      </c:pt>
                      <c:pt idx="381">
                        <c:v>11.37</c:v>
                      </c:pt>
                      <c:pt idx="382">
                        <c:v>11.4</c:v>
                      </c:pt>
                      <c:pt idx="383">
                        <c:v>11.43</c:v>
                      </c:pt>
                      <c:pt idx="384">
                        <c:v>11.46</c:v>
                      </c:pt>
                      <c:pt idx="385">
                        <c:v>11.49</c:v>
                      </c:pt>
                      <c:pt idx="386">
                        <c:v>11.52</c:v>
                      </c:pt>
                      <c:pt idx="387">
                        <c:v>11.55</c:v>
                      </c:pt>
                      <c:pt idx="388">
                        <c:v>11.58</c:v>
                      </c:pt>
                      <c:pt idx="389">
                        <c:v>11.61</c:v>
                      </c:pt>
                      <c:pt idx="390">
                        <c:v>11.64</c:v>
                      </c:pt>
                      <c:pt idx="391">
                        <c:v>11.67</c:v>
                      </c:pt>
                      <c:pt idx="392">
                        <c:v>11.7</c:v>
                      </c:pt>
                      <c:pt idx="393">
                        <c:v>11.73</c:v>
                      </c:pt>
                      <c:pt idx="394">
                        <c:v>11.76</c:v>
                      </c:pt>
                      <c:pt idx="395">
                        <c:v>11.79</c:v>
                      </c:pt>
                      <c:pt idx="396">
                        <c:v>11.82</c:v>
                      </c:pt>
                      <c:pt idx="397">
                        <c:v>11.85</c:v>
                      </c:pt>
                      <c:pt idx="398">
                        <c:v>11.88</c:v>
                      </c:pt>
                      <c:pt idx="399">
                        <c:v>11.91</c:v>
                      </c:pt>
                      <c:pt idx="400">
                        <c:v>11.94</c:v>
                      </c:pt>
                      <c:pt idx="401">
                        <c:v>11.97</c:v>
                      </c:pt>
                      <c:pt idx="402">
                        <c:v>12</c:v>
                      </c:pt>
                      <c:pt idx="403">
                        <c:v>12.03</c:v>
                      </c:pt>
                      <c:pt idx="404">
                        <c:v>12.06</c:v>
                      </c:pt>
                      <c:pt idx="405">
                        <c:v>12.09</c:v>
                      </c:pt>
                      <c:pt idx="406">
                        <c:v>12.12</c:v>
                      </c:pt>
                      <c:pt idx="407">
                        <c:v>12.15</c:v>
                      </c:pt>
                      <c:pt idx="408">
                        <c:v>12.18</c:v>
                      </c:pt>
                      <c:pt idx="409">
                        <c:v>12.21</c:v>
                      </c:pt>
                      <c:pt idx="410">
                        <c:v>12.24</c:v>
                      </c:pt>
                      <c:pt idx="411">
                        <c:v>12.27</c:v>
                      </c:pt>
                      <c:pt idx="412">
                        <c:v>12.3</c:v>
                      </c:pt>
                      <c:pt idx="413">
                        <c:v>12.33</c:v>
                      </c:pt>
                      <c:pt idx="414">
                        <c:v>12.36</c:v>
                      </c:pt>
                      <c:pt idx="415">
                        <c:v>12.39</c:v>
                      </c:pt>
                      <c:pt idx="416">
                        <c:v>12.42</c:v>
                      </c:pt>
                      <c:pt idx="417">
                        <c:v>12.45</c:v>
                      </c:pt>
                      <c:pt idx="418">
                        <c:v>12.48</c:v>
                      </c:pt>
                      <c:pt idx="419">
                        <c:v>12.48</c:v>
                      </c:pt>
                      <c:pt idx="420">
                        <c:v>12.51</c:v>
                      </c:pt>
                      <c:pt idx="421">
                        <c:v>12.54</c:v>
                      </c:pt>
                      <c:pt idx="422">
                        <c:v>12.57</c:v>
                      </c:pt>
                      <c:pt idx="423">
                        <c:v>12.6</c:v>
                      </c:pt>
                      <c:pt idx="424">
                        <c:v>12.63</c:v>
                      </c:pt>
                      <c:pt idx="425">
                        <c:v>12.66</c:v>
                      </c:pt>
                      <c:pt idx="426">
                        <c:v>12.69</c:v>
                      </c:pt>
                      <c:pt idx="427">
                        <c:v>12.72</c:v>
                      </c:pt>
                      <c:pt idx="428">
                        <c:v>12.75</c:v>
                      </c:pt>
                      <c:pt idx="429">
                        <c:v>12.78</c:v>
                      </c:pt>
                      <c:pt idx="430">
                        <c:v>12.81</c:v>
                      </c:pt>
                      <c:pt idx="431">
                        <c:v>12.84</c:v>
                      </c:pt>
                      <c:pt idx="432">
                        <c:v>12.87</c:v>
                      </c:pt>
                      <c:pt idx="433">
                        <c:v>12.9</c:v>
                      </c:pt>
                      <c:pt idx="434">
                        <c:v>12.93</c:v>
                      </c:pt>
                      <c:pt idx="435">
                        <c:v>12.96</c:v>
                      </c:pt>
                      <c:pt idx="436">
                        <c:v>12.99</c:v>
                      </c:pt>
                      <c:pt idx="437">
                        <c:v>13.02</c:v>
                      </c:pt>
                      <c:pt idx="438">
                        <c:v>13.05</c:v>
                      </c:pt>
                      <c:pt idx="439">
                        <c:v>13.08</c:v>
                      </c:pt>
                      <c:pt idx="440">
                        <c:v>13.11</c:v>
                      </c:pt>
                      <c:pt idx="441">
                        <c:v>13.14</c:v>
                      </c:pt>
                      <c:pt idx="442">
                        <c:v>13.17</c:v>
                      </c:pt>
                      <c:pt idx="443">
                        <c:v>13.2</c:v>
                      </c:pt>
                      <c:pt idx="444">
                        <c:v>13.23</c:v>
                      </c:pt>
                      <c:pt idx="445">
                        <c:v>13.26</c:v>
                      </c:pt>
                      <c:pt idx="446">
                        <c:v>13.29</c:v>
                      </c:pt>
                      <c:pt idx="447">
                        <c:v>13.32</c:v>
                      </c:pt>
                      <c:pt idx="448">
                        <c:v>13.35</c:v>
                      </c:pt>
                      <c:pt idx="449">
                        <c:v>13.38</c:v>
                      </c:pt>
                      <c:pt idx="450">
                        <c:v>13.41</c:v>
                      </c:pt>
                      <c:pt idx="451">
                        <c:v>13.44</c:v>
                      </c:pt>
                      <c:pt idx="452">
                        <c:v>13.47</c:v>
                      </c:pt>
                      <c:pt idx="453">
                        <c:v>13.5</c:v>
                      </c:pt>
                      <c:pt idx="454">
                        <c:v>13.53</c:v>
                      </c:pt>
                      <c:pt idx="455">
                        <c:v>13.56</c:v>
                      </c:pt>
                      <c:pt idx="456">
                        <c:v>13.59</c:v>
                      </c:pt>
                      <c:pt idx="457">
                        <c:v>13.62</c:v>
                      </c:pt>
                      <c:pt idx="458">
                        <c:v>13.65</c:v>
                      </c:pt>
                      <c:pt idx="459">
                        <c:v>13.68</c:v>
                      </c:pt>
                      <c:pt idx="460">
                        <c:v>13.71</c:v>
                      </c:pt>
                      <c:pt idx="461">
                        <c:v>13.74</c:v>
                      </c:pt>
                      <c:pt idx="462">
                        <c:v>13.77</c:v>
                      </c:pt>
                      <c:pt idx="463">
                        <c:v>13.8</c:v>
                      </c:pt>
                      <c:pt idx="464">
                        <c:v>13.83</c:v>
                      </c:pt>
                      <c:pt idx="465">
                        <c:v>13.86</c:v>
                      </c:pt>
                      <c:pt idx="466">
                        <c:v>13.89</c:v>
                      </c:pt>
                      <c:pt idx="467">
                        <c:v>13.92</c:v>
                      </c:pt>
                      <c:pt idx="468">
                        <c:v>13.95</c:v>
                      </c:pt>
                      <c:pt idx="469">
                        <c:v>13.98</c:v>
                      </c:pt>
                      <c:pt idx="470">
                        <c:v>14.01</c:v>
                      </c:pt>
                      <c:pt idx="471">
                        <c:v>14.04</c:v>
                      </c:pt>
                      <c:pt idx="472">
                        <c:v>14.07</c:v>
                      </c:pt>
                      <c:pt idx="473">
                        <c:v>14.1</c:v>
                      </c:pt>
                      <c:pt idx="474">
                        <c:v>14.13</c:v>
                      </c:pt>
                      <c:pt idx="475">
                        <c:v>14.16</c:v>
                      </c:pt>
                      <c:pt idx="476">
                        <c:v>14.19</c:v>
                      </c:pt>
                      <c:pt idx="477">
                        <c:v>14.22</c:v>
                      </c:pt>
                      <c:pt idx="478">
                        <c:v>14.25</c:v>
                      </c:pt>
                      <c:pt idx="479">
                        <c:v>14.28</c:v>
                      </c:pt>
                      <c:pt idx="480">
                        <c:v>14.31</c:v>
                      </c:pt>
                      <c:pt idx="481">
                        <c:v>14.34</c:v>
                      </c:pt>
                      <c:pt idx="482">
                        <c:v>14.37</c:v>
                      </c:pt>
                      <c:pt idx="483">
                        <c:v>14.4</c:v>
                      </c:pt>
                      <c:pt idx="484">
                        <c:v>14.43</c:v>
                      </c:pt>
                      <c:pt idx="485">
                        <c:v>14.46</c:v>
                      </c:pt>
                      <c:pt idx="486">
                        <c:v>14.49</c:v>
                      </c:pt>
                      <c:pt idx="487">
                        <c:v>14.52</c:v>
                      </c:pt>
                      <c:pt idx="488">
                        <c:v>14.55</c:v>
                      </c:pt>
                      <c:pt idx="489">
                        <c:v>14.58</c:v>
                      </c:pt>
                      <c:pt idx="490">
                        <c:v>14.61</c:v>
                      </c:pt>
                      <c:pt idx="491">
                        <c:v>14.64</c:v>
                      </c:pt>
                      <c:pt idx="492">
                        <c:v>14.67</c:v>
                      </c:pt>
                      <c:pt idx="493">
                        <c:v>14.7</c:v>
                      </c:pt>
                      <c:pt idx="494">
                        <c:v>14.73</c:v>
                      </c:pt>
                      <c:pt idx="495">
                        <c:v>14.76</c:v>
                      </c:pt>
                      <c:pt idx="496">
                        <c:v>14.79</c:v>
                      </c:pt>
                      <c:pt idx="497">
                        <c:v>14.82</c:v>
                      </c:pt>
                      <c:pt idx="498">
                        <c:v>14.85</c:v>
                      </c:pt>
                      <c:pt idx="499">
                        <c:v>14.88</c:v>
                      </c:pt>
                      <c:pt idx="500">
                        <c:v>14.91</c:v>
                      </c:pt>
                      <c:pt idx="501">
                        <c:v>14.94</c:v>
                      </c:pt>
                      <c:pt idx="502">
                        <c:v>14.97</c:v>
                      </c:pt>
                      <c:pt idx="503">
                        <c:v>15</c:v>
                      </c:pt>
                      <c:pt idx="504">
                        <c:v>15.03</c:v>
                      </c:pt>
                      <c:pt idx="505">
                        <c:v>15.06</c:v>
                      </c:pt>
                      <c:pt idx="506">
                        <c:v>15.09</c:v>
                      </c:pt>
                      <c:pt idx="507">
                        <c:v>15.12</c:v>
                      </c:pt>
                      <c:pt idx="508">
                        <c:v>15.15</c:v>
                      </c:pt>
                      <c:pt idx="509">
                        <c:v>15.18</c:v>
                      </c:pt>
                      <c:pt idx="510">
                        <c:v>15.21</c:v>
                      </c:pt>
                      <c:pt idx="511">
                        <c:v>15.24</c:v>
                      </c:pt>
                      <c:pt idx="512">
                        <c:v>15.27</c:v>
                      </c:pt>
                      <c:pt idx="513">
                        <c:v>15.3</c:v>
                      </c:pt>
                      <c:pt idx="514">
                        <c:v>15.33</c:v>
                      </c:pt>
                      <c:pt idx="515">
                        <c:v>15.36</c:v>
                      </c:pt>
                      <c:pt idx="516">
                        <c:v>15.39</c:v>
                      </c:pt>
                      <c:pt idx="517">
                        <c:v>15.42</c:v>
                      </c:pt>
                      <c:pt idx="518">
                        <c:v>15.45</c:v>
                      </c:pt>
                      <c:pt idx="519">
                        <c:v>15.48</c:v>
                      </c:pt>
                      <c:pt idx="520">
                        <c:v>15.51</c:v>
                      </c:pt>
                      <c:pt idx="521">
                        <c:v>15.54</c:v>
                      </c:pt>
                      <c:pt idx="522">
                        <c:v>15.57</c:v>
                      </c:pt>
                      <c:pt idx="523">
                        <c:v>15.6</c:v>
                      </c:pt>
                      <c:pt idx="524">
                        <c:v>15.63</c:v>
                      </c:pt>
                      <c:pt idx="525">
                        <c:v>15.66</c:v>
                      </c:pt>
                      <c:pt idx="526">
                        <c:v>15.69</c:v>
                      </c:pt>
                      <c:pt idx="527">
                        <c:v>15.72</c:v>
                      </c:pt>
                      <c:pt idx="528">
                        <c:v>15.75</c:v>
                      </c:pt>
                      <c:pt idx="529">
                        <c:v>15.78</c:v>
                      </c:pt>
                      <c:pt idx="530">
                        <c:v>15.81</c:v>
                      </c:pt>
                      <c:pt idx="531">
                        <c:v>15.84</c:v>
                      </c:pt>
                      <c:pt idx="532">
                        <c:v>15.87</c:v>
                      </c:pt>
                      <c:pt idx="533">
                        <c:v>15.9</c:v>
                      </c:pt>
                      <c:pt idx="534">
                        <c:v>15.93</c:v>
                      </c:pt>
                      <c:pt idx="535">
                        <c:v>15.96</c:v>
                      </c:pt>
                      <c:pt idx="536">
                        <c:v>15.99</c:v>
                      </c:pt>
                      <c:pt idx="537">
                        <c:v>16.02</c:v>
                      </c:pt>
                      <c:pt idx="538">
                        <c:v>16.05</c:v>
                      </c:pt>
                      <c:pt idx="539">
                        <c:v>16.079999999999998</c:v>
                      </c:pt>
                      <c:pt idx="540">
                        <c:v>16.11</c:v>
                      </c:pt>
                      <c:pt idx="541">
                        <c:v>16.14</c:v>
                      </c:pt>
                      <c:pt idx="542">
                        <c:v>16.170000000000002</c:v>
                      </c:pt>
                      <c:pt idx="543">
                        <c:v>16.2</c:v>
                      </c:pt>
                      <c:pt idx="544">
                        <c:v>16.23</c:v>
                      </c:pt>
                      <c:pt idx="545">
                        <c:v>16.260000000000002</c:v>
                      </c:pt>
                      <c:pt idx="546">
                        <c:v>16.29</c:v>
                      </c:pt>
                      <c:pt idx="547">
                        <c:v>16.32</c:v>
                      </c:pt>
                      <c:pt idx="548">
                        <c:v>16.350000000000001</c:v>
                      </c:pt>
                      <c:pt idx="549">
                        <c:v>16.38</c:v>
                      </c:pt>
                      <c:pt idx="550">
                        <c:v>16.41</c:v>
                      </c:pt>
                      <c:pt idx="551">
                        <c:v>16.440000000000001</c:v>
                      </c:pt>
                      <c:pt idx="552">
                        <c:v>16.47</c:v>
                      </c:pt>
                      <c:pt idx="553">
                        <c:v>16.5</c:v>
                      </c:pt>
                      <c:pt idx="554">
                        <c:v>16.53</c:v>
                      </c:pt>
                      <c:pt idx="555">
                        <c:v>16.559999999999999</c:v>
                      </c:pt>
                      <c:pt idx="556">
                        <c:v>16.59</c:v>
                      </c:pt>
                      <c:pt idx="557">
                        <c:v>16.62</c:v>
                      </c:pt>
                      <c:pt idx="558">
                        <c:v>16.649999999999999</c:v>
                      </c:pt>
                      <c:pt idx="559">
                        <c:v>16.68</c:v>
                      </c:pt>
                      <c:pt idx="560">
                        <c:v>16.71</c:v>
                      </c:pt>
                      <c:pt idx="561">
                        <c:v>16.739999999999998</c:v>
                      </c:pt>
                      <c:pt idx="562">
                        <c:v>16.77</c:v>
                      </c:pt>
                      <c:pt idx="563">
                        <c:v>16.8</c:v>
                      </c:pt>
                      <c:pt idx="564">
                        <c:v>16.829999999999998</c:v>
                      </c:pt>
                      <c:pt idx="565">
                        <c:v>16.86</c:v>
                      </c:pt>
                      <c:pt idx="566">
                        <c:v>16.89</c:v>
                      </c:pt>
                      <c:pt idx="567">
                        <c:v>16.920000000000002</c:v>
                      </c:pt>
                      <c:pt idx="568">
                        <c:v>16.95</c:v>
                      </c:pt>
                      <c:pt idx="569">
                        <c:v>16.98</c:v>
                      </c:pt>
                      <c:pt idx="570">
                        <c:v>17.010000000000002</c:v>
                      </c:pt>
                      <c:pt idx="571">
                        <c:v>17.04</c:v>
                      </c:pt>
                      <c:pt idx="572">
                        <c:v>17.07</c:v>
                      </c:pt>
                      <c:pt idx="573">
                        <c:v>17.100000000000001</c:v>
                      </c:pt>
                      <c:pt idx="574">
                        <c:v>17.13</c:v>
                      </c:pt>
                      <c:pt idx="575">
                        <c:v>17.16</c:v>
                      </c:pt>
                      <c:pt idx="576">
                        <c:v>17.190000000000001</c:v>
                      </c:pt>
                      <c:pt idx="577">
                        <c:v>17.22</c:v>
                      </c:pt>
                      <c:pt idx="578">
                        <c:v>17.25</c:v>
                      </c:pt>
                      <c:pt idx="579">
                        <c:v>17.28</c:v>
                      </c:pt>
                      <c:pt idx="580">
                        <c:v>17.309999999999999</c:v>
                      </c:pt>
                      <c:pt idx="581">
                        <c:v>17.34</c:v>
                      </c:pt>
                      <c:pt idx="582">
                        <c:v>17.37</c:v>
                      </c:pt>
                      <c:pt idx="583">
                        <c:v>17.399999999999999</c:v>
                      </c:pt>
                      <c:pt idx="584">
                        <c:v>17.43</c:v>
                      </c:pt>
                      <c:pt idx="585">
                        <c:v>17.46</c:v>
                      </c:pt>
                      <c:pt idx="586">
                        <c:v>17.489999999999998</c:v>
                      </c:pt>
                      <c:pt idx="587">
                        <c:v>17.52</c:v>
                      </c:pt>
                      <c:pt idx="588">
                        <c:v>17.55</c:v>
                      </c:pt>
                      <c:pt idx="589">
                        <c:v>17.579999999999998</c:v>
                      </c:pt>
                      <c:pt idx="590">
                        <c:v>17.61</c:v>
                      </c:pt>
                      <c:pt idx="591">
                        <c:v>17.64</c:v>
                      </c:pt>
                      <c:pt idx="592">
                        <c:v>17.670000000000002</c:v>
                      </c:pt>
                      <c:pt idx="593">
                        <c:v>17.7</c:v>
                      </c:pt>
                      <c:pt idx="594">
                        <c:v>17.73</c:v>
                      </c:pt>
                      <c:pt idx="595">
                        <c:v>17.760000000000002</c:v>
                      </c:pt>
                      <c:pt idx="596">
                        <c:v>17.79</c:v>
                      </c:pt>
                      <c:pt idx="597">
                        <c:v>17.82</c:v>
                      </c:pt>
                      <c:pt idx="598">
                        <c:v>17.850000000000001</c:v>
                      </c:pt>
                      <c:pt idx="599">
                        <c:v>17.88</c:v>
                      </c:pt>
                      <c:pt idx="600">
                        <c:v>17.91</c:v>
                      </c:pt>
                      <c:pt idx="601">
                        <c:v>17.940000000000001</c:v>
                      </c:pt>
                      <c:pt idx="602">
                        <c:v>17.97</c:v>
                      </c:pt>
                      <c:pt idx="603">
                        <c:v>18</c:v>
                      </c:pt>
                      <c:pt idx="604">
                        <c:v>18.03</c:v>
                      </c:pt>
                      <c:pt idx="605">
                        <c:v>18.03</c:v>
                      </c:pt>
                      <c:pt idx="606">
                        <c:v>18.059999999999999</c:v>
                      </c:pt>
                      <c:pt idx="607">
                        <c:v>18.09</c:v>
                      </c:pt>
                      <c:pt idx="608">
                        <c:v>18.12</c:v>
                      </c:pt>
                      <c:pt idx="609">
                        <c:v>18.149999999999999</c:v>
                      </c:pt>
                      <c:pt idx="610">
                        <c:v>18.18</c:v>
                      </c:pt>
                      <c:pt idx="611">
                        <c:v>18.21</c:v>
                      </c:pt>
                      <c:pt idx="612">
                        <c:v>18.239999999999998</c:v>
                      </c:pt>
                      <c:pt idx="613">
                        <c:v>18.27</c:v>
                      </c:pt>
                      <c:pt idx="614">
                        <c:v>18.3</c:v>
                      </c:pt>
                      <c:pt idx="615">
                        <c:v>18.329999999999998</c:v>
                      </c:pt>
                      <c:pt idx="616">
                        <c:v>18.36</c:v>
                      </c:pt>
                      <c:pt idx="617">
                        <c:v>18.39</c:v>
                      </c:pt>
                      <c:pt idx="618">
                        <c:v>18.420000000000002</c:v>
                      </c:pt>
                      <c:pt idx="619">
                        <c:v>18.45</c:v>
                      </c:pt>
                      <c:pt idx="620">
                        <c:v>18.48</c:v>
                      </c:pt>
                      <c:pt idx="621">
                        <c:v>18.510000000000002</c:v>
                      </c:pt>
                      <c:pt idx="622">
                        <c:v>18.54</c:v>
                      </c:pt>
                      <c:pt idx="623">
                        <c:v>18.57</c:v>
                      </c:pt>
                      <c:pt idx="624">
                        <c:v>18.600000000000001</c:v>
                      </c:pt>
                      <c:pt idx="625">
                        <c:v>18.63</c:v>
                      </c:pt>
                      <c:pt idx="626">
                        <c:v>18.66</c:v>
                      </c:pt>
                      <c:pt idx="627">
                        <c:v>18.690000000000001</c:v>
                      </c:pt>
                      <c:pt idx="628">
                        <c:v>18.72</c:v>
                      </c:pt>
                      <c:pt idx="629">
                        <c:v>18.75</c:v>
                      </c:pt>
                      <c:pt idx="630">
                        <c:v>18.78</c:v>
                      </c:pt>
                      <c:pt idx="631">
                        <c:v>18.809999999999999</c:v>
                      </c:pt>
                      <c:pt idx="632">
                        <c:v>18.84</c:v>
                      </c:pt>
                      <c:pt idx="633">
                        <c:v>18.87</c:v>
                      </c:pt>
                      <c:pt idx="634">
                        <c:v>18.899999999999999</c:v>
                      </c:pt>
                      <c:pt idx="635">
                        <c:v>18.93</c:v>
                      </c:pt>
                      <c:pt idx="636">
                        <c:v>18.96</c:v>
                      </c:pt>
                      <c:pt idx="637">
                        <c:v>18.989999999999998</c:v>
                      </c:pt>
                      <c:pt idx="638">
                        <c:v>19.02</c:v>
                      </c:pt>
                      <c:pt idx="639">
                        <c:v>19.05</c:v>
                      </c:pt>
                      <c:pt idx="640">
                        <c:v>19.079999999999998</c:v>
                      </c:pt>
                      <c:pt idx="641">
                        <c:v>19.11</c:v>
                      </c:pt>
                      <c:pt idx="642">
                        <c:v>19.14</c:v>
                      </c:pt>
                      <c:pt idx="643">
                        <c:v>19.170000000000002</c:v>
                      </c:pt>
                      <c:pt idx="644">
                        <c:v>19.2</c:v>
                      </c:pt>
                      <c:pt idx="645">
                        <c:v>19.23</c:v>
                      </c:pt>
                      <c:pt idx="646">
                        <c:v>19.260000000000002</c:v>
                      </c:pt>
                      <c:pt idx="647">
                        <c:v>19.29</c:v>
                      </c:pt>
                      <c:pt idx="648">
                        <c:v>19.32</c:v>
                      </c:pt>
                      <c:pt idx="649">
                        <c:v>19.350000000000001</c:v>
                      </c:pt>
                      <c:pt idx="650">
                        <c:v>19.38</c:v>
                      </c:pt>
                      <c:pt idx="651">
                        <c:v>19.41</c:v>
                      </c:pt>
                      <c:pt idx="652">
                        <c:v>19.440000000000001</c:v>
                      </c:pt>
                      <c:pt idx="653">
                        <c:v>19.47</c:v>
                      </c:pt>
                      <c:pt idx="654">
                        <c:v>19.5</c:v>
                      </c:pt>
                      <c:pt idx="655">
                        <c:v>19.53</c:v>
                      </c:pt>
                      <c:pt idx="656">
                        <c:v>19.559999999999999</c:v>
                      </c:pt>
                      <c:pt idx="657">
                        <c:v>19.59</c:v>
                      </c:pt>
                      <c:pt idx="658">
                        <c:v>19.62</c:v>
                      </c:pt>
                      <c:pt idx="659">
                        <c:v>19.649999999999999</c:v>
                      </c:pt>
                      <c:pt idx="660">
                        <c:v>19.68</c:v>
                      </c:pt>
                      <c:pt idx="661">
                        <c:v>19.71</c:v>
                      </c:pt>
                      <c:pt idx="662">
                        <c:v>19.739999999999998</c:v>
                      </c:pt>
                      <c:pt idx="663">
                        <c:v>19.77</c:v>
                      </c:pt>
                      <c:pt idx="664">
                        <c:v>19.8</c:v>
                      </c:pt>
                      <c:pt idx="665">
                        <c:v>19.829999999999998</c:v>
                      </c:pt>
                      <c:pt idx="666">
                        <c:v>19.86</c:v>
                      </c:pt>
                      <c:pt idx="667">
                        <c:v>19.89</c:v>
                      </c:pt>
                      <c:pt idx="668">
                        <c:v>19.920000000000002</c:v>
                      </c:pt>
                      <c:pt idx="669">
                        <c:v>19.95</c:v>
                      </c:pt>
                      <c:pt idx="670">
                        <c:v>19.98</c:v>
                      </c:pt>
                      <c:pt idx="671">
                        <c:v>20.010000000000002</c:v>
                      </c:pt>
                      <c:pt idx="672">
                        <c:v>20.04</c:v>
                      </c:pt>
                      <c:pt idx="673">
                        <c:v>20.07</c:v>
                      </c:pt>
                      <c:pt idx="674">
                        <c:v>20.100000000000001</c:v>
                      </c:pt>
                      <c:pt idx="675">
                        <c:v>20.13</c:v>
                      </c:pt>
                      <c:pt idx="676">
                        <c:v>20.16</c:v>
                      </c:pt>
                      <c:pt idx="677">
                        <c:v>20.190000000000001</c:v>
                      </c:pt>
                      <c:pt idx="678">
                        <c:v>20.22</c:v>
                      </c:pt>
                      <c:pt idx="679">
                        <c:v>20.25</c:v>
                      </c:pt>
                      <c:pt idx="680">
                        <c:v>20.28</c:v>
                      </c:pt>
                      <c:pt idx="681">
                        <c:v>20.309999999999999</c:v>
                      </c:pt>
                      <c:pt idx="682">
                        <c:v>20.34</c:v>
                      </c:pt>
                      <c:pt idx="683">
                        <c:v>20.37</c:v>
                      </c:pt>
                      <c:pt idx="684">
                        <c:v>20.399999999999999</c:v>
                      </c:pt>
                      <c:pt idx="685">
                        <c:v>20.43</c:v>
                      </c:pt>
                      <c:pt idx="686">
                        <c:v>20.46</c:v>
                      </c:pt>
                      <c:pt idx="687">
                        <c:v>20.49</c:v>
                      </c:pt>
                      <c:pt idx="688">
                        <c:v>20.52</c:v>
                      </c:pt>
                      <c:pt idx="689">
                        <c:v>20.55</c:v>
                      </c:pt>
                      <c:pt idx="690">
                        <c:v>20.58</c:v>
                      </c:pt>
                      <c:pt idx="691">
                        <c:v>20.61</c:v>
                      </c:pt>
                      <c:pt idx="692">
                        <c:v>20.64</c:v>
                      </c:pt>
                      <c:pt idx="693">
                        <c:v>20.67</c:v>
                      </c:pt>
                      <c:pt idx="694">
                        <c:v>20.7</c:v>
                      </c:pt>
                      <c:pt idx="695">
                        <c:v>20.73</c:v>
                      </c:pt>
                      <c:pt idx="696">
                        <c:v>20.76</c:v>
                      </c:pt>
                      <c:pt idx="697">
                        <c:v>20.79</c:v>
                      </c:pt>
                      <c:pt idx="698">
                        <c:v>20.82</c:v>
                      </c:pt>
                      <c:pt idx="699">
                        <c:v>20.85</c:v>
                      </c:pt>
                      <c:pt idx="700">
                        <c:v>20.88</c:v>
                      </c:pt>
                      <c:pt idx="701">
                        <c:v>20.91</c:v>
                      </c:pt>
                      <c:pt idx="702">
                        <c:v>20.94</c:v>
                      </c:pt>
                      <c:pt idx="703">
                        <c:v>20.97</c:v>
                      </c:pt>
                      <c:pt idx="704">
                        <c:v>21</c:v>
                      </c:pt>
                      <c:pt idx="705">
                        <c:v>21.03</c:v>
                      </c:pt>
                      <c:pt idx="706">
                        <c:v>21.06</c:v>
                      </c:pt>
                      <c:pt idx="707">
                        <c:v>21.09</c:v>
                      </c:pt>
                      <c:pt idx="708">
                        <c:v>21.12</c:v>
                      </c:pt>
                      <c:pt idx="709">
                        <c:v>21.15</c:v>
                      </c:pt>
                      <c:pt idx="710">
                        <c:v>21.18</c:v>
                      </c:pt>
                      <c:pt idx="711">
                        <c:v>21.21</c:v>
                      </c:pt>
                      <c:pt idx="712">
                        <c:v>21.24</c:v>
                      </c:pt>
                      <c:pt idx="713">
                        <c:v>21.27</c:v>
                      </c:pt>
                      <c:pt idx="714">
                        <c:v>21.3</c:v>
                      </c:pt>
                      <c:pt idx="715">
                        <c:v>21.33</c:v>
                      </c:pt>
                      <c:pt idx="716">
                        <c:v>21.36</c:v>
                      </c:pt>
                      <c:pt idx="717">
                        <c:v>21.39</c:v>
                      </c:pt>
                      <c:pt idx="718">
                        <c:v>21.42</c:v>
                      </c:pt>
                      <c:pt idx="719">
                        <c:v>21.45</c:v>
                      </c:pt>
                      <c:pt idx="720">
                        <c:v>21.48</c:v>
                      </c:pt>
                      <c:pt idx="721">
                        <c:v>21.51</c:v>
                      </c:pt>
                      <c:pt idx="722">
                        <c:v>21.54</c:v>
                      </c:pt>
                      <c:pt idx="723">
                        <c:v>21.57</c:v>
                      </c:pt>
                      <c:pt idx="724">
                        <c:v>21.6</c:v>
                      </c:pt>
                      <c:pt idx="725">
                        <c:v>21.63</c:v>
                      </c:pt>
                      <c:pt idx="726">
                        <c:v>21.66</c:v>
                      </c:pt>
                      <c:pt idx="727">
                        <c:v>21.69</c:v>
                      </c:pt>
                      <c:pt idx="728">
                        <c:v>21.72</c:v>
                      </c:pt>
                      <c:pt idx="729">
                        <c:v>21.75</c:v>
                      </c:pt>
                      <c:pt idx="730">
                        <c:v>21.78</c:v>
                      </c:pt>
                      <c:pt idx="731">
                        <c:v>21.81</c:v>
                      </c:pt>
                      <c:pt idx="732">
                        <c:v>21.84</c:v>
                      </c:pt>
                      <c:pt idx="733">
                        <c:v>21.87</c:v>
                      </c:pt>
                      <c:pt idx="734">
                        <c:v>21.9</c:v>
                      </c:pt>
                      <c:pt idx="735">
                        <c:v>21.93</c:v>
                      </c:pt>
                      <c:pt idx="736">
                        <c:v>21.96</c:v>
                      </c:pt>
                      <c:pt idx="737">
                        <c:v>21.99</c:v>
                      </c:pt>
                      <c:pt idx="738">
                        <c:v>22.02</c:v>
                      </c:pt>
                      <c:pt idx="739">
                        <c:v>22.05</c:v>
                      </c:pt>
                      <c:pt idx="740">
                        <c:v>22.08</c:v>
                      </c:pt>
                      <c:pt idx="741">
                        <c:v>22.11</c:v>
                      </c:pt>
                      <c:pt idx="742">
                        <c:v>22.14</c:v>
                      </c:pt>
                      <c:pt idx="743">
                        <c:v>22.17</c:v>
                      </c:pt>
                      <c:pt idx="744">
                        <c:v>22.2</c:v>
                      </c:pt>
                      <c:pt idx="745">
                        <c:v>22.23</c:v>
                      </c:pt>
                      <c:pt idx="746">
                        <c:v>22.26</c:v>
                      </c:pt>
                      <c:pt idx="747">
                        <c:v>22.29</c:v>
                      </c:pt>
                      <c:pt idx="748">
                        <c:v>22.32</c:v>
                      </c:pt>
                      <c:pt idx="749">
                        <c:v>22.35</c:v>
                      </c:pt>
                      <c:pt idx="750">
                        <c:v>22.38</c:v>
                      </c:pt>
                      <c:pt idx="751">
                        <c:v>22.41</c:v>
                      </c:pt>
                      <c:pt idx="752">
                        <c:v>22.44</c:v>
                      </c:pt>
                      <c:pt idx="753">
                        <c:v>22.47</c:v>
                      </c:pt>
                      <c:pt idx="754">
                        <c:v>22.5</c:v>
                      </c:pt>
                      <c:pt idx="755">
                        <c:v>22.53</c:v>
                      </c:pt>
                      <c:pt idx="756">
                        <c:v>22.56</c:v>
                      </c:pt>
                      <c:pt idx="757">
                        <c:v>22.59</c:v>
                      </c:pt>
                      <c:pt idx="758">
                        <c:v>22.62</c:v>
                      </c:pt>
                      <c:pt idx="759">
                        <c:v>22.65</c:v>
                      </c:pt>
                      <c:pt idx="760">
                        <c:v>22.68</c:v>
                      </c:pt>
                      <c:pt idx="761">
                        <c:v>22.71</c:v>
                      </c:pt>
                      <c:pt idx="762">
                        <c:v>22.74</c:v>
                      </c:pt>
                      <c:pt idx="763">
                        <c:v>22.77</c:v>
                      </c:pt>
                      <c:pt idx="764">
                        <c:v>22.8</c:v>
                      </c:pt>
                      <c:pt idx="765">
                        <c:v>22.83</c:v>
                      </c:pt>
                      <c:pt idx="766">
                        <c:v>22.86</c:v>
                      </c:pt>
                      <c:pt idx="767">
                        <c:v>22.89</c:v>
                      </c:pt>
                      <c:pt idx="768">
                        <c:v>22.92</c:v>
                      </c:pt>
                      <c:pt idx="769">
                        <c:v>22.95</c:v>
                      </c:pt>
                      <c:pt idx="770">
                        <c:v>22.98</c:v>
                      </c:pt>
                      <c:pt idx="771">
                        <c:v>23.01</c:v>
                      </c:pt>
                      <c:pt idx="772">
                        <c:v>23.04</c:v>
                      </c:pt>
                      <c:pt idx="773">
                        <c:v>23.07</c:v>
                      </c:pt>
                      <c:pt idx="774">
                        <c:v>23.1</c:v>
                      </c:pt>
                      <c:pt idx="775">
                        <c:v>23.13</c:v>
                      </c:pt>
                      <c:pt idx="776">
                        <c:v>23.16</c:v>
                      </c:pt>
                      <c:pt idx="777">
                        <c:v>23.19</c:v>
                      </c:pt>
                      <c:pt idx="778">
                        <c:v>23.22</c:v>
                      </c:pt>
                      <c:pt idx="779">
                        <c:v>23.25</c:v>
                      </c:pt>
                      <c:pt idx="780">
                        <c:v>23.28</c:v>
                      </c:pt>
                      <c:pt idx="781">
                        <c:v>23.31</c:v>
                      </c:pt>
                      <c:pt idx="782">
                        <c:v>23.34</c:v>
                      </c:pt>
                      <c:pt idx="783">
                        <c:v>23.37</c:v>
                      </c:pt>
                      <c:pt idx="784">
                        <c:v>23.4</c:v>
                      </c:pt>
                      <c:pt idx="785">
                        <c:v>23.43</c:v>
                      </c:pt>
                      <c:pt idx="786">
                        <c:v>23.46</c:v>
                      </c:pt>
                      <c:pt idx="787">
                        <c:v>23.49</c:v>
                      </c:pt>
                      <c:pt idx="788">
                        <c:v>23.52</c:v>
                      </c:pt>
                      <c:pt idx="789">
                        <c:v>23.55</c:v>
                      </c:pt>
                      <c:pt idx="790">
                        <c:v>23.58</c:v>
                      </c:pt>
                      <c:pt idx="791">
                        <c:v>23.61</c:v>
                      </c:pt>
                      <c:pt idx="792">
                        <c:v>23.61</c:v>
                      </c:pt>
                      <c:pt idx="793">
                        <c:v>23.64</c:v>
                      </c:pt>
                      <c:pt idx="794">
                        <c:v>23.67</c:v>
                      </c:pt>
                      <c:pt idx="795">
                        <c:v>23.7</c:v>
                      </c:pt>
                      <c:pt idx="796">
                        <c:v>23.73</c:v>
                      </c:pt>
                      <c:pt idx="797">
                        <c:v>23.76</c:v>
                      </c:pt>
                      <c:pt idx="798">
                        <c:v>23.79</c:v>
                      </c:pt>
                      <c:pt idx="799">
                        <c:v>23.82</c:v>
                      </c:pt>
                      <c:pt idx="800">
                        <c:v>23.85</c:v>
                      </c:pt>
                      <c:pt idx="801">
                        <c:v>23.88</c:v>
                      </c:pt>
                      <c:pt idx="802">
                        <c:v>23.91</c:v>
                      </c:pt>
                      <c:pt idx="803">
                        <c:v>23.94</c:v>
                      </c:pt>
                      <c:pt idx="804">
                        <c:v>23.97</c:v>
                      </c:pt>
                      <c:pt idx="805">
                        <c:v>24</c:v>
                      </c:pt>
                      <c:pt idx="806">
                        <c:v>24.03</c:v>
                      </c:pt>
                      <c:pt idx="807">
                        <c:v>24.06</c:v>
                      </c:pt>
                      <c:pt idx="808">
                        <c:v>24.09</c:v>
                      </c:pt>
                      <c:pt idx="809">
                        <c:v>24.12</c:v>
                      </c:pt>
                      <c:pt idx="810">
                        <c:v>24.15</c:v>
                      </c:pt>
                      <c:pt idx="811">
                        <c:v>24.18</c:v>
                      </c:pt>
                      <c:pt idx="812">
                        <c:v>24.21</c:v>
                      </c:pt>
                      <c:pt idx="813">
                        <c:v>24.24</c:v>
                      </c:pt>
                      <c:pt idx="814">
                        <c:v>24.27</c:v>
                      </c:pt>
                      <c:pt idx="815">
                        <c:v>24.3</c:v>
                      </c:pt>
                      <c:pt idx="816">
                        <c:v>24.33</c:v>
                      </c:pt>
                      <c:pt idx="817">
                        <c:v>24.36</c:v>
                      </c:pt>
                      <c:pt idx="818">
                        <c:v>24.39</c:v>
                      </c:pt>
                      <c:pt idx="819">
                        <c:v>24.42</c:v>
                      </c:pt>
                      <c:pt idx="820">
                        <c:v>24.45</c:v>
                      </c:pt>
                      <c:pt idx="821">
                        <c:v>24.48</c:v>
                      </c:pt>
                      <c:pt idx="822">
                        <c:v>24.51</c:v>
                      </c:pt>
                      <c:pt idx="823">
                        <c:v>24.54</c:v>
                      </c:pt>
                      <c:pt idx="824">
                        <c:v>24.57</c:v>
                      </c:pt>
                      <c:pt idx="825">
                        <c:v>24.6</c:v>
                      </c:pt>
                      <c:pt idx="826">
                        <c:v>24.63</c:v>
                      </c:pt>
                      <c:pt idx="827">
                        <c:v>24.66</c:v>
                      </c:pt>
                      <c:pt idx="828">
                        <c:v>24.69</c:v>
                      </c:pt>
                      <c:pt idx="829">
                        <c:v>24.72</c:v>
                      </c:pt>
                      <c:pt idx="830">
                        <c:v>24.75</c:v>
                      </c:pt>
                      <c:pt idx="831">
                        <c:v>24.78</c:v>
                      </c:pt>
                      <c:pt idx="832">
                        <c:v>24.81</c:v>
                      </c:pt>
                      <c:pt idx="833">
                        <c:v>24.84</c:v>
                      </c:pt>
                      <c:pt idx="834">
                        <c:v>24.87</c:v>
                      </c:pt>
                      <c:pt idx="835">
                        <c:v>24.9</c:v>
                      </c:pt>
                      <c:pt idx="836">
                        <c:v>24.93</c:v>
                      </c:pt>
                      <c:pt idx="837">
                        <c:v>24.96</c:v>
                      </c:pt>
                      <c:pt idx="838">
                        <c:v>24.99</c:v>
                      </c:pt>
                      <c:pt idx="839">
                        <c:v>25.02</c:v>
                      </c:pt>
                      <c:pt idx="840">
                        <c:v>25.05</c:v>
                      </c:pt>
                      <c:pt idx="841">
                        <c:v>25.08</c:v>
                      </c:pt>
                      <c:pt idx="842">
                        <c:v>25.11</c:v>
                      </c:pt>
                      <c:pt idx="843">
                        <c:v>25.14</c:v>
                      </c:pt>
                      <c:pt idx="844">
                        <c:v>25.17</c:v>
                      </c:pt>
                      <c:pt idx="845">
                        <c:v>25.2</c:v>
                      </c:pt>
                      <c:pt idx="846">
                        <c:v>25.23</c:v>
                      </c:pt>
                      <c:pt idx="847">
                        <c:v>25.26</c:v>
                      </c:pt>
                      <c:pt idx="848">
                        <c:v>25.29</c:v>
                      </c:pt>
                      <c:pt idx="849">
                        <c:v>25.32</c:v>
                      </c:pt>
                      <c:pt idx="850">
                        <c:v>25.35</c:v>
                      </c:pt>
                      <c:pt idx="851">
                        <c:v>25.38</c:v>
                      </c:pt>
                      <c:pt idx="852">
                        <c:v>25.41</c:v>
                      </c:pt>
                      <c:pt idx="853">
                        <c:v>25.44</c:v>
                      </c:pt>
                      <c:pt idx="854">
                        <c:v>25.47</c:v>
                      </c:pt>
                      <c:pt idx="855">
                        <c:v>25.5</c:v>
                      </c:pt>
                      <c:pt idx="856">
                        <c:v>25.53</c:v>
                      </c:pt>
                      <c:pt idx="857">
                        <c:v>25.56</c:v>
                      </c:pt>
                      <c:pt idx="858">
                        <c:v>25.59</c:v>
                      </c:pt>
                      <c:pt idx="859">
                        <c:v>25.62</c:v>
                      </c:pt>
                      <c:pt idx="860">
                        <c:v>25.65</c:v>
                      </c:pt>
                      <c:pt idx="861">
                        <c:v>25.68</c:v>
                      </c:pt>
                      <c:pt idx="862">
                        <c:v>25.71</c:v>
                      </c:pt>
                      <c:pt idx="863">
                        <c:v>25.74</c:v>
                      </c:pt>
                      <c:pt idx="864">
                        <c:v>25.77</c:v>
                      </c:pt>
                      <c:pt idx="865">
                        <c:v>25.8</c:v>
                      </c:pt>
                      <c:pt idx="866">
                        <c:v>25.83</c:v>
                      </c:pt>
                      <c:pt idx="867">
                        <c:v>25.86</c:v>
                      </c:pt>
                      <c:pt idx="868">
                        <c:v>25.89</c:v>
                      </c:pt>
                      <c:pt idx="869">
                        <c:v>25.92</c:v>
                      </c:pt>
                      <c:pt idx="870">
                        <c:v>25.95</c:v>
                      </c:pt>
                      <c:pt idx="871">
                        <c:v>25.98</c:v>
                      </c:pt>
                      <c:pt idx="872">
                        <c:v>26.01</c:v>
                      </c:pt>
                      <c:pt idx="873">
                        <c:v>26.04</c:v>
                      </c:pt>
                      <c:pt idx="874">
                        <c:v>26.07</c:v>
                      </c:pt>
                      <c:pt idx="875">
                        <c:v>26.1</c:v>
                      </c:pt>
                      <c:pt idx="876">
                        <c:v>26.13</c:v>
                      </c:pt>
                      <c:pt idx="877">
                        <c:v>26.16</c:v>
                      </c:pt>
                      <c:pt idx="878">
                        <c:v>26.19</c:v>
                      </c:pt>
                      <c:pt idx="879">
                        <c:v>26.22</c:v>
                      </c:pt>
                      <c:pt idx="880">
                        <c:v>26.25</c:v>
                      </c:pt>
                      <c:pt idx="881">
                        <c:v>26.28</c:v>
                      </c:pt>
                      <c:pt idx="882">
                        <c:v>26.31</c:v>
                      </c:pt>
                      <c:pt idx="883">
                        <c:v>26.34</c:v>
                      </c:pt>
                      <c:pt idx="884">
                        <c:v>26.37</c:v>
                      </c:pt>
                      <c:pt idx="885">
                        <c:v>26.4</c:v>
                      </c:pt>
                      <c:pt idx="886">
                        <c:v>26.43</c:v>
                      </c:pt>
                      <c:pt idx="887">
                        <c:v>26.46</c:v>
                      </c:pt>
                      <c:pt idx="888">
                        <c:v>26.49</c:v>
                      </c:pt>
                      <c:pt idx="889">
                        <c:v>26.52</c:v>
                      </c:pt>
                      <c:pt idx="890">
                        <c:v>26.55</c:v>
                      </c:pt>
                      <c:pt idx="891">
                        <c:v>26.58</c:v>
                      </c:pt>
                      <c:pt idx="892">
                        <c:v>26.61</c:v>
                      </c:pt>
                      <c:pt idx="893">
                        <c:v>26.64</c:v>
                      </c:pt>
                      <c:pt idx="894">
                        <c:v>26.67</c:v>
                      </c:pt>
                      <c:pt idx="895">
                        <c:v>26.7</c:v>
                      </c:pt>
                      <c:pt idx="896">
                        <c:v>26.73</c:v>
                      </c:pt>
                      <c:pt idx="897">
                        <c:v>26.76</c:v>
                      </c:pt>
                      <c:pt idx="898">
                        <c:v>26.79</c:v>
                      </c:pt>
                      <c:pt idx="899">
                        <c:v>26.82</c:v>
                      </c:pt>
                      <c:pt idx="900">
                        <c:v>26.85</c:v>
                      </c:pt>
                      <c:pt idx="901">
                        <c:v>26.88</c:v>
                      </c:pt>
                      <c:pt idx="902">
                        <c:v>26.91</c:v>
                      </c:pt>
                      <c:pt idx="903">
                        <c:v>26.94</c:v>
                      </c:pt>
                      <c:pt idx="904">
                        <c:v>26.97</c:v>
                      </c:pt>
                      <c:pt idx="905">
                        <c:v>27</c:v>
                      </c:pt>
                      <c:pt idx="906">
                        <c:v>27.03</c:v>
                      </c:pt>
                      <c:pt idx="907">
                        <c:v>27.06</c:v>
                      </c:pt>
                      <c:pt idx="908">
                        <c:v>27.09</c:v>
                      </c:pt>
                      <c:pt idx="909">
                        <c:v>27.12</c:v>
                      </c:pt>
                      <c:pt idx="910">
                        <c:v>27.15</c:v>
                      </c:pt>
                      <c:pt idx="911">
                        <c:v>27.18</c:v>
                      </c:pt>
                      <c:pt idx="912">
                        <c:v>27.21</c:v>
                      </c:pt>
                      <c:pt idx="913">
                        <c:v>27.24</c:v>
                      </c:pt>
                      <c:pt idx="914">
                        <c:v>27.27</c:v>
                      </c:pt>
                      <c:pt idx="915">
                        <c:v>27.3</c:v>
                      </c:pt>
                      <c:pt idx="916">
                        <c:v>27.33</c:v>
                      </c:pt>
                      <c:pt idx="917">
                        <c:v>27.36</c:v>
                      </c:pt>
                      <c:pt idx="918">
                        <c:v>27.39</c:v>
                      </c:pt>
                      <c:pt idx="919">
                        <c:v>27.42</c:v>
                      </c:pt>
                      <c:pt idx="920">
                        <c:v>27.45</c:v>
                      </c:pt>
                      <c:pt idx="921">
                        <c:v>27.48</c:v>
                      </c:pt>
                      <c:pt idx="922">
                        <c:v>27.51</c:v>
                      </c:pt>
                      <c:pt idx="923">
                        <c:v>27.54</c:v>
                      </c:pt>
                      <c:pt idx="924">
                        <c:v>27.57</c:v>
                      </c:pt>
                      <c:pt idx="925">
                        <c:v>27.6</c:v>
                      </c:pt>
                      <c:pt idx="926">
                        <c:v>27.63</c:v>
                      </c:pt>
                      <c:pt idx="927">
                        <c:v>27.66</c:v>
                      </c:pt>
                      <c:pt idx="928">
                        <c:v>27.69</c:v>
                      </c:pt>
                      <c:pt idx="929">
                        <c:v>27.72</c:v>
                      </c:pt>
                      <c:pt idx="930">
                        <c:v>27.75</c:v>
                      </c:pt>
                      <c:pt idx="931">
                        <c:v>27.78</c:v>
                      </c:pt>
                      <c:pt idx="932">
                        <c:v>27.81</c:v>
                      </c:pt>
                      <c:pt idx="933">
                        <c:v>27.84</c:v>
                      </c:pt>
                      <c:pt idx="934">
                        <c:v>27.87</c:v>
                      </c:pt>
                      <c:pt idx="935">
                        <c:v>27.9</c:v>
                      </c:pt>
                      <c:pt idx="936">
                        <c:v>27.93</c:v>
                      </c:pt>
                      <c:pt idx="937">
                        <c:v>27.96</c:v>
                      </c:pt>
                      <c:pt idx="938">
                        <c:v>27.99</c:v>
                      </c:pt>
                      <c:pt idx="939">
                        <c:v>28.02</c:v>
                      </c:pt>
                      <c:pt idx="940">
                        <c:v>28.05</c:v>
                      </c:pt>
                      <c:pt idx="941">
                        <c:v>28.08</c:v>
                      </c:pt>
                      <c:pt idx="942">
                        <c:v>28.11</c:v>
                      </c:pt>
                      <c:pt idx="943">
                        <c:v>28.14</c:v>
                      </c:pt>
                      <c:pt idx="944">
                        <c:v>28.17</c:v>
                      </c:pt>
                      <c:pt idx="945">
                        <c:v>28.2</c:v>
                      </c:pt>
                      <c:pt idx="946">
                        <c:v>28.23</c:v>
                      </c:pt>
                      <c:pt idx="947">
                        <c:v>28.26</c:v>
                      </c:pt>
                      <c:pt idx="948">
                        <c:v>28.29</c:v>
                      </c:pt>
                      <c:pt idx="949">
                        <c:v>28.32</c:v>
                      </c:pt>
                      <c:pt idx="950">
                        <c:v>28.35</c:v>
                      </c:pt>
                      <c:pt idx="951">
                        <c:v>28.38</c:v>
                      </c:pt>
                      <c:pt idx="952">
                        <c:v>28.41</c:v>
                      </c:pt>
                      <c:pt idx="953">
                        <c:v>28.44</c:v>
                      </c:pt>
                      <c:pt idx="954">
                        <c:v>28.47</c:v>
                      </c:pt>
                      <c:pt idx="955">
                        <c:v>28.5</c:v>
                      </c:pt>
                      <c:pt idx="956">
                        <c:v>28.53</c:v>
                      </c:pt>
                      <c:pt idx="957">
                        <c:v>28.56</c:v>
                      </c:pt>
                      <c:pt idx="958">
                        <c:v>28.59</c:v>
                      </c:pt>
                      <c:pt idx="959">
                        <c:v>28.62</c:v>
                      </c:pt>
                      <c:pt idx="960">
                        <c:v>28.65</c:v>
                      </c:pt>
                      <c:pt idx="961">
                        <c:v>28.68</c:v>
                      </c:pt>
                      <c:pt idx="962">
                        <c:v>28.71</c:v>
                      </c:pt>
                      <c:pt idx="963">
                        <c:v>28.74</c:v>
                      </c:pt>
                      <c:pt idx="964">
                        <c:v>28.77</c:v>
                      </c:pt>
                      <c:pt idx="965">
                        <c:v>28.8</c:v>
                      </c:pt>
                      <c:pt idx="966">
                        <c:v>28.83</c:v>
                      </c:pt>
                      <c:pt idx="967">
                        <c:v>28.86</c:v>
                      </c:pt>
                      <c:pt idx="968">
                        <c:v>28.89</c:v>
                      </c:pt>
                      <c:pt idx="969">
                        <c:v>28.92</c:v>
                      </c:pt>
                      <c:pt idx="970">
                        <c:v>28.95</c:v>
                      </c:pt>
                      <c:pt idx="971">
                        <c:v>28.98</c:v>
                      </c:pt>
                      <c:pt idx="972">
                        <c:v>29.01</c:v>
                      </c:pt>
                      <c:pt idx="973">
                        <c:v>29.04</c:v>
                      </c:pt>
                      <c:pt idx="974">
                        <c:v>29.07</c:v>
                      </c:pt>
                      <c:pt idx="975">
                        <c:v>29.1</c:v>
                      </c:pt>
                      <c:pt idx="976">
                        <c:v>29.13</c:v>
                      </c:pt>
                      <c:pt idx="977">
                        <c:v>29.16</c:v>
                      </c:pt>
                      <c:pt idx="978">
                        <c:v>29.19</c:v>
                      </c:pt>
                      <c:pt idx="979">
                        <c:v>29.19</c:v>
                      </c:pt>
                      <c:pt idx="980">
                        <c:v>29.22</c:v>
                      </c:pt>
                      <c:pt idx="981">
                        <c:v>29.25</c:v>
                      </c:pt>
                      <c:pt idx="982">
                        <c:v>29.28</c:v>
                      </c:pt>
                      <c:pt idx="983">
                        <c:v>29.31</c:v>
                      </c:pt>
                      <c:pt idx="984">
                        <c:v>29.34</c:v>
                      </c:pt>
                      <c:pt idx="985">
                        <c:v>29.37</c:v>
                      </c:pt>
                      <c:pt idx="986">
                        <c:v>29.4</c:v>
                      </c:pt>
                      <c:pt idx="987">
                        <c:v>29.43</c:v>
                      </c:pt>
                      <c:pt idx="988">
                        <c:v>29.46</c:v>
                      </c:pt>
                      <c:pt idx="989">
                        <c:v>29.49</c:v>
                      </c:pt>
                      <c:pt idx="990">
                        <c:v>29.52</c:v>
                      </c:pt>
                      <c:pt idx="991">
                        <c:v>29.55</c:v>
                      </c:pt>
                      <c:pt idx="992">
                        <c:v>29.58</c:v>
                      </c:pt>
                      <c:pt idx="993">
                        <c:v>29.61</c:v>
                      </c:pt>
                      <c:pt idx="994">
                        <c:v>29.64</c:v>
                      </c:pt>
                      <c:pt idx="995">
                        <c:v>29.67</c:v>
                      </c:pt>
                      <c:pt idx="996">
                        <c:v>29.7</c:v>
                      </c:pt>
                      <c:pt idx="997">
                        <c:v>29.73</c:v>
                      </c:pt>
                      <c:pt idx="998">
                        <c:v>29.76</c:v>
                      </c:pt>
                      <c:pt idx="999">
                        <c:v>29.79</c:v>
                      </c:pt>
                      <c:pt idx="1000">
                        <c:v>29.82</c:v>
                      </c:pt>
                      <c:pt idx="1001">
                        <c:v>29.85</c:v>
                      </c:pt>
                      <c:pt idx="1002">
                        <c:v>29.88</c:v>
                      </c:pt>
                      <c:pt idx="1003">
                        <c:v>29.91</c:v>
                      </c:pt>
                      <c:pt idx="1004">
                        <c:v>29.94</c:v>
                      </c:pt>
                      <c:pt idx="1005">
                        <c:v>29.97</c:v>
                      </c:pt>
                      <c:pt idx="1006">
                        <c:v>30</c:v>
                      </c:pt>
                      <c:pt idx="1007">
                        <c:v>30.03</c:v>
                      </c:pt>
                      <c:pt idx="1008">
                        <c:v>30.06</c:v>
                      </c:pt>
                      <c:pt idx="1009">
                        <c:v>30.09</c:v>
                      </c:pt>
                      <c:pt idx="1010">
                        <c:v>30.12</c:v>
                      </c:pt>
                      <c:pt idx="1011">
                        <c:v>30.15</c:v>
                      </c:pt>
                      <c:pt idx="1012">
                        <c:v>30.18</c:v>
                      </c:pt>
                      <c:pt idx="1013">
                        <c:v>30.21</c:v>
                      </c:pt>
                      <c:pt idx="1014">
                        <c:v>30.24</c:v>
                      </c:pt>
                      <c:pt idx="1015">
                        <c:v>30.27</c:v>
                      </c:pt>
                      <c:pt idx="1016">
                        <c:v>30.3</c:v>
                      </c:pt>
                      <c:pt idx="1017">
                        <c:v>30.33</c:v>
                      </c:pt>
                      <c:pt idx="1018">
                        <c:v>30.36</c:v>
                      </c:pt>
                      <c:pt idx="1019">
                        <c:v>30.39</c:v>
                      </c:pt>
                      <c:pt idx="1020">
                        <c:v>30.42</c:v>
                      </c:pt>
                      <c:pt idx="1021">
                        <c:v>30.45</c:v>
                      </c:pt>
                      <c:pt idx="1022">
                        <c:v>30.48</c:v>
                      </c:pt>
                      <c:pt idx="1023">
                        <c:v>30.51</c:v>
                      </c:pt>
                      <c:pt idx="1024">
                        <c:v>30.54</c:v>
                      </c:pt>
                      <c:pt idx="1025">
                        <c:v>30.57</c:v>
                      </c:pt>
                      <c:pt idx="1026">
                        <c:v>30.6</c:v>
                      </c:pt>
                      <c:pt idx="1027">
                        <c:v>30.63</c:v>
                      </c:pt>
                      <c:pt idx="1028">
                        <c:v>30.66</c:v>
                      </c:pt>
                      <c:pt idx="1029">
                        <c:v>30.69</c:v>
                      </c:pt>
                      <c:pt idx="1030">
                        <c:v>30.72</c:v>
                      </c:pt>
                      <c:pt idx="1031">
                        <c:v>30.75</c:v>
                      </c:pt>
                      <c:pt idx="1032">
                        <c:v>30.78</c:v>
                      </c:pt>
                      <c:pt idx="1033">
                        <c:v>30.81</c:v>
                      </c:pt>
                      <c:pt idx="1034">
                        <c:v>30.84</c:v>
                      </c:pt>
                      <c:pt idx="1035">
                        <c:v>30.87</c:v>
                      </c:pt>
                      <c:pt idx="1036">
                        <c:v>30.9</c:v>
                      </c:pt>
                      <c:pt idx="1037">
                        <c:v>30.93</c:v>
                      </c:pt>
                      <c:pt idx="1038">
                        <c:v>30.96</c:v>
                      </c:pt>
                      <c:pt idx="1039">
                        <c:v>30.99</c:v>
                      </c:pt>
                      <c:pt idx="1040">
                        <c:v>31.02</c:v>
                      </c:pt>
                      <c:pt idx="1041">
                        <c:v>31.05</c:v>
                      </c:pt>
                      <c:pt idx="1042">
                        <c:v>31.08</c:v>
                      </c:pt>
                      <c:pt idx="1043">
                        <c:v>31.11</c:v>
                      </c:pt>
                      <c:pt idx="1044">
                        <c:v>31.14</c:v>
                      </c:pt>
                      <c:pt idx="1045">
                        <c:v>31.17</c:v>
                      </c:pt>
                      <c:pt idx="1046">
                        <c:v>31.2</c:v>
                      </c:pt>
                      <c:pt idx="1047">
                        <c:v>31.23</c:v>
                      </c:pt>
                      <c:pt idx="1048">
                        <c:v>31.26</c:v>
                      </c:pt>
                      <c:pt idx="1049">
                        <c:v>31.29</c:v>
                      </c:pt>
                      <c:pt idx="1050">
                        <c:v>31.32</c:v>
                      </c:pt>
                      <c:pt idx="1051">
                        <c:v>31.35</c:v>
                      </c:pt>
                      <c:pt idx="1052">
                        <c:v>31.38</c:v>
                      </c:pt>
                      <c:pt idx="1053">
                        <c:v>31.41</c:v>
                      </c:pt>
                      <c:pt idx="1054">
                        <c:v>31.44</c:v>
                      </c:pt>
                      <c:pt idx="1055">
                        <c:v>31.47</c:v>
                      </c:pt>
                      <c:pt idx="1056">
                        <c:v>31.5</c:v>
                      </c:pt>
                      <c:pt idx="1057">
                        <c:v>31.53</c:v>
                      </c:pt>
                      <c:pt idx="1058">
                        <c:v>31.56</c:v>
                      </c:pt>
                      <c:pt idx="1059">
                        <c:v>31.59</c:v>
                      </c:pt>
                      <c:pt idx="1060">
                        <c:v>31.62</c:v>
                      </c:pt>
                      <c:pt idx="1061">
                        <c:v>31.65</c:v>
                      </c:pt>
                      <c:pt idx="1062">
                        <c:v>31.68</c:v>
                      </c:pt>
                      <c:pt idx="1063">
                        <c:v>31.71</c:v>
                      </c:pt>
                      <c:pt idx="1064">
                        <c:v>31.74</c:v>
                      </c:pt>
                      <c:pt idx="1065">
                        <c:v>31.77</c:v>
                      </c:pt>
                      <c:pt idx="1066">
                        <c:v>31.8</c:v>
                      </c:pt>
                      <c:pt idx="1067">
                        <c:v>31.83</c:v>
                      </c:pt>
                      <c:pt idx="1068">
                        <c:v>31.86</c:v>
                      </c:pt>
                      <c:pt idx="1069">
                        <c:v>31.89</c:v>
                      </c:pt>
                      <c:pt idx="1070">
                        <c:v>31.92</c:v>
                      </c:pt>
                      <c:pt idx="1071">
                        <c:v>31.95</c:v>
                      </c:pt>
                      <c:pt idx="1072">
                        <c:v>31.98</c:v>
                      </c:pt>
                      <c:pt idx="1073">
                        <c:v>32.01</c:v>
                      </c:pt>
                      <c:pt idx="1074">
                        <c:v>32.04</c:v>
                      </c:pt>
                      <c:pt idx="1075">
                        <c:v>32.07</c:v>
                      </c:pt>
                      <c:pt idx="1076">
                        <c:v>32.1</c:v>
                      </c:pt>
                      <c:pt idx="1077">
                        <c:v>32.130000000000003</c:v>
                      </c:pt>
                      <c:pt idx="1078">
                        <c:v>32.159999999999997</c:v>
                      </c:pt>
                      <c:pt idx="1079">
                        <c:v>32.19</c:v>
                      </c:pt>
                      <c:pt idx="1080">
                        <c:v>32.22</c:v>
                      </c:pt>
                      <c:pt idx="1081">
                        <c:v>32.25</c:v>
                      </c:pt>
                      <c:pt idx="1082">
                        <c:v>32.28</c:v>
                      </c:pt>
                      <c:pt idx="1083">
                        <c:v>32.31</c:v>
                      </c:pt>
                      <c:pt idx="1084">
                        <c:v>32.340000000000003</c:v>
                      </c:pt>
                      <c:pt idx="1085">
                        <c:v>32.369999999999997</c:v>
                      </c:pt>
                      <c:pt idx="1086">
                        <c:v>32.4</c:v>
                      </c:pt>
                      <c:pt idx="1087">
                        <c:v>32.43</c:v>
                      </c:pt>
                      <c:pt idx="1088">
                        <c:v>32.46</c:v>
                      </c:pt>
                      <c:pt idx="1089">
                        <c:v>32.49</c:v>
                      </c:pt>
                      <c:pt idx="1090">
                        <c:v>32.520000000000003</c:v>
                      </c:pt>
                      <c:pt idx="1091">
                        <c:v>32.549999999999997</c:v>
                      </c:pt>
                      <c:pt idx="1092">
                        <c:v>32.58</c:v>
                      </c:pt>
                      <c:pt idx="1093">
                        <c:v>32.61</c:v>
                      </c:pt>
                      <c:pt idx="1094">
                        <c:v>32.64</c:v>
                      </c:pt>
                      <c:pt idx="1095">
                        <c:v>32.67</c:v>
                      </c:pt>
                      <c:pt idx="1096">
                        <c:v>32.700000000000003</c:v>
                      </c:pt>
                      <c:pt idx="1097">
                        <c:v>32.729999999999997</c:v>
                      </c:pt>
                      <c:pt idx="1098">
                        <c:v>32.76</c:v>
                      </c:pt>
                      <c:pt idx="1099">
                        <c:v>32.79</c:v>
                      </c:pt>
                      <c:pt idx="1100">
                        <c:v>32.82</c:v>
                      </c:pt>
                      <c:pt idx="1101">
                        <c:v>32.85</c:v>
                      </c:pt>
                      <c:pt idx="1102">
                        <c:v>32.880000000000003</c:v>
                      </c:pt>
                      <c:pt idx="1103">
                        <c:v>32.909999999999997</c:v>
                      </c:pt>
                      <c:pt idx="1104">
                        <c:v>32.94</c:v>
                      </c:pt>
                      <c:pt idx="1105">
                        <c:v>32.97</c:v>
                      </c:pt>
                      <c:pt idx="1106">
                        <c:v>33</c:v>
                      </c:pt>
                      <c:pt idx="1107">
                        <c:v>33.03</c:v>
                      </c:pt>
                      <c:pt idx="1108">
                        <c:v>33.06</c:v>
                      </c:pt>
                      <c:pt idx="1109">
                        <c:v>33.090000000000003</c:v>
                      </c:pt>
                      <c:pt idx="1110">
                        <c:v>33.119999999999997</c:v>
                      </c:pt>
                      <c:pt idx="1111">
                        <c:v>33.15</c:v>
                      </c:pt>
                      <c:pt idx="1112">
                        <c:v>33.18</c:v>
                      </c:pt>
                      <c:pt idx="1113">
                        <c:v>33.21</c:v>
                      </c:pt>
                      <c:pt idx="1114">
                        <c:v>33.24</c:v>
                      </c:pt>
                      <c:pt idx="1115">
                        <c:v>33.270000000000003</c:v>
                      </c:pt>
                      <c:pt idx="1116">
                        <c:v>33.299999999999997</c:v>
                      </c:pt>
                      <c:pt idx="1117">
                        <c:v>33.33</c:v>
                      </c:pt>
                      <c:pt idx="1118">
                        <c:v>33.36</c:v>
                      </c:pt>
                      <c:pt idx="1119">
                        <c:v>33.39</c:v>
                      </c:pt>
                      <c:pt idx="1120">
                        <c:v>33.42</c:v>
                      </c:pt>
                      <c:pt idx="1121">
                        <c:v>33.450000000000003</c:v>
                      </c:pt>
                      <c:pt idx="1122">
                        <c:v>33.479999999999997</c:v>
                      </c:pt>
                      <c:pt idx="1123">
                        <c:v>33.51</c:v>
                      </c:pt>
                      <c:pt idx="1124">
                        <c:v>33.54</c:v>
                      </c:pt>
                      <c:pt idx="1125">
                        <c:v>33.57</c:v>
                      </c:pt>
                      <c:pt idx="1126">
                        <c:v>33.6</c:v>
                      </c:pt>
                      <c:pt idx="1127">
                        <c:v>33.630000000000003</c:v>
                      </c:pt>
                      <c:pt idx="1128">
                        <c:v>33.659999999999997</c:v>
                      </c:pt>
                      <c:pt idx="1129">
                        <c:v>33.69</c:v>
                      </c:pt>
                      <c:pt idx="1130">
                        <c:v>33.72</c:v>
                      </c:pt>
                      <c:pt idx="1131">
                        <c:v>33.75</c:v>
                      </c:pt>
                      <c:pt idx="1132">
                        <c:v>33.78</c:v>
                      </c:pt>
                      <c:pt idx="1133">
                        <c:v>33.81</c:v>
                      </c:pt>
                      <c:pt idx="1134">
                        <c:v>33.840000000000003</c:v>
                      </c:pt>
                      <c:pt idx="1135">
                        <c:v>33.869999999999997</c:v>
                      </c:pt>
                      <c:pt idx="1136">
                        <c:v>33.9</c:v>
                      </c:pt>
                      <c:pt idx="1137">
                        <c:v>33.93</c:v>
                      </c:pt>
                      <c:pt idx="1138">
                        <c:v>33.96</c:v>
                      </c:pt>
                      <c:pt idx="1139">
                        <c:v>33.99</c:v>
                      </c:pt>
                      <c:pt idx="1140">
                        <c:v>34.020000000000003</c:v>
                      </c:pt>
                      <c:pt idx="1141">
                        <c:v>34.049999999999997</c:v>
                      </c:pt>
                      <c:pt idx="1142">
                        <c:v>34.08</c:v>
                      </c:pt>
                      <c:pt idx="1143">
                        <c:v>34.11</c:v>
                      </c:pt>
                      <c:pt idx="1144">
                        <c:v>34.14</c:v>
                      </c:pt>
                      <c:pt idx="1145">
                        <c:v>34.17</c:v>
                      </c:pt>
                      <c:pt idx="1146">
                        <c:v>34.200000000000003</c:v>
                      </c:pt>
                      <c:pt idx="1147">
                        <c:v>34.229999999999997</c:v>
                      </c:pt>
                      <c:pt idx="1148">
                        <c:v>34.26</c:v>
                      </c:pt>
                      <c:pt idx="1149">
                        <c:v>34.29</c:v>
                      </c:pt>
                      <c:pt idx="1150">
                        <c:v>34.32</c:v>
                      </c:pt>
                      <c:pt idx="1151">
                        <c:v>34.35</c:v>
                      </c:pt>
                      <c:pt idx="1152">
                        <c:v>34.380000000000003</c:v>
                      </c:pt>
                      <c:pt idx="1153">
                        <c:v>34.409999999999997</c:v>
                      </c:pt>
                      <c:pt idx="1154">
                        <c:v>34.44</c:v>
                      </c:pt>
                      <c:pt idx="1155">
                        <c:v>34.47</c:v>
                      </c:pt>
                      <c:pt idx="1156">
                        <c:v>34.5</c:v>
                      </c:pt>
                      <c:pt idx="1157">
                        <c:v>34.53</c:v>
                      </c:pt>
                      <c:pt idx="1158">
                        <c:v>34.56</c:v>
                      </c:pt>
                      <c:pt idx="1159">
                        <c:v>34.590000000000003</c:v>
                      </c:pt>
                      <c:pt idx="1160">
                        <c:v>34.619999999999997</c:v>
                      </c:pt>
                      <c:pt idx="1161">
                        <c:v>34.65</c:v>
                      </c:pt>
                      <c:pt idx="1162">
                        <c:v>34.68</c:v>
                      </c:pt>
                      <c:pt idx="1163">
                        <c:v>34.71</c:v>
                      </c:pt>
                      <c:pt idx="1164">
                        <c:v>34.74</c:v>
                      </c:pt>
                      <c:pt idx="1165">
                        <c:v>34.74</c:v>
                      </c:pt>
                      <c:pt idx="1166">
                        <c:v>34.770000000000003</c:v>
                      </c:pt>
                      <c:pt idx="1167">
                        <c:v>34.799999999999997</c:v>
                      </c:pt>
                      <c:pt idx="1168">
                        <c:v>34.83</c:v>
                      </c:pt>
                      <c:pt idx="1169">
                        <c:v>34.86</c:v>
                      </c:pt>
                      <c:pt idx="1170">
                        <c:v>34.89</c:v>
                      </c:pt>
                      <c:pt idx="1171">
                        <c:v>34.92</c:v>
                      </c:pt>
                      <c:pt idx="1172">
                        <c:v>34.950000000000003</c:v>
                      </c:pt>
                      <c:pt idx="1173">
                        <c:v>34.979999999999997</c:v>
                      </c:pt>
                      <c:pt idx="1174">
                        <c:v>35.01</c:v>
                      </c:pt>
                      <c:pt idx="1175">
                        <c:v>35.04</c:v>
                      </c:pt>
                      <c:pt idx="1176">
                        <c:v>35.07</c:v>
                      </c:pt>
                      <c:pt idx="1177">
                        <c:v>35.1</c:v>
                      </c:pt>
                      <c:pt idx="1178">
                        <c:v>35.130000000000003</c:v>
                      </c:pt>
                      <c:pt idx="1179">
                        <c:v>35.159999999999997</c:v>
                      </c:pt>
                      <c:pt idx="1180">
                        <c:v>35.19</c:v>
                      </c:pt>
                      <c:pt idx="1181">
                        <c:v>35.22</c:v>
                      </c:pt>
                      <c:pt idx="1182">
                        <c:v>35.25</c:v>
                      </c:pt>
                      <c:pt idx="1183">
                        <c:v>35.28</c:v>
                      </c:pt>
                      <c:pt idx="1184">
                        <c:v>35.31</c:v>
                      </c:pt>
                      <c:pt idx="1185">
                        <c:v>35.340000000000003</c:v>
                      </c:pt>
                      <c:pt idx="1186">
                        <c:v>35.369999999999997</c:v>
                      </c:pt>
                      <c:pt idx="1187">
                        <c:v>35.4</c:v>
                      </c:pt>
                      <c:pt idx="1188">
                        <c:v>35.43</c:v>
                      </c:pt>
                      <c:pt idx="1189">
                        <c:v>35.46</c:v>
                      </c:pt>
                      <c:pt idx="1190">
                        <c:v>35.49</c:v>
                      </c:pt>
                      <c:pt idx="1191">
                        <c:v>35.520000000000003</c:v>
                      </c:pt>
                      <c:pt idx="1192">
                        <c:v>35.549999999999997</c:v>
                      </c:pt>
                      <c:pt idx="1193">
                        <c:v>35.58</c:v>
                      </c:pt>
                      <c:pt idx="1194">
                        <c:v>35.61</c:v>
                      </c:pt>
                      <c:pt idx="1195">
                        <c:v>35.64</c:v>
                      </c:pt>
                      <c:pt idx="1196">
                        <c:v>35.67</c:v>
                      </c:pt>
                      <c:pt idx="1197">
                        <c:v>35.700000000000003</c:v>
                      </c:pt>
                      <c:pt idx="1198">
                        <c:v>35.729999999999997</c:v>
                      </c:pt>
                      <c:pt idx="1199">
                        <c:v>35.76</c:v>
                      </c:pt>
                      <c:pt idx="1200">
                        <c:v>35.79</c:v>
                      </c:pt>
                      <c:pt idx="1201">
                        <c:v>35.82</c:v>
                      </c:pt>
                      <c:pt idx="1202">
                        <c:v>35.85</c:v>
                      </c:pt>
                      <c:pt idx="1203">
                        <c:v>35.880000000000003</c:v>
                      </c:pt>
                      <c:pt idx="1204">
                        <c:v>35.909999999999997</c:v>
                      </c:pt>
                      <c:pt idx="1205">
                        <c:v>35.94</c:v>
                      </c:pt>
                      <c:pt idx="1206">
                        <c:v>35.97</c:v>
                      </c:pt>
                      <c:pt idx="1207">
                        <c:v>36</c:v>
                      </c:pt>
                      <c:pt idx="1208">
                        <c:v>36.03</c:v>
                      </c:pt>
                      <c:pt idx="1209">
                        <c:v>36.06</c:v>
                      </c:pt>
                      <c:pt idx="1210">
                        <c:v>36.090000000000003</c:v>
                      </c:pt>
                      <c:pt idx="1211">
                        <c:v>36.119999999999997</c:v>
                      </c:pt>
                      <c:pt idx="1212">
                        <c:v>36.15</c:v>
                      </c:pt>
                      <c:pt idx="1213">
                        <c:v>36.18</c:v>
                      </c:pt>
                      <c:pt idx="1214">
                        <c:v>36.21</c:v>
                      </c:pt>
                      <c:pt idx="1215">
                        <c:v>36.24</c:v>
                      </c:pt>
                      <c:pt idx="1216">
                        <c:v>36.270000000000003</c:v>
                      </c:pt>
                      <c:pt idx="1217">
                        <c:v>36.299999999999997</c:v>
                      </c:pt>
                      <c:pt idx="1218">
                        <c:v>36.33</c:v>
                      </c:pt>
                      <c:pt idx="1219">
                        <c:v>36.36</c:v>
                      </c:pt>
                      <c:pt idx="1220">
                        <c:v>36.39</c:v>
                      </c:pt>
                      <c:pt idx="1221">
                        <c:v>36.42</c:v>
                      </c:pt>
                      <c:pt idx="1222">
                        <c:v>36.450000000000003</c:v>
                      </c:pt>
                      <c:pt idx="1223">
                        <c:v>36.479999999999997</c:v>
                      </c:pt>
                      <c:pt idx="1224">
                        <c:v>36.51</c:v>
                      </c:pt>
                      <c:pt idx="1225">
                        <c:v>36.54</c:v>
                      </c:pt>
                      <c:pt idx="1226">
                        <c:v>36.57</c:v>
                      </c:pt>
                      <c:pt idx="1227">
                        <c:v>36.6</c:v>
                      </c:pt>
                      <c:pt idx="1228">
                        <c:v>36.630000000000003</c:v>
                      </c:pt>
                      <c:pt idx="1229">
                        <c:v>36.659999999999997</c:v>
                      </c:pt>
                      <c:pt idx="1230">
                        <c:v>36.69</c:v>
                      </c:pt>
                      <c:pt idx="1231">
                        <c:v>36.72</c:v>
                      </c:pt>
                      <c:pt idx="1232">
                        <c:v>36.75</c:v>
                      </c:pt>
                      <c:pt idx="1233">
                        <c:v>36.78</c:v>
                      </c:pt>
                      <c:pt idx="1234">
                        <c:v>36.81</c:v>
                      </c:pt>
                      <c:pt idx="1235">
                        <c:v>36.840000000000003</c:v>
                      </c:pt>
                      <c:pt idx="1236">
                        <c:v>36.869999999999997</c:v>
                      </c:pt>
                      <c:pt idx="1237">
                        <c:v>36.9</c:v>
                      </c:pt>
                      <c:pt idx="1238">
                        <c:v>36.93</c:v>
                      </c:pt>
                      <c:pt idx="1239">
                        <c:v>36.96</c:v>
                      </c:pt>
                      <c:pt idx="1240">
                        <c:v>36.99</c:v>
                      </c:pt>
                      <c:pt idx="1241">
                        <c:v>37.020000000000003</c:v>
                      </c:pt>
                      <c:pt idx="1242">
                        <c:v>37.049999999999997</c:v>
                      </c:pt>
                      <c:pt idx="1243">
                        <c:v>37.08</c:v>
                      </c:pt>
                      <c:pt idx="1244">
                        <c:v>37.11</c:v>
                      </c:pt>
                      <c:pt idx="1245">
                        <c:v>37.14</c:v>
                      </c:pt>
                      <c:pt idx="1246">
                        <c:v>37.17</c:v>
                      </c:pt>
                      <c:pt idx="1247">
                        <c:v>37.200000000000003</c:v>
                      </c:pt>
                      <c:pt idx="1248">
                        <c:v>37.229999999999997</c:v>
                      </c:pt>
                      <c:pt idx="1249">
                        <c:v>37.26</c:v>
                      </c:pt>
                      <c:pt idx="1250">
                        <c:v>37.29</c:v>
                      </c:pt>
                      <c:pt idx="1251">
                        <c:v>37.32</c:v>
                      </c:pt>
                      <c:pt idx="1252">
                        <c:v>37.35</c:v>
                      </c:pt>
                      <c:pt idx="1253">
                        <c:v>37.380000000000003</c:v>
                      </c:pt>
                      <c:pt idx="1254">
                        <c:v>37.409999999999997</c:v>
                      </c:pt>
                      <c:pt idx="1255">
                        <c:v>37.44</c:v>
                      </c:pt>
                      <c:pt idx="1256">
                        <c:v>37.47</c:v>
                      </c:pt>
                      <c:pt idx="1257">
                        <c:v>37.5</c:v>
                      </c:pt>
                      <c:pt idx="1258">
                        <c:v>37.53</c:v>
                      </c:pt>
                      <c:pt idx="1259">
                        <c:v>37.56</c:v>
                      </c:pt>
                      <c:pt idx="1260">
                        <c:v>37.590000000000003</c:v>
                      </c:pt>
                      <c:pt idx="1261">
                        <c:v>37.619999999999997</c:v>
                      </c:pt>
                      <c:pt idx="1262">
                        <c:v>37.65</c:v>
                      </c:pt>
                      <c:pt idx="1263">
                        <c:v>37.68</c:v>
                      </c:pt>
                      <c:pt idx="1264">
                        <c:v>37.71</c:v>
                      </c:pt>
                      <c:pt idx="1265">
                        <c:v>37.74</c:v>
                      </c:pt>
                      <c:pt idx="1266">
                        <c:v>37.770000000000003</c:v>
                      </c:pt>
                      <c:pt idx="1267">
                        <c:v>37.799999999999997</c:v>
                      </c:pt>
                      <c:pt idx="1268">
                        <c:v>37.83</c:v>
                      </c:pt>
                      <c:pt idx="1269">
                        <c:v>37.86</c:v>
                      </c:pt>
                      <c:pt idx="1270">
                        <c:v>37.89</c:v>
                      </c:pt>
                      <c:pt idx="1271">
                        <c:v>37.92</c:v>
                      </c:pt>
                      <c:pt idx="1272">
                        <c:v>37.950000000000003</c:v>
                      </c:pt>
                      <c:pt idx="1273">
                        <c:v>37.979999999999997</c:v>
                      </c:pt>
                      <c:pt idx="1274">
                        <c:v>38.01</c:v>
                      </c:pt>
                      <c:pt idx="1275">
                        <c:v>38.04</c:v>
                      </c:pt>
                      <c:pt idx="1276">
                        <c:v>38.07</c:v>
                      </c:pt>
                      <c:pt idx="1277">
                        <c:v>38.1</c:v>
                      </c:pt>
                      <c:pt idx="1278">
                        <c:v>38.130000000000003</c:v>
                      </c:pt>
                      <c:pt idx="1279">
                        <c:v>38.159999999999997</c:v>
                      </c:pt>
                      <c:pt idx="1280">
                        <c:v>38.19</c:v>
                      </c:pt>
                      <c:pt idx="1281">
                        <c:v>38.22</c:v>
                      </c:pt>
                      <c:pt idx="1282">
                        <c:v>38.25</c:v>
                      </c:pt>
                      <c:pt idx="1283">
                        <c:v>38.28</c:v>
                      </c:pt>
                      <c:pt idx="1284">
                        <c:v>38.31</c:v>
                      </c:pt>
                      <c:pt idx="1285">
                        <c:v>38.340000000000003</c:v>
                      </c:pt>
                      <c:pt idx="1286">
                        <c:v>38.369999999999997</c:v>
                      </c:pt>
                      <c:pt idx="1287">
                        <c:v>38.4</c:v>
                      </c:pt>
                      <c:pt idx="1288">
                        <c:v>38.43</c:v>
                      </c:pt>
                      <c:pt idx="1289">
                        <c:v>38.46</c:v>
                      </c:pt>
                      <c:pt idx="1290">
                        <c:v>38.49</c:v>
                      </c:pt>
                      <c:pt idx="1291">
                        <c:v>38.520000000000003</c:v>
                      </c:pt>
                      <c:pt idx="1292">
                        <c:v>38.549999999999997</c:v>
                      </c:pt>
                      <c:pt idx="1293">
                        <c:v>38.58</c:v>
                      </c:pt>
                      <c:pt idx="1294">
                        <c:v>38.61</c:v>
                      </c:pt>
                      <c:pt idx="1295">
                        <c:v>38.64</c:v>
                      </c:pt>
                      <c:pt idx="1296">
                        <c:v>38.67</c:v>
                      </c:pt>
                      <c:pt idx="1297">
                        <c:v>38.700000000000003</c:v>
                      </c:pt>
                      <c:pt idx="1298">
                        <c:v>38.729999999999997</c:v>
                      </c:pt>
                      <c:pt idx="1299">
                        <c:v>38.76</c:v>
                      </c:pt>
                      <c:pt idx="1300">
                        <c:v>38.79</c:v>
                      </c:pt>
                      <c:pt idx="1301">
                        <c:v>38.82</c:v>
                      </c:pt>
                      <c:pt idx="1302">
                        <c:v>38.85</c:v>
                      </c:pt>
                      <c:pt idx="1303">
                        <c:v>38.880000000000003</c:v>
                      </c:pt>
                      <c:pt idx="1304">
                        <c:v>38.909999999999997</c:v>
                      </c:pt>
                      <c:pt idx="1305">
                        <c:v>38.94</c:v>
                      </c:pt>
                      <c:pt idx="1306">
                        <c:v>38.97</c:v>
                      </c:pt>
                      <c:pt idx="1307">
                        <c:v>39</c:v>
                      </c:pt>
                      <c:pt idx="1308">
                        <c:v>39.03</c:v>
                      </c:pt>
                      <c:pt idx="1309">
                        <c:v>39.06</c:v>
                      </c:pt>
                      <c:pt idx="1310">
                        <c:v>39.090000000000003</c:v>
                      </c:pt>
                      <c:pt idx="1311">
                        <c:v>39.119999999999997</c:v>
                      </c:pt>
                      <c:pt idx="1312">
                        <c:v>39.15</c:v>
                      </c:pt>
                      <c:pt idx="1313">
                        <c:v>39.18</c:v>
                      </c:pt>
                      <c:pt idx="1314">
                        <c:v>39.21</c:v>
                      </c:pt>
                      <c:pt idx="1315">
                        <c:v>39.24</c:v>
                      </c:pt>
                      <c:pt idx="1316">
                        <c:v>39.270000000000003</c:v>
                      </c:pt>
                      <c:pt idx="1317">
                        <c:v>39.299999999999997</c:v>
                      </c:pt>
                      <c:pt idx="1318">
                        <c:v>39.33</c:v>
                      </c:pt>
                      <c:pt idx="1319">
                        <c:v>39.36</c:v>
                      </c:pt>
                      <c:pt idx="1320">
                        <c:v>39.39</c:v>
                      </c:pt>
                      <c:pt idx="1321">
                        <c:v>39.42</c:v>
                      </c:pt>
                      <c:pt idx="1322">
                        <c:v>39.450000000000003</c:v>
                      </c:pt>
                      <c:pt idx="1323">
                        <c:v>39.479999999999997</c:v>
                      </c:pt>
                      <c:pt idx="1324">
                        <c:v>39.51</c:v>
                      </c:pt>
                      <c:pt idx="1325">
                        <c:v>39.54</c:v>
                      </c:pt>
                      <c:pt idx="1326">
                        <c:v>39.57</c:v>
                      </c:pt>
                      <c:pt idx="1327">
                        <c:v>39.6</c:v>
                      </c:pt>
                      <c:pt idx="1328">
                        <c:v>39.630000000000003</c:v>
                      </c:pt>
                      <c:pt idx="1329">
                        <c:v>39.659999999999997</c:v>
                      </c:pt>
                      <c:pt idx="1330">
                        <c:v>39.69</c:v>
                      </c:pt>
                      <c:pt idx="1331">
                        <c:v>39.72</c:v>
                      </c:pt>
                      <c:pt idx="1332">
                        <c:v>39.75</c:v>
                      </c:pt>
                      <c:pt idx="1333">
                        <c:v>39.78</c:v>
                      </c:pt>
                      <c:pt idx="1334">
                        <c:v>39.81</c:v>
                      </c:pt>
                      <c:pt idx="1335">
                        <c:v>39.840000000000003</c:v>
                      </c:pt>
                      <c:pt idx="1336">
                        <c:v>39.869999999999997</c:v>
                      </c:pt>
                      <c:pt idx="1337">
                        <c:v>39.9</c:v>
                      </c:pt>
                      <c:pt idx="1338">
                        <c:v>39.93</c:v>
                      </c:pt>
                      <c:pt idx="1339">
                        <c:v>39.96</c:v>
                      </c:pt>
                      <c:pt idx="1340">
                        <c:v>39.99</c:v>
                      </c:pt>
                      <c:pt idx="1341">
                        <c:v>40.020000000000003</c:v>
                      </c:pt>
                      <c:pt idx="1342">
                        <c:v>40.049999999999997</c:v>
                      </c:pt>
                      <c:pt idx="1343">
                        <c:v>40.08</c:v>
                      </c:pt>
                      <c:pt idx="1344">
                        <c:v>40.11</c:v>
                      </c:pt>
                      <c:pt idx="1345">
                        <c:v>40.14</c:v>
                      </c:pt>
                      <c:pt idx="1346">
                        <c:v>40.17</c:v>
                      </c:pt>
                      <c:pt idx="1347">
                        <c:v>40.200000000000003</c:v>
                      </c:pt>
                      <c:pt idx="1348">
                        <c:v>40.229999999999997</c:v>
                      </c:pt>
                      <c:pt idx="1349">
                        <c:v>40.26</c:v>
                      </c:pt>
                      <c:pt idx="1350">
                        <c:v>40.29</c:v>
                      </c:pt>
                      <c:pt idx="1351">
                        <c:v>40.32</c:v>
                      </c:pt>
                      <c:pt idx="1352">
                        <c:v>40.32</c:v>
                      </c:pt>
                      <c:pt idx="1353">
                        <c:v>40.35</c:v>
                      </c:pt>
                      <c:pt idx="1354">
                        <c:v>40.380000000000003</c:v>
                      </c:pt>
                      <c:pt idx="1355">
                        <c:v>40.409999999999997</c:v>
                      </c:pt>
                      <c:pt idx="1356">
                        <c:v>40.44</c:v>
                      </c:pt>
                      <c:pt idx="1357">
                        <c:v>40.47</c:v>
                      </c:pt>
                      <c:pt idx="1358">
                        <c:v>40.5</c:v>
                      </c:pt>
                      <c:pt idx="1359">
                        <c:v>40.53</c:v>
                      </c:pt>
                      <c:pt idx="1360">
                        <c:v>40.56</c:v>
                      </c:pt>
                      <c:pt idx="1361">
                        <c:v>40.590000000000003</c:v>
                      </c:pt>
                      <c:pt idx="1362">
                        <c:v>40.619999999999997</c:v>
                      </c:pt>
                      <c:pt idx="1363">
                        <c:v>40.65</c:v>
                      </c:pt>
                      <c:pt idx="1364">
                        <c:v>40.68</c:v>
                      </c:pt>
                      <c:pt idx="1365">
                        <c:v>40.71</c:v>
                      </c:pt>
                      <c:pt idx="1366">
                        <c:v>40.74</c:v>
                      </c:pt>
                      <c:pt idx="1367">
                        <c:v>40.770000000000003</c:v>
                      </c:pt>
                      <c:pt idx="1368">
                        <c:v>40.799999999999997</c:v>
                      </c:pt>
                      <c:pt idx="1369">
                        <c:v>40.83</c:v>
                      </c:pt>
                      <c:pt idx="1370">
                        <c:v>40.86</c:v>
                      </c:pt>
                      <c:pt idx="1371">
                        <c:v>40.89</c:v>
                      </c:pt>
                      <c:pt idx="1372">
                        <c:v>40.92</c:v>
                      </c:pt>
                      <c:pt idx="1373">
                        <c:v>40.950000000000003</c:v>
                      </c:pt>
                      <c:pt idx="1374">
                        <c:v>40.98</c:v>
                      </c:pt>
                      <c:pt idx="1375">
                        <c:v>41.01</c:v>
                      </c:pt>
                      <c:pt idx="1376">
                        <c:v>41.04</c:v>
                      </c:pt>
                      <c:pt idx="1377">
                        <c:v>41.07</c:v>
                      </c:pt>
                      <c:pt idx="1378">
                        <c:v>41.1</c:v>
                      </c:pt>
                      <c:pt idx="1379">
                        <c:v>41.13</c:v>
                      </c:pt>
                      <c:pt idx="1380">
                        <c:v>41.16</c:v>
                      </c:pt>
                      <c:pt idx="1381">
                        <c:v>41.19</c:v>
                      </c:pt>
                      <c:pt idx="1382">
                        <c:v>41.22</c:v>
                      </c:pt>
                      <c:pt idx="1383">
                        <c:v>41.25</c:v>
                      </c:pt>
                      <c:pt idx="1384">
                        <c:v>41.28</c:v>
                      </c:pt>
                      <c:pt idx="1385">
                        <c:v>41.31</c:v>
                      </c:pt>
                      <c:pt idx="1386">
                        <c:v>41.34</c:v>
                      </c:pt>
                      <c:pt idx="1387">
                        <c:v>41.37</c:v>
                      </c:pt>
                      <c:pt idx="1388">
                        <c:v>41.4</c:v>
                      </c:pt>
                      <c:pt idx="1389">
                        <c:v>41.43</c:v>
                      </c:pt>
                      <c:pt idx="1390">
                        <c:v>41.46</c:v>
                      </c:pt>
                      <c:pt idx="1391">
                        <c:v>41.49</c:v>
                      </c:pt>
                      <c:pt idx="1392">
                        <c:v>41.52</c:v>
                      </c:pt>
                      <c:pt idx="1393">
                        <c:v>41.55</c:v>
                      </c:pt>
                      <c:pt idx="1394">
                        <c:v>41.58</c:v>
                      </c:pt>
                      <c:pt idx="1395">
                        <c:v>41.61</c:v>
                      </c:pt>
                      <c:pt idx="1396">
                        <c:v>41.64</c:v>
                      </c:pt>
                      <c:pt idx="1397">
                        <c:v>41.67</c:v>
                      </c:pt>
                      <c:pt idx="1398">
                        <c:v>41.7</c:v>
                      </c:pt>
                      <c:pt idx="1399">
                        <c:v>41.73</c:v>
                      </c:pt>
                      <c:pt idx="1400">
                        <c:v>41.76</c:v>
                      </c:pt>
                      <c:pt idx="1401">
                        <c:v>41.79</c:v>
                      </c:pt>
                      <c:pt idx="1402">
                        <c:v>41.82</c:v>
                      </c:pt>
                      <c:pt idx="1403">
                        <c:v>41.85</c:v>
                      </c:pt>
                      <c:pt idx="1404">
                        <c:v>41.88</c:v>
                      </c:pt>
                      <c:pt idx="1405">
                        <c:v>41.91</c:v>
                      </c:pt>
                      <c:pt idx="1406">
                        <c:v>41.94</c:v>
                      </c:pt>
                      <c:pt idx="1407">
                        <c:v>41.97</c:v>
                      </c:pt>
                      <c:pt idx="1408">
                        <c:v>42</c:v>
                      </c:pt>
                      <c:pt idx="1409">
                        <c:v>42.03</c:v>
                      </c:pt>
                      <c:pt idx="1410">
                        <c:v>42.06</c:v>
                      </c:pt>
                      <c:pt idx="1411">
                        <c:v>42.09</c:v>
                      </c:pt>
                      <c:pt idx="1412">
                        <c:v>42.12</c:v>
                      </c:pt>
                      <c:pt idx="1413">
                        <c:v>42.15</c:v>
                      </c:pt>
                      <c:pt idx="1414">
                        <c:v>42.18</c:v>
                      </c:pt>
                      <c:pt idx="1415">
                        <c:v>42.21</c:v>
                      </c:pt>
                      <c:pt idx="1416">
                        <c:v>42.24</c:v>
                      </c:pt>
                      <c:pt idx="1417">
                        <c:v>42.27</c:v>
                      </c:pt>
                      <c:pt idx="1418">
                        <c:v>42.3</c:v>
                      </c:pt>
                      <c:pt idx="1419">
                        <c:v>42.33</c:v>
                      </c:pt>
                      <c:pt idx="1420">
                        <c:v>42.36</c:v>
                      </c:pt>
                      <c:pt idx="1421">
                        <c:v>42.39</c:v>
                      </c:pt>
                      <c:pt idx="1422">
                        <c:v>42.42</c:v>
                      </c:pt>
                      <c:pt idx="1423">
                        <c:v>42.45</c:v>
                      </c:pt>
                      <c:pt idx="1424">
                        <c:v>42.48</c:v>
                      </c:pt>
                      <c:pt idx="1425">
                        <c:v>42.51</c:v>
                      </c:pt>
                      <c:pt idx="1426">
                        <c:v>42.54</c:v>
                      </c:pt>
                      <c:pt idx="1427">
                        <c:v>42.57</c:v>
                      </c:pt>
                      <c:pt idx="1428">
                        <c:v>42.6</c:v>
                      </c:pt>
                      <c:pt idx="1429">
                        <c:v>42.63</c:v>
                      </c:pt>
                      <c:pt idx="1430">
                        <c:v>42.66</c:v>
                      </c:pt>
                      <c:pt idx="1431">
                        <c:v>42.69</c:v>
                      </c:pt>
                      <c:pt idx="1432">
                        <c:v>42.72</c:v>
                      </c:pt>
                      <c:pt idx="1433">
                        <c:v>42.75</c:v>
                      </c:pt>
                      <c:pt idx="1434">
                        <c:v>42.78</c:v>
                      </c:pt>
                      <c:pt idx="1435">
                        <c:v>42.81</c:v>
                      </c:pt>
                      <c:pt idx="1436">
                        <c:v>42.84</c:v>
                      </c:pt>
                      <c:pt idx="1437">
                        <c:v>42.87</c:v>
                      </c:pt>
                      <c:pt idx="1438">
                        <c:v>42.9</c:v>
                      </c:pt>
                      <c:pt idx="1439">
                        <c:v>42.93</c:v>
                      </c:pt>
                      <c:pt idx="1440">
                        <c:v>42.96</c:v>
                      </c:pt>
                      <c:pt idx="1441">
                        <c:v>42.99</c:v>
                      </c:pt>
                      <c:pt idx="1442">
                        <c:v>43.02</c:v>
                      </c:pt>
                      <c:pt idx="1443">
                        <c:v>43.05</c:v>
                      </c:pt>
                      <c:pt idx="1444">
                        <c:v>43.08</c:v>
                      </c:pt>
                      <c:pt idx="1445">
                        <c:v>43.11</c:v>
                      </c:pt>
                      <c:pt idx="1446">
                        <c:v>43.14</c:v>
                      </c:pt>
                      <c:pt idx="1447">
                        <c:v>43.17</c:v>
                      </c:pt>
                      <c:pt idx="1448">
                        <c:v>43.2</c:v>
                      </c:pt>
                      <c:pt idx="1449">
                        <c:v>43.23</c:v>
                      </c:pt>
                      <c:pt idx="1450">
                        <c:v>43.26</c:v>
                      </c:pt>
                      <c:pt idx="1451">
                        <c:v>43.29</c:v>
                      </c:pt>
                      <c:pt idx="1452">
                        <c:v>43.32</c:v>
                      </c:pt>
                      <c:pt idx="1453">
                        <c:v>43.35</c:v>
                      </c:pt>
                      <c:pt idx="1454">
                        <c:v>43.38</c:v>
                      </c:pt>
                      <c:pt idx="1455">
                        <c:v>43.41</c:v>
                      </c:pt>
                      <c:pt idx="1456">
                        <c:v>43.44</c:v>
                      </c:pt>
                      <c:pt idx="1457">
                        <c:v>43.47</c:v>
                      </c:pt>
                      <c:pt idx="1458">
                        <c:v>43.5</c:v>
                      </c:pt>
                      <c:pt idx="1459">
                        <c:v>43.53</c:v>
                      </c:pt>
                      <c:pt idx="1460">
                        <c:v>43.56</c:v>
                      </c:pt>
                      <c:pt idx="1461">
                        <c:v>43.59</c:v>
                      </c:pt>
                      <c:pt idx="1462">
                        <c:v>43.62</c:v>
                      </c:pt>
                      <c:pt idx="1463">
                        <c:v>43.65</c:v>
                      </c:pt>
                      <c:pt idx="1464">
                        <c:v>43.68</c:v>
                      </c:pt>
                      <c:pt idx="1465">
                        <c:v>43.71</c:v>
                      </c:pt>
                      <c:pt idx="1466">
                        <c:v>43.74</c:v>
                      </c:pt>
                      <c:pt idx="1467">
                        <c:v>43.77</c:v>
                      </c:pt>
                      <c:pt idx="1468">
                        <c:v>43.8</c:v>
                      </c:pt>
                      <c:pt idx="1469">
                        <c:v>43.83</c:v>
                      </c:pt>
                      <c:pt idx="1470">
                        <c:v>43.86</c:v>
                      </c:pt>
                      <c:pt idx="1471">
                        <c:v>43.89</c:v>
                      </c:pt>
                      <c:pt idx="1472">
                        <c:v>43.92</c:v>
                      </c:pt>
                      <c:pt idx="1473">
                        <c:v>43.95</c:v>
                      </c:pt>
                      <c:pt idx="1474">
                        <c:v>43.98</c:v>
                      </c:pt>
                      <c:pt idx="1475">
                        <c:v>44.01</c:v>
                      </c:pt>
                      <c:pt idx="1476">
                        <c:v>44.04</c:v>
                      </c:pt>
                      <c:pt idx="1477">
                        <c:v>44.07</c:v>
                      </c:pt>
                      <c:pt idx="1478">
                        <c:v>44.1</c:v>
                      </c:pt>
                      <c:pt idx="1479">
                        <c:v>44.13</c:v>
                      </c:pt>
                      <c:pt idx="1480">
                        <c:v>44.16</c:v>
                      </c:pt>
                      <c:pt idx="1481">
                        <c:v>44.19</c:v>
                      </c:pt>
                      <c:pt idx="1482">
                        <c:v>44.22</c:v>
                      </c:pt>
                      <c:pt idx="1483">
                        <c:v>44.25</c:v>
                      </c:pt>
                      <c:pt idx="1484">
                        <c:v>44.28</c:v>
                      </c:pt>
                      <c:pt idx="1485">
                        <c:v>44.31</c:v>
                      </c:pt>
                      <c:pt idx="1486">
                        <c:v>44.34</c:v>
                      </c:pt>
                      <c:pt idx="1487">
                        <c:v>44.37</c:v>
                      </c:pt>
                      <c:pt idx="1488">
                        <c:v>44.4</c:v>
                      </c:pt>
                      <c:pt idx="1489">
                        <c:v>44.43</c:v>
                      </c:pt>
                      <c:pt idx="1490">
                        <c:v>44.46</c:v>
                      </c:pt>
                      <c:pt idx="1491">
                        <c:v>44.49</c:v>
                      </c:pt>
                      <c:pt idx="1492">
                        <c:v>44.52</c:v>
                      </c:pt>
                      <c:pt idx="1493">
                        <c:v>44.55</c:v>
                      </c:pt>
                      <c:pt idx="1494">
                        <c:v>44.58</c:v>
                      </c:pt>
                      <c:pt idx="1495">
                        <c:v>44.61</c:v>
                      </c:pt>
                      <c:pt idx="1496">
                        <c:v>44.64</c:v>
                      </c:pt>
                      <c:pt idx="1497">
                        <c:v>44.67</c:v>
                      </c:pt>
                      <c:pt idx="1498">
                        <c:v>44.7</c:v>
                      </c:pt>
                      <c:pt idx="1499">
                        <c:v>44.73</c:v>
                      </c:pt>
                      <c:pt idx="1500">
                        <c:v>44.76</c:v>
                      </c:pt>
                      <c:pt idx="1501">
                        <c:v>44.79</c:v>
                      </c:pt>
                      <c:pt idx="1502">
                        <c:v>44.82</c:v>
                      </c:pt>
                      <c:pt idx="1503">
                        <c:v>44.85</c:v>
                      </c:pt>
                      <c:pt idx="1504">
                        <c:v>44.88</c:v>
                      </c:pt>
                      <c:pt idx="1505">
                        <c:v>44.91</c:v>
                      </c:pt>
                      <c:pt idx="1506">
                        <c:v>44.94</c:v>
                      </c:pt>
                      <c:pt idx="1507">
                        <c:v>44.97</c:v>
                      </c:pt>
                      <c:pt idx="1508">
                        <c:v>45</c:v>
                      </c:pt>
                      <c:pt idx="1509">
                        <c:v>45.03</c:v>
                      </c:pt>
                      <c:pt idx="1510">
                        <c:v>45.06</c:v>
                      </c:pt>
                      <c:pt idx="1511">
                        <c:v>45.09</c:v>
                      </c:pt>
                      <c:pt idx="1512">
                        <c:v>45.12</c:v>
                      </c:pt>
                      <c:pt idx="1513">
                        <c:v>45.15</c:v>
                      </c:pt>
                      <c:pt idx="1514">
                        <c:v>45.18</c:v>
                      </c:pt>
                      <c:pt idx="1515">
                        <c:v>45.21</c:v>
                      </c:pt>
                      <c:pt idx="1516">
                        <c:v>45.24</c:v>
                      </c:pt>
                      <c:pt idx="1517">
                        <c:v>45.27</c:v>
                      </c:pt>
                      <c:pt idx="1518">
                        <c:v>45.3</c:v>
                      </c:pt>
                      <c:pt idx="1519">
                        <c:v>45.33</c:v>
                      </c:pt>
                      <c:pt idx="1520">
                        <c:v>45.36</c:v>
                      </c:pt>
                      <c:pt idx="1521">
                        <c:v>45.39</c:v>
                      </c:pt>
                      <c:pt idx="1522">
                        <c:v>45.42</c:v>
                      </c:pt>
                      <c:pt idx="1523">
                        <c:v>45.45</c:v>
                      </c:pt>
                      <c:pt idx="1524">
                        <c:v>45.48</c:v>
                      </c:pt>
                      <c:pt idx="1525">
                        <c:v>45.51</c:v>
                      </c:pt>
                      <c:pt idx="1526">
                        <c:v>45.54</c:v>
                      </c:pt>
                      <c:pt idx="1527">
                        <c:v>45.57</c:v>
                      </c:pt>
                      <c:pt idx="1528">
                        <c:v>45.6</c:v>
                      </c:pt>
                      <c:pt idx="1529">
                        <c:v>45.63</c:v>
                      </c:pt>
                      <c:pt idx="1530">
                        <c:v>45.66</c:v>
                      </c:pt>
                      <c:pt idx="1531">
                        <c:v>45.69</c:v>
                      </c:pt>
                      <c:pt idx="1532">
                        <c:v>45.72</c:v>
                      </c:pt>
                      <c:pt idx="1533">
                        <c:v>45.75</c:v>
                      </c:pt>
                      <c:pt idx="1534">
                        <c:v>45.78</c:v>
                      </c:pt>
                      <c:pt idx="1535">
                        <c:v>45.81</c:v>
                      </c:pt>
                      <c:pt idx="1536">
                        <c:v>45.84</c:v>
                      </c:pt>
                      <c:pt idx="1537">
                        <c:v>45.87</c:v>
                      </c:pt>
                      <c:pt idx="1538">
                        <c:v>45.9</c:v>
                      </c:pt>
                      <c:pt idx="1539">
                        <c:v>45.9</c:v>
                      </c:pt>
                      <c:pt idx="1540">
                        <c:v>45.93</c:v>
                      </c:pt>
                      <c:pt idx="1541">
                        <c:v>45.96</c:v>
                      </c:pt>
                      <c:pt idx="1542">
                        <c:v>45.99</c:v>
                      </c:pt>
                      <c:pt idx="1543">
                        <c:v>46.02</c:v>
                      </c:pt>
                      <c:pt idx="1544">
                        <c:v>46.05</c:v>
                      </c:pt>
                      <c:pt idx="1545">
                        <c:v>46.08</c:v>
                      </c:pt>
                      <c:pt idx="1546">
                        <c:v>46.11</c:v>
                      </c:pt>
                      <c:pt idx="1547">
                        <c:v>46.14</c:v>
                      </c:pt>
                      <c:pt idx="1548">
                        <c:v>46.17</c:v>
                      </c:pt>
                      <c:pt idx="1549">
                        <c:v>46.2</c:v>
                      </c:pt>
                      <c:pt idx="1550">
                        <c:v>46.23</c:v>
                      </c:pt>
                      <c:pt idx="1551">
                        <c:v>46.26</c:v>
                      </c:pt>
                      <c:pt idx="1552">
                        <c:v>46.29</c:v>
                      </c:pt>
                      <c:pt idx="1553">
                        <c:v>46.32</c:v>
                      </c:pt>
                      <c:pt idx="1554">
                        <c:v>46.35</c:v>
                      </c:pt>
                      <c:pt idx="1555">
                        <c:v>46.38</c:v>
                      </c:pt>
                      <c:pt idx="1556">
                        <c:v>46.41</c:v>
                      </c:pt>
                      <c:pt idx="1557">
                        <c:v>46.44</c:v>
                      </c:pt>
                      <c:pt idx="1558">
                        <c:v>46.47</c:v>
                      </c:pt>
                      <c:pt idx="1559">
                        <c:v>46.5</c:v>
                      </c:pt>
                      <c:pt idx="1560">
                        <c:v>46.53</c:v>
                      </c:pt>
                      <c:pt idx="1561">
                        <c:v>46.56</c:v>
                      </c:pt>
                      <c:pt idx="1562">
                        <c:v>46.59</c:v>
                      </c:pt>
                      <c:pt idx="1563">
                        <c:v>46.62</c:v>
                      </c:pt>
                      <c:pt idx="1564">
                        <c:v>46.65</c:v>
                      </c:pt>
                      <c:pt idx="1565">
                        <c:v>46.68</c:v>
                      </c:pt>
                      <c:pt idx="1566">
                        <c:v>46.71</c:v>
                      </c:pt>
                      <c:pt idx="1567">
                        <c:v>46.74</c:v>
                      </c:pt>
                      <c:pt idx="1568">
                        <c:v>46.77</c:v>
                      </c:pt>
                      <c:pt idx="1569">
                        <c:v>46.8</c:v>
                      </c:pt>
                      <c:pt idx="1570">
                        <c:v>46.83</c:v>
                      </c:pt>
                      <c:pt idx="1571">
                        <c:v>46.86</c:v>
                      </c:pt>
                      <c:pt idx="1572">
                        <c:v>46.89</c:v>
                      </c:pt>
                      <c:pt idx="1573">
                        <c:v>46.92</c:v>
                      </c:pt>
                      <c:pt idx="1574">
                        <c:v>46.95</c:v>
                      </c:pt>
                      <c:pt idx="1575">
                        <c:v>46.98</c:v>
                      </c:pt>
                      <c:pt idx="1576">
                        <c:v>47.01</c:v>
                      </c:pt>
                      <c:pt idx="1577">
                        <c:v>47.04</c:v>
                      </c:pt>
                      <c:pt idx="1578">
                        <c:v>47.07</c:v>
                      </c:pt>
                      <c:pt idx="1579">
                        <c:v>47.1</c:v>
                      </c:pt>
                      <c:pt idx="1580">
                        <c:v>47.13</c:v>
                      </c:pt>
                      <c:pt idx="1581">
                        <c:v>47.16</c:v>
                      </c:pt>
                      <c:pt idx="1582">
                        <c:v>47.19</c:v>
                      </c:pt>
                      <c:pt idx="1583">
                        <c:v>47.22</c:v>
                      </c:pt>
                      <c:pt idx="1584">
                        <c:v>47.25</c:v>
                      </c:pt>
                      <c:pt idx="1585">
                        <c:v>47.28</c:v>
                      </c:pt>
                      <c:pt idx="1586">
                        <c:v>47.31</c:v>
                      </c:pt>
                      <c:pt idx="1587">
                        <c:v>47.34</c:v>
                      </c:pt>
                      <c:pt idx="1588">
                        <c:v>47.37</c:v>
                      </c:pt>
                      <c:pt idx="1589">
                        <c:v>47.4</c:v>
                      </c:pt>
                      <c:pt idx="1590">
                        <c:v>47.43</c:v>
                      </c:pt>
                      <c:pt idx="1591">
                        <c:v>47.46</c:v>
                      </c:pt>
                      <c:pt idx="1592">
                        <c:v>47.49</c:v>
                      </c:pt>
                      <c:pt idx="1593">
                        <c:v>47.52</c:v>
                      </c:pt>
                      <c:pt idx="1594">
                        <c:v>47.55</c:v>
                      </c:pt>
                      <c:pt idx="1595">
                        <c:v>47.58</c:v>
                      </c:pt>
                      <c:pt idx="1596">
                        <c:v>47.61</c:v>
                      </c:pt>
                      <c:pt idx="1597">
                        <c:v>47.64</c:v>
                      </c:pt>
                      <c:pt idx="1598">
                        <c:v>47.67</c:v>
                      </c:pt>
                      <c:pt idx="1599">
                        <c:v>47.7</c:v>
                      </c:pt>
                      <c:pt idx="1600">
                        <c:v>47.73</c:v>
                      </c:pt>
                      <c:pt idx="1601">
                        <c:v>47.76</c:v>
                      </c:pt>
                      <c:pt idx="1602">
                        <c:v>47.79</c:v>
                      </c:pt>
                      <c:pt idx="1603">
                        <c:v>47.82</c:v>
                      </c:pt>
                      <c:pt idx="1604">
                        <c:v>47.85</c:v>
                      </c:pt>
                      <c:pt idx="1605">
                        <c:v>47.88</c:v>
                      </c:pt>
                      <c:pt idx="1606">
                        <c:v>47.91</c:v>
                      </c:pt>
                      <c:pt idx="1607">
                        <c:v>47.94</c:v>
                      </c:pt>
                      <c:pt idx="1608">
                        <c:v>47.97</c:v>
                      </c:pt>
                      <c:pt idx="1609">
                        <c:v>48</c:v>
                      </c:pt>
                      <c:pt idx="1610">
                        <c:v>48.03</c:v>
                      </c:pt>
                      <c:pt idx="1611">
                        <c:v>48.06</c:v>
                      </c:pt>
                      <c:pt idx="1612">
                        <c:v>48.09</c:v>
                      </c:pt>
                      <c:pt idx="1613">
                        <c:v>48.12</c:v>
                      </c:pt>
                      <c:pt idx="1614">
                        <c:v>48.15</c:v>
                      </c:pt>
                      <c:pt idx="1615">
                        <c:v>48.18</c:v>
                      </c:pt>
                      <c:pt idx="1616">
                        <c:v>48.21</c:v>
                      </c:pt>
                      <c:pt idx="1617">
                        <c:v>48.24</c:v>
                      </c:pt>
                      <c:pt idx="1618">
                        <c:v>48.27</c:v>
                      </c:pt>
                      <c:pt idx="1619">
                        <c:v>48.3</c:v>
                      </c:pt>
                      <c:pt idx="1620">
                        <c:v>48.33</c:v>
                      </c:pt>
                      <c:pt idx="1621">
                        <c:v>48.36</c:v>
                      </c:pt>
                      <c:pt idx="1622">
                        <c:v>48.39</c:v>
                      </c:pt>
                      <c:pt idx="1623">
                        <c:v>48.42</c:v>
                      </c:pt>
                      <c:pt idx="1624">
                        <c:v>48.45</c:v>
                      </c:pt>
                      <c:pt idx="1625">
                        <c:v>48.48</c:v>
                      </c:pt>
                      <c:pt idx="1626">
                        <c:v>48.51</c:v>
                      </c:pt>
                      <c:pt idx="1627">
                        <c:v>48.54</c:v>
                      </c:pt>
                      <c:pt idx="1628">
                        <c:v>48.57</c:v>
                      </c:pt>
                      <c:pt idx="1629">
                        <c:v>48.6</c:v>
                      </c:pt>
                      <c:pt idx="1630">
                        <c:v>48.63</c:v>
                      </c:pt>
                      <c:pt idx="1631">
                        <c:v>48.66</c:v>
                      </c:pt>
                      <c:pt idx="1632">
                        <c:v>48.69</c:v>
                      </c:pt>
                      <c:pt idx="1633">
                        <c:v>48.72</c:v>
                      </c:pt>
                      <c:pt idx="1634">
                        <c:v>48.75</c:v>
                      </c:pt>
                      <c:pt idx="1635">
                        <c:v>48.78</c:v>
                      </c:pt>
                      <c:pt idx="1636">
                        <c:v>48.81</c:v>
                      </c:pt>
                      <c:pt idx="1637">
                        <c:v>48.84</c:v>
                      </c:pt>
                      <c:pt idx="1638">
                        <c:v>48.87</c:v>
                      </c:pt>
                      <c:pt idx="1639">
                        <c:v>48.9</c:v>
                      </c:pt>
                      <c:pt idx="1640">
                        <c:v>48.93</c:v>
                      </c:pt>
                      <c:pt idx="1641">
                        <c:v>48.96</c:v>
                      </c:pt>
                      <c:pt idx="1642">
                        <c:v>48.99</c:v>
                      </c:pt>
                      <c:pt idx="1643">
                        <c:v>49.02</c:v>
                      </c:pt>
                      <c:pt idx="1644">
                        <c:v>49.05</c:v>
                      </c:pt>
                      <c:pt idx="1645">
                        <c:v>49.08</c:v>
                      </c:pt>
                      <c:pt idx="1646">
                        <c:v>49.11</c:v>
                      </c:pt>
                      <c:pt idx="1647">
                        <c:v>49.14</c:v>
                      </c:pt>
                      <c:pt idx="1648">
                        <c:v>49.17</c:v>
                      </c:pt>
                      <c:pt idx="1649">
                        <c:v>49.2</c:v>
                      </c:pt>
                      <c:pt idx="1650">
                        <c:v>49.23</c:v>
                      </c:pt>
                      <c:pt idx="1651">
                        <c:v>49.26</c:v>
                      </c:pt>
                      <c:pt idx="1652">
                        <c:v>49.29</c:v>
                      </c:pt>
                      <c:pt idx="1653">
                        <c:v>49.32</c:v>
                      </c:pt>
                      <c:pt idx="1654">
                        <c:v>49.35</c:v>
                      </c:pt>
                      <c:pt idx="1655">
                        <c:v>49.38</c:v>
                      </c:pt>
                      <c:pt idx="1656">
                        <c:v>49.41</c:v>
                      </c:pt>
                      <c:pt idx="1657">
                        <c:v>49.44</c:v>
                      </c:pt>
                      <c:pt idx="1658">
                        <c:v>49.47</c:v>
                      </c:pt>
                      <c:pt idx="1659">
                        <c:v>49.5</c:v>
                      </c:pt>
                      <c:pt idx="1660">
                        <c:v>49.53</c:v>
                      </c:pt>
                      <c:pt idx="1661">
                        <c:v>49.56</c:v>
                      </c:pt>
                      <c:pt idx="1662">
                        <c:v>49.59</c:v>
                      </c:pt>
                      <c:pt idx="1663">
                        <c:v>49.62</c:v>
                      </c:pt>
                      <c:pt idx="1664">
                        <c:v>49.65</c:v>
                      </c:pt>
                      <c:pt idx="1665">
                        <c:v>49.68</c:v>
                      </c:pt>
                      <c:pt idx="1666">
                        <c:v>49.71</c:v>
                      </c:pt>
                      <c:pt idx="1667">
                        <c:v>49.74</c:v>
                      </c:pt>
                      <c:pt idx="1668">
                        <c:v>49.77</c:v>
                      </c:pt>
                      <c:pt idx="1669">
                        <c:v>49.8</c:v>
                      </c:pt>
                      <c:pt idx="1670">
                        <c:v>49.83</c:v>
                      </c:pt>
                      <c:pt idx="1671">
                        <c:v>49.86</c:v>
                      </c:pt>
                      <c:pt idx="1672">
                        <c:v>49.89</c:v>
                      </c:pt>
                      <c:pt idx="1673">
                        <c:v>49.92</c:v>
                      </c:pt>
                      <c:pt idx="1674">
                        <c:v>49.95</c:v>
                      </c:pt>
                      <c:pt idx="1675">
                        <c:v>49.98</c:v>
                      </c:pt>
                      <c:pt idx="1676">
                        <c:v>50.01</c:v>
                      </c:pt>
                      <c:pt idx="1677">
                        <c:v>50.04</c:v>
                      </c:pt>
                      <c:pt idx="1678">
                        <c:v>50.07</c:v>
                      </c:pt>
                      <c:pt idx="1679">
                        <c:v>50.1</c:v>
                      </c:pt>
                      <c:pt idx="1680">
                        <c:v>50.13</c:v>
                      </c:pt>
                      <c:pt idx="1681">
                        <c:v>50.16</c:v>
                      </c:pt>
                      <c:pt idx="1682">
                        <c:v>50.19</c:v>
                      </c:pt>
                      <c:pt idx="1683">
                        <c:v>50.22</c:v>
                      </c:pt>
                      <c:pt idx="1684">
                        <c:v>50.25</c:v>
                      </c:pt>
                      <c:pt idx="1685">
                        <c:v>50.28</c:v>
                      </c:pt>
                      <c:pt idx="1686">
                        <c:v>50.31</c:v>
                      </c:pt>
                      <c:pt idx="1687">
                        <c:v>50.34</c:v>
                      </c:pt>
                      <c:pt idx="1688">
                        <c:v>50.37</c:v>
                      </c:pt>
                      <c:pt idx="1689">
                        <c:v>50.4</c:v>
                      </c:pt>
                      <c:pt idx="1690">
                        <c:v>50.43</c:v>
                      </c:pt>
                      <c:pt idx="1691">
                        <c:v>50.46</c:v>
                      </c:pt>
                      <c:pt idx="1692">
                        <c:v>50.49</c:v>
                      </c:pt>
                      <c:pt idx="1693">
                        <c:v>50.52</c:v>
                      </c:pt>
                      <c:pt idx="1694">
                        <c:v>50.55</c:v>
                      </c:pt>
                      <c:pt idx="1695">
                        <c:v>50.58</c:v>
                      </c:pt>
                      <c:pt idx="1696">
                        <c:v>50.61</c:v>
                      </c:pt>
                      <c:pt idx="1697">
                        <c:v>50.64</c:v>
                      </c:pt>
                      <c:pt idx="1698">
                        <c:v>50.67</c:v>
                      </c:pt>
                      <c:pt idx="1699">
                        <c:v>50.7</c:v>
                      </c:pt>
                      <c:pt idx="1700">
                        <c:v>50.73</c:v>
                      </c:pt>
                      <c:pt idx="1701">
                        <c:v>50.76</c:v>
                      </c:pt>
                      <c:pt idx="1702">
                        <c:v>50.79</c:v>
                      </c:pt>
                      <c:pt idx="1703">
                        <c:v>50.82</c:v>
                      </c:pt>
                      <c:pt idx="1704">
                        <c:v>50.85</c:v>
                      </c:pt>
                      <c:pt idx="1705">
                        <c:v>50.88</c:v>
                      </c:pt>
                      <c:pt idx="1706">
                        <c:v>50.91</c:v>
                      </c:pt>
                      <c:pt idx="1707">
                        <c:v>50.94</c:v>
                      </c:pt>
                      <c:pt idx="1708">
                        <c:v>50.97</c:v>
                      </c:pt>
                      <c:pt idx="1709">
                        <c:v>51</c:v>
                      </c:pt>
                      <c:pt idx="1710">
                        <c:v>51.03</c:v>
                      </c:pt>
                      <c:pt idx="1711">
                        <c:v>51.06</c:v>
                      </c:pt>
                      <c:pt idx="1712">
                        <c:v>51.09</c:v>
                      </c:pt>
                      <c:pt idx="1713">
                        <c:v>51.12</c:v>
                      </c:pt>
                      <c:pt idx="1714">
                        <c:v>51.15</c:v>
                      </c:pt>
                      <c:pt idx="1715">
                        <c:v>51.18</c:v>
                      </c:pt>
                      <c:pt idx="1716">
                        <c:v>51.21</c:v>
                      </c:pt>
                      <c:pt idx="1717">
                        <c:v>51.24</c:v>
                      </c:pt>
                      <c:pt idx="1718">
                        <c:v>51.27</c:v>
                      </c:pt>
                      <c:pt idx="1719">
                        <c:v>51.3</c:v>
                      </c:pt>
                      <c:pt idx="1720">
                        <c:v>51.33</c:v>
                      </c:pt>
                      <c:pt idx="1721">
                        <c:v>51.36</c:v>
                      </c:pt>
                      <c:pt idx="1722">
                        <c:v>51.39</c:v>
                      </c:pt>
                      <c:pt idx="1723">
                        <c:v>51.42</c:v>
                      </c:pt>
                      <c:pt idx="1724">
                        <c:v>51.45</c:v>
                      </c:pt>
                      <c:pt idx="1725">
                        <c:v>51.45</c:v>
                      </c:pt>
                      <c:pt idx="1726">
                        <c:v>51.48</c:v>
                      </c:pt>
                      <c:pt idx="1727">
                        <c:v>51.51</c:v>
                      </c:pt>
                      <c:pt idx="1728">
                        <c:v>51.54</c:v>
                      </c:pt>
                      <c:pt idx="1729">
                        <c:v>51.57</c:v>
                      </c:pt>
                      <c:pt idx="1730">
                        <c:v>51.6</c:v>
                      </c:pt>
                      <c:pt idx="1731">
                        <c:v>51.63</c:v>
                      </c:pt>
                      <c:pt idx="1732">
                        <c:v>51.66</c:v>
                      </c:pt>
                      <c:pt idx="1733">
                        <c:v>51.69</c:v>
                      </c:pt>
                      <c:pt idx="1734">
                        <c:v>51.72</c:v>
                      </c:pt>
                      <c:pt idx="1735">
                        <c:v>51.75</c:v>
                      </c:pt>
                      <c:pt idx="1736">
                        <c:v>51.78</c:v>
                      </c:pt>
                      <c:pt idx="1737">
                        <c:v>51.81</c:v>
                      </c:pt>
                      <c:pt idx="1738">
                        <c:v>51.84</c:v>
                      </c:pt>
                      <c:pt idx="1739">
                        <c:v>51.87</c:v>
                      </c:pt>
                      <c:pt idx="1740">
                        <c:v>51.9</c:v>
                      </c:pt>
                      <c:pt idx="1741">
                        <c:v>51.93</c:v>
                      </c:pt>
                      <c:pt idx="1742">
                        <c:v>51.96</c:v>
                      </c:pt>
                      <c:pt idx="1743">
                        <c:v>51.99</c:v>
                      </c:pt>
                      <c:pt idx="1744">
                        <c:v>52.02</c:v>
                      </c:pt>
                      <c:pt idx="1745">
                        <c:v>52.05</c:v>
                      </c:pt>
                      <c:pt idx="1746">
                        <c:v>52.08</c:v>
                      </c:pt>
                      <c:pt idx="1747">
                        <c:v>52.11</c:v>
                      </c:pt>
                      <c:pt idx="1748">
                        <c:v>52.14</c:v>
                      </c:pt>
                      <c:pt idx="1749">
                        <c:v>52.17</c:v>
                      </c:pt>
                      <c:pt idx="1750">
                        <c:v>52.2</c:v>
                      </c:pt>
                      <c:pt idx="1751">
                        <c:v>52.23</c:v>
                      </c:pt>
                      <c:pt idx="1752">
                        <c:v>52.26</c:v>
                      </c:pt>
                      <c:pt idx="1753">
                        <c:v>52.29</c:v>
                      </c:pt>
                      <c:pt idx="1754">
                        <c:v>52.32</c:v>
                      </c:pt>
                      <c:pt idx="1755">
                        <c:v>52.35</c:v>
                      </c:pt>
                      <c:pt idx="1756">
                        <c:v>52.38</c:v>
                      </c:pt>
                      <c:pt idx="1757">
                        <c:v>52.41</c:v>
                      </c:pt>
                      <c:pt idx="1758">
                        <c:v>52.44</c:v>
                      </c:pt>
                      <c:pt idx="1759">
                        <c:v>52.47</c:v>
                      </c:pt>
                      <c:pt idx="1760">
                        <c:v>52.5</c:v>
                      </c:pt>
                      <c:pt idx="1761">
                        <c:v>52.53</c:v>
                      </c:pt>
                      <c:pt idx="1762">
                        <c:v>52.56</c:v>
                      </c:pt>
                      <c:pt idx="1763">
                        <c:v>52.59</c:v>
                      </c:pt>
                      <c:pt idx="1764">
                        <c:v>52.62</c:v>
                      </c:pt>
                      <c:pt idx="1765">
                        <c:v>52.65</c:v>
                      </c:pt>
                      <c:pt idx="1766">
                        <c:v>52.68</c:v>
                      </c:pt>
                      <c:pt idx="1767">
                        <c:v>52.71</c:v>
                      </c:pt>
                      <c:pt idx="1768">
                        <c:v>52.74</c:v>
                      </c:pt>
                      <c:pt idx="1769">
                        <c:v>52.77</c:v>
                      </c:pt>
                      <c:pt idx="1770">
                        <c:v>52.8</c:v>
                      </c:pt>
                      <c:pt idx="1771">
                        <c:v>52.83</c:v>
                      </c:pt>
                      <c:pt idx="1772">
                        <c:v>52.86</c:v>
                      </c:pt>
                      <c:pt idx="1773">
                        <c:v>52.89</c:v>
                      </c:pt>
                      <c:pt idx="1774">
                        <c:v>52.92</c:v>
                      </c:pt>
                      <c:pt idx="1775">
                        <c:v>52.95</c:v>
                      </c:pt>
                      <c:pt idx="1776">
                        <c:v>52.98</c:v>
                      </c:pt>
                      <c:pt idx="1777">
                        <c:v>53.01</c:v>
                      </c:pt>
                      <c:pt idx="1778">
                        <c:v>53.04</c:v>
                      </c:pt>
                      <c:pt idx="1779">
                        <c:v>53.07</c:v>
                      </c:pt>
                      <c:pt idx="1780">
                        <c:v>53.1</c:v>
                      </c:pt>
                      <c:pt idx="1781">
                        <c:v>53.13</c:v>
                      </c:pt>
                      <c:pt idx="1782">
                        <c:v>53.16</c:v>
                      </c:pt>
                      <c:pt idx="1783">
                        <c:v>53.19</c:v>
                      </c:pt>
                      <c:pt idx="1784">
                        <c:v>53.22</c:v>
                      </c:pt>
                      <c:pt idx="1785">
                        <c:v>53.25</c:v>
                      </c:pt>
                      <c:pt idx="1786">
                        <c:v>53.28</c:v>
                      </c:pt>
                      <c:pt idx="1787">
                        <c:v>53.31</c:v>
                      </c:pt>
                      <c:pt idx="1788">
                        <c:v>53.34</c:v>
                      </c:pt>
                      <c:pt idx="1789">
                        <c:v>53.37</c:v>
                      </c:pt>
                      <c:pt idx="1790">
                        <c:v>53.4</c:v>
                      </c:pt>
                      <c:pt idx="1791">
                        <c:v>53.43</c:v>
                      </c:pt>
                      <c:pt idx="1792">
                        <c:v>53.46</c:v>
                      </c:pt>
                      <c:pt idx="1793">
                        <c:v>53.49</c:v>
                      </c:pt>
                      <c:pt idx="1794">
                        <c:v>53.52</c:v>
                      </c:pt>
                      <c:pt idx="1795">
                        <c:v>53.55</c:v>
                      </c:pt>
                      <c:pt idx="1796">
                        <c:v>53.58</c:v>
                      </c:pt>
                      <c:pt idx="1797">
                        <c:v>53.61</c:v>
                      </c:pt>
                      <c:pt idx="1798">
                        <c:v>53.64</c:v>
                      </c:pt>
                      <c:pt idx="1799">
                        <c:v>53.67</c:v>
                      </c:pt>
                      <c:pt idx="1800">
                        <c:v>53.7</c:v>
                      </c:pt>
                      <c:pt idx="1801">
                        <c:v>53.73</c:v>
                      </c:pt>
                      <c:pt idx="1802">
                        <c:v>53.76</c:v>
                      </c:pt>
                      <c:pt idx="1803">
                        <c:v>53.79</c:v>
                      </c:pt>
                      <c:pt idx="1804">
                        <c:v>53.82</c:v>
                      </c:pt>
                      <c:pt idx="1805">
                        <c:v>53.85</c:v>
                      </c:pt>
                      <c:pt idx="1806">
                        <c:v>53.88</c:v>
                      </c:pt>
                      <c:pt idx="1807">
                        <c:v>53.91</c:v>
                      </c:pt>
                      <c:pt idx="1808">
                        <c:v>53.94</c:v>
                      </c:pt>
                      <c:pt idx="1809">
                        <c:v>53.97</c:v>
                      </c:pt>
                      <c:pt idx="1810">
                        <c:v>54</c:v>
                      </c:pt>
                      <c:pt idx="1811">
                        <c:v>54.03</c:v>
                      </c:pt>
                      <c:pt idx="1812">
                        <c:v>54.06</c:v>
                      </c:pt>
                      <c:pt idx="1813">
                        <c:v>54.09</c:v>
                      </c:pt>
                      <c:pt idx="1814">
                        <c:v>54.12</c:v>
                      </c:pt>
                      <c:pt idx="1815">
                        <c:v>54.15</c:v>
                      </c:pt>
                      <c:pt idx="1816">
                        <c:v>54.18</c:v>
                      </c:pt>
                      <c:pt idx="1817">
                        <c:v>54.21</c:v>
                      </c:pt>
                      <c:pt idx="1818">
                        <c:v>54.24</c:v>
                      </c:pt>
                      <c:pt idx="1819">
                        <c:v>54.27</c:v>
                      </c:pt>
                      <c:pt idx="1820">
                        <c:v>54.3</c:v>
                      </c:pt>
                      <c:pt idx="1821">
                        <c:v>54.33</c:v>
                      </c:pt>
                      <c:pt idx="1822">
                        <c:v>54.36</c:v>
                      </c:pt>
                      <c:pt idx="1823">
                        <c:v>54.39</c:v>
                      </c:pt>
                      <c:pt idx="1824">
                        <c:v>54.42</c:v>
                      </c:pt>
                      <c:pt idx="1825">
                        <c:v>54.45</c:v>
                      </c:pt>
                      <c:pt idx="1826">
                        <c:v>54.48</c:v>
                      </c:pt>
                      <c:pt idx="1827">
                        <c:v>54.51</c:v>
                      </c:pt>
                      <c:pt idx="1828">
                        <c:v>54.54</c:v>
                      </c:pt>
                      <c:pt idx="1829">
                        <c:v>54.57</c:v>
                      </c:pt>
                      <c:pt idx="1830">
                        <c:v>54.6</c:v>
                      </c:pt>
                      <c:pt idx="1831">
                        <c:v>54.63</c:v>
                      </c:pt>
                      <c:pt idx="1832">
                        <c:v>54.66</c:v>
                      </c:pt>
                      <c:pt idx="1833">
                        <c:v>54.69</c:v>
                      </c:pt>
                      <c:pt idx="1834">
                        <c:v>54.72</c:v>
                      </c:pt>
                      <c:pt idx="1835">
                        <c:v>54.75</c:v>
                      </c:pt>
                      <c:pt idx="1836">
                        <c:v>54.78</c:v>
                      </c:pt>
                      <c:pt idx="1837">
                        <c:v>54.81</c:v>
                      </c:pt>
                      <c:pt idx="1838">
                        <c:v>54.84</c:v>
                      </c:pt>
                      <c:pt idx="1839">
                        <c:v>54.87</c:v>
                      </c:pt>
                      <c:pt idx="1840">
                        <c:v>54.9</c:v>
                      </c:pt>
                      <c:pt idx="1841">
                        <c:v>54.93</c:v>
                      </c:pt>
                      <c:pt idx="1842">
                        <c:v>54.96</c:v>
                      </c:pt>
                      <c:pt idx="1843">
                        <c:v>54.99</c:v>
                      </c:pt>
                      <c:pt idx="1844">
                        <c:v>55.02</c:v>
                      </c:pt>
                      <c:pt idx="1845">
                        <c:v>55.05</c:v>
                      </c:pt>
                      <c:pt idx="1846">
                        <c:v>55.08</c:v>
                      </c:pt>
                      <c:pt idx="1847">
                        <c:v>55.11</c:v>
                      </c:pt>
                      <c:pt idx="1848">
                        <c:v>55.14</c:v>
                      </c:pt>
                      <c:pt idx="1849">
                        <c:v>55.17</c:v>
                      </c:pt>
                      <c:pt idx="1850">
                        <c:v>55.2</c:v>
                      </c:pt>
                      <c:pt idx="1851">
                        <c:v>55.23</c:v>
                      </c:pt>
                      <c:pt idx="1852">
                        <c:v>55.26</c:v>
                      </c:pt>
                      <c:pt idx="1853">
                        <c:v>55.29</c:v>
                      </c:pt>
                      <c:pt idx="1854">
                        <c:v>55.32</c:v>
                      </c:pt>
                      <c:pt idx="1855">
                        <c:v>55.35</c:v>
                      </c:pt>
                      <c:pt idx="1856">
                        <c:v>55.38</c:v>
                      </c:pt>
                      <c:pt idx="1857">
                        <c:v>55.41</c:v>
                      </c:pt>
                      <c:pt idx="1858">
                        <c:v>55.44</c:v>
                      </c:pt>
                      <c:pt idx="1859">
                        <c:v>55.47</c:v>
                      </c:pt>
                      <c:pt idx="1860">
                        <c:v>55.5</c:v>
                      </c:pt>
                      <c:pt idx="1861">
                        <c:v>55.53</c:v>
                      </c:pt>
                      <c:pt idx="1862">
                        <c:v>55.56</c:v>
                      </c:pt>
                      <c:pt idx="1863">
                        <c:v>55.59</c:v>
                      </c:pt>
                      <c:pt idx="1864">
                        <c:v>55.62</c:v>
                      </c:pt>
                      <c:pt idx="1865">
                        <c:v>55.65</c:v>
                      </c:pt>
                      <c:pt idx="1866">
                        <c:v>55.68</c:v>
                      </c:pt>
                      <c:pt idx="1867">
                        <c:v>55.71</c:v>
                      </c:pt>
                      <c:pt idx="1868">
                        <c:v>55.74</c:v>
                      </c:pt>
                      <c:pt idx="1869">
                        <c:v>55.77</c:v>
                      </c:pt>
                      <c:pt idx="1870">
                        <c:v>55.8</c:v>
                      </c:pt>
                      <c:pt idx="1871">
                        <c:v>55.83</c:v>
                      </c:pt>
                      <c:pt idx="1872">
                        <c:v>55.86</c:v>
                      </c:pt>
                      <c:pt idx="1873">
                        <c:v>55.89</c:v>
                      </c:pt>
                      <c:pt idx="1874">
                        <c:v>55.92</c:v>
                      </c:pt>
                      <c:pt idx="1875">
                        <c:v>55.95</c:v>
                      </c:pt>
                      <c:pt idx="1876">
                        <c:v>55.98</c:v>
                      </c:pt>
                      <c:pt idx="1877">
                        <c:v>56.01</c:v>
                      </c:pt>
                      <c:pt idx="1878">
                        <c:v>56.04</c:v>
                      </c:pt>
                      <c:pt idx="1879">
                        <c:v>56.07</c:v>
                      </c:pt>
                      <c:pt idx="1880">
                        <c:v>56.1</c:v>
                      </c:pt>
                      <c:pt idx="1881">
                        <c:v>56.13</c:v>
                      </c:pt>
                      <c:pt idx="1882">
                        <c:v>56.16</c:v>
                      </c:pt>
                      <c:pt idx="1883">
                        <c:v>56.19</c:v>
                      </c:pt>
                      <c:pt idx="1884">
                        <c:v>56.22</c:v>
                      </c:pt>
                      <c:pt idx="1885">
                        <c:v>56.25</c:v>
                      </c:pt>
                      <c:pt idx="1886">
                        <c:v>56.28</c:v>
                      </c:pt>
                      <c:pt idx="1887">
                        <c:v>56.31</c:v>
                      </c:pt>
                      <c:pt idx="1888">
                        <c:v>56.34</c:v>
                      </c:pt>
                      <c:pt idx="1889">
                        <c:v>56.37</c:v>
                      </c:pt>
                      <c:pt idx="1890">
                        <c:v>56.4</c:v>
                      </c:pt>
                      <c:pt idx="1891">
                        <c:v>56.43</c:v>
                      </c:pt>
                      <c:pt idx="1892">
                        <c:v>56.46</c:v>
                      </c:pt>
                      <c:pt idx="1893">
                        <c:v>56.49</c:v>
                      </c:pt>
                      <c:pt idx="1894">
                        <c:v>56.52</c:v>
                      </c:pt>
                      <c:pt idx="1895">
                        <c:v>56.55</c:v>
                      </c:pt>
                      <c:pt idx="1896">
                        <c:v>56.58</c:v>
                      </c:pt>
                      <c:pt idx="1897">
                        <c:v>56.61</c:v>
                      </c:pt>
                      <c:pt idx="1898">
                        <c:v>56.64</c:v>
                      </c:pt>
                      <c:pt idx="1899">
                        <c:v>56.67</c:v>
                      </c:pt>
                      <c:pt idx="1900">
                        <c:v>56.7</c:v>
                      </c:pt>
                      <c:pt idx="1901">
                        <c:v>56.73</c:v>
                      </c:pt>
                      <c:pt idx="1902">
                        <c:v>56.76</c:v>
                      </c:pt>
                      <c:pt idx="1903">
                        <c:v>56.79</c:v>
                      </c:pt>
                      <c:pt idx="1904">
                        <c:v>56.82</c:v>
                      </c:pt>
                      <c:pt idx="1905">
                        <c:v>56.85</c:v>
                      </c:pt>
                      <c:pt idx="1906">
                        <c:v>56.88</c:v>
                      </c:pt>
                      <c:pt idx="1907">
                        <c:v>56.91</c:v>
                      </c:pt>
                      <c:pt idx="1908">
                        <c:v>56.94</c:v>
                      </c:pt>
                      <c:pt idx="1909">
                        <c:v>56.97</c:v>
                      </c:pt>
                      <c:pt idx="1910">
                        <c:v>57</c:v>
                      </c:pt>
                      <c:pt idx="1911">
                        <c:v>57.03</c:v>
                      </c:pt>
                      <c:pt idx="1912">
                        <c:v>57.03</c:v>
                      </c:pt>
                      <c:pt idx="1913">
                        <c:v>57.06</c:v>
                      </c:pt>
                      <c:pt idx="1914">
                        <c:v>57.09</c:v>
                      </c:pt>
                      <c:pt idx="1915">
                        <c:v>57.12</c:v>
                      </c:pt>
                      <c:pt idx="1916">
                        <c:v>57.15</c:v>
                      </c:pt>
                      <c:pt idx="1917">
                        <c:v>57.18</c:v>
                      </c:pt>
                      <c:pt idx="1918">
                        <c:v>57.21</c:v>
                      </c:pt>
                      <c:pt idx="1919">
                        <c:v>57.24</c:v>
                      </c:pt>
                      <c:pt idx="1920">
                        <c:v>57.27</c:v>
                      </c:pt>
                      <c:pt idx="1921">
                        <c:v>57.3</c:v>
                      </c:pt>
                      <c:pt idx="1922">
                        <c:v>57.33</c:v>
                      </c:pt>
                      <c:pt idx="1923">
                        <c:v>57.36</c:v>
                      </c:pt>
                      <c:pt idx="1924">
                        <c:v>57.39</c:v>
                      </c:pt>
                      <c:pt idx="1925">
                        <c:v>57.42</c:v>
                      </c:pt>
                      <c:pt idx="1926">
                        <c:v>57.45</c:v>
                      </c:pt>
                      <c:pt idx="1927">
                        <c:v>57.48</c:v>
                      </c:pt>
                      <c:pt idx="1928">
                        <c:v>57.51</c:v>
                      </c:pt>
                      <c:pt idx="1929">
                        <c:v>57.54</c:v>
                      </c:pt>
                      <c:pt idx="1930">
                        <c:v>57.57</c:v>
                      </c:pt>
                      <c:pt idx="1931">
                        <c:v>57.6</c:v>
                      </c:pt>
                      <c:pt idx="1932">
                        <c:v>57.63</c:v>
                      </c:pt>
                      <c:pt idx="1933">
                        <c:v>57.66</c:v>
                      </c:pt>
                      <c:pt idx="1934">
                        <c:v>57.69</c:v>
                      </c:pt>
                      <c:pt idx="1935">
                        <c:v>57.72</c:v>
                      </c:pt>
                      <c:pt idx="1936">
                        <c:v>57.75</c:v>
                      </c:pt>
                      <c:pt idx="1937">
                        <c:v>57.78</c:v>
                      </c:pt>
                      <c:pt idx="1938">
                        <c:v>57.81</c:v>
                      </c:pt>
                      <c:pt idx="1939">
                        <c:v>57.84</c:v>
                      </c:pt>
                      <c:pt idx="1940">
                        <c:v>57.87</c:v>
                      </c:pt>
                      <c:pt idx="1941">
                        <c:v>57.9</c:v>
                      </c:pt>
                      <c:pt idx="1942">
                        <c:v>57.93</c:v>
                      </c:pt>
                      <c:pt idx="1943">
                        <c:v>57.96</c:v>
                      </c:pt>
                      <c:pt idx="1944">
                        <c:v>57.99</c:v>
                      </c:pt>
                      <c:pt idx="1945">
                        <c:v>58.02</c:v>
                      </c:pt>
                      <c:pt idx="1946">
                        <c:v>58.05</c:v>
                      </c:pt>
                      <c:pt idx="1947">
                        <c:v>58.08</c:v>
                      </c:pt>
                      <c:pt idx="1948">
                        <c:v>58.11</c:v>
                      </c:pt>
                      <c:pt idx="1949">
                        <c:v>58.14</c:v>
                      </c:pt>
                      <c:pt idx="1950">
                        <c:v>58.17</c:v>
                      </c:pt>
                      <c:pt idx="1951">
                        <c:v>58.2</c:v>
                      </c:pt>
                      <c:pt idx="1952">
                        <c:v>58.23</c:v>
                      </c:pt>
                      <c:pt idx="1953">
                        <c:v>58.26</c:v>
                      </c:pt>
                      <c:pt idx="1954">
                        <c:v>58.29</c:v>
                      </c:pt>
                      <c:pt idx="1955">
                        <c:v>58.32</c:v>
                      </c:pt>
                      <c:pt idx="1956">
                        <c:v>58.35</c:v>
                      </c:pt>
                      <c:pt idx="1957">
                        <c:v>58.38</c:v>
                      </c:pt>
                      <c:pt idx="1958">
                        <c:v>58.41</c:v>
                      </c:pt>
                      <c:pt idx="1959">
                        <c:v>58.44</c:v>
                      </c:pt>
                      <c:pt idx="1960">
                        <c:v>58.47</c:v>
                      </c:pt>
                      <c:pt idx="1961">
                        <c:v>58.5</c:v>
                      </c:pt>
                      <c:pt idx="1962">
                        <c:v>58.53</c:v>
                      </c:pt>
                      <c:pt idx="1963">
                        <c:v>58.56</c:v>
                      </c:pt>
                      <c:pt idx="1964">
                        <c:v>58.59</c:v>
                      </c:pt>
                      <c:pt idx="1965">
                        <c:v>58.62</c:v>
                      </c:pt>
                      <c:pt idx="1966">
                        <c:v>58.65</c:v>
                      </c:pt>
                      <c:pt idx="1967">
                        <c:v>58.68</c:v>
                      </c:pt>
                      <c:pt idx="1968">
                        <c:v>58.71</c:v>
                      </c:pt>
                      <c:pt idx="1969">
                        <c:v>58.74</c:v>
                      </c:pt>
                      <c:pt idx="1970">
                        <c:v>58.77</c:v>
                      </c:pt>
                      <c:pt idx="1971">
                        <c:v>58.8</c:v>
                      </c:pt>
                      <c:pt idx="1972">
                        <c:v>58.83</c:v>
                      </c:pt>
                      <c:pt idx="1973">
                        <c:v>58.86</c:v>
                      </c:pt>
                      <c:pt idx="1974">
                        <c:v>58.89</c:v>
                      </c:pt>
                      <c:pt idx="1975">
                        <c:v>58.92</c:v>
                      </c:pt>
                      <c:pt idx="1976">
                        <c:v>58.95</c:v>
                      </c:pt>
                      <c:pt idx="1977">
                        <c:v>58.98</c:v>
                      </c:pt>
                      <c:pt idx="1978">
                        <c:v>59.01</c:v>
                      </c:pt>
                      <c:pt idx="1979">
                        <c:v>59.04</c:v>
                      </c:pt>
                      <c:pt idx="1980">
                        <c:v>59.07</c:v>
                      </c:pt>
                      <c:pt idx="1981">
                        <c:v>59.1</c:v>
                      </c:pt>
                      <c:pt idx="1982">
                        <c:v>59.13</c:v>
                      </c:pt>
                      <c:pt idx="1983">
                        <c:v>59.16</c:v>
                      </c:pt>
                      <c:pt idx="1984">
                        <c:v>59.19</c:v>
                      </c:pt>
                      <c:pt idx="1985">
                        <c:v>59.22</c:v>
                      </c:pt>
                      <c:pt idx="1986">
                        <c:v>59.25</c:v>
                      </c:pt>
                      <c:pt idx="1987">
                        <c:v>59.28</c:v>
                      </c:pt>
                      <c:pt idx="1988">
                        <c:v>59.31</c:v>
                      </c:pt>
                      <c:pt idx="1989">
                        <c:v>59.34</c:v>
                      </c:pt>
                      <c:pt idx="1990">
                        <c:v>59.37</c:v>
                      </c:pt>
                      <c:pt idx="1991">
                        <c:v>59.4</c:v>
                      </c:pt>
                      <c:pt idx="1992">
                        <c:v>59.43</c:v>
                      </c:pt>
                      <c:pt idx="1993">
                        <c:v>59.46</c:v>
                      </c:pt>
                      <c:pt idx="1994">
                        <c:v>59.49</c:v>
                      </c:pt>
                      <c:pt idx="1995">
                        <c:v>59.52</c:v>
                      </c:pt>
                      <c:pt idx="1996">
                        <c:v>59.55</c:v>
                      </c:pt>
                      <c:pt idx="1997">
                        <c:v>59.58</c:v>
                      </c:pt>
                      <c:pt idx="1998">
                        <c:v>59.61</c:v>
                      </c:pt>
                      <c:pt idx="1999">
                        <c:v>59.64</c:v>
                      </c:pt>
                      <c:pt idx="2000">
                        <c:v>59.67</c:v>
                      </c:pt>
                      <c:pt idx="2001">
                        <c:v>59.7</c:v>
                      </c:pt>
                      <c:pt idx="2002">
                        <c:v>59.73</c:v>
                      </c:pt>
                      <c:pt idx="2003">
                        <c:v>59.76</c:v>
                      </c:pt>
                      <c:pt idx="2004">
                        <c:v>59.79</c:v>
                      </c:pt>
                      <c:pt idx="2005">
                        <c:v>59.82</c:v>
                      </c:pt>
                      <c:pt idx="2006">
                        <c:v>59.85</c:v>
                      </c:pt>
                      <c:pt idx="2007">
                        <c:v>59.88</c:v>
                      </c:pt>
                      <c:pt idx="2008">
                        <c:v>59.91</c:v>
                      </c:pt>
                      <c:pt idx="2009">
                        <c:v>59.94</c:v>
                      </c:pt>
                      <c:pt idx="2010">
                        <c:v>59.97</c:v>
                      </c:pt>
                      <c:pt idx="2011">
                        <c:v>60</c:v>
                      </c:pt>
                      <c:pt idx="2012">
                        <c:v>60.03</c:v>
                      </c:pt>
                      <c:pt idx="2013">
                        <c:v>60.06</c:v>
                      </c:pt>
                      <c:pt idx="2014">
                        <c:v>60.09</c:v>
                      </c:pt>
                      <c:pt idx="2015">
                        <c:v>60.12</c:v>
                      </c:pt>
                      <c:pt idx="2016">
                        <c:v>60.15</c:v>
                      </c:pt>
                      <c:pt idx="2017">
                        <c:v>60.18</c:v>
                      </c:pt>
                      <c:pt idx="2018">
                        <c:v>60.21</c:v>
                      </c:pt>
                      <c:pt idx="2019">
                        <c:v>60.24</c:v>
                      </c:pt>
                      <c:pt idx="2020">
                        <c:v>60.27</c:v>
                      </c:pt>
                      <c:pt idx="2021">
                        <c:v>60.3</c:v>
                      </c:pt>
                      <c:pt idx="2022">
                        <c:v>60.33</c:v>
                      </c:pt>
                      <c:pt idx="2023">
                        <c:v>60.36</c:v>
                      </c:pt>
                      <c:pt idx="2024">
                        <c:v>60.39</c:v>
                      </c:pt>
                      <c:pt idx="2025">
                        <c:v>60.42</c:v>
                      </c:pt>
                      <c:pt idx="2026">
                        <c:v>60.45</c:v>
                      </c:pt>
                      <c:pt idx="2027">
                        <c:v>60.48</c:v>
                      </c:pt>
                      <c:pt idx="2028">
                        <c:v>60.51</c:v>
                      </c:pt>
                      <c:pt idx="2029">
                        <c:v>60.54</c:v>
                      </c:pt>
                      <c:pt idx="2030">
                        <c:v>60.57</c:v>
                      </c:pt>
                      <c:pt idx="2031">
                        <c:v>60.6</c:v>
                      </c:pt>
                      <c:pt idx="2032">
                        <c:v>60.63</c:v>
                      </c:pt>
                      <c:pt idx="2033">
                        <c:v>60.66</c:v>
                      </c:pt>
                      <c:pt idx="2034">
                        <c:v>60.69</c:v>
                      </c:pt>
                      <c:pt idx="2035">
                        <c:v>60.72</c:v>
                      </c:pt>
                      <c:pt idx="2036">
                        <c:v>60.75</c:v>
                      </c:pt>
                      <c:pt idx="2037">
                        <c:v>60.78</c:v>
                      </c:pt>
                      <c:pt idx="2038">
                        <c:v>60.81</c:v>
                      </c:pt>
                      <c:pt idx="2039">
                        <c:v>60.84</c:v>
                      </c:pt>
                      <c:pt idx="2040">
                        <c:v>60.87</c:v>
                      </c:pt>
                      <c:pt idx="2041">
                        <c:v>60.9</c:v>
                      </c:pt>
                      <c:pt idx="2042">
                        <c:v>60.93</c:v>
                      </c:pt>
                      <c:pt idx="2043">
                        <c:v>60.96</c:v>
                      </c:pt>
                      <c:pt idx="2044">
                        <c:v>60.99</c:v>
                      </c:pt>
                      <c:pt idx="2045">
                        <c:v>61.02</c:v>
                      </c:pt>
                      <c:pt idx="2046">
                        <c:v>61.05</c:v>
                      </c:pt>
                      <c:pt idx="2047">
                        <c:v>61.08</c:v>
                      </c:pt>
                      <c:pt idx="2048">
                        <c:v>61.11</c:v>
                      </c:pt>
                      <c:pt idx="2049">
                        <c:v>61.14</c:v>
                      </c:pt>
                      <c:pt idx="2050">
                        <c:v>61.17</c:v>
                      </c:pt>
                      <c:pt idx="2051">
                        <c:v>61.2</c:v>
                      </c:pt>
                      <c:pt idx="2052">
                        <c:v>61.23</c:v>
                      </c:pt>
                      <c:pt idx="2053">
                        <c:v>61.26</c:v>
                      </c:pt>
                      <c:pt idx="2054">
                        <c:v>61.29</c:v>
                      </c:pt>
                      <c:pt idx="2055">
                        <c:v>61.32</c:v>
                      </c:pt>
                      <c:pt idx="2056">
                        <c:v>61.35</c:v>
                      </c:pt>
                      <c:pt idx="2057">
                        <c:v>61.38</c:v>
                      </c:pt>
                      <c:pt idx="2058">
                        <c:v>61.41</c:v>
                      </c:pt>
                      <c:pt idx="2059">
                        <c:v>61.44</c:v>
                      </c:pt>
                      <c:pt idx="2060">
                        <c:v>61.47</c:v>
                      </c:pt>
                      <c:pt idx="2061">
                        <c:v>61.5</c:v>
                      </c:pt>
                      <c:pt idx="2062">
                        <c:v>61.53</c:v>
                      </c:pt>
                      <c:pt idx="2063">
                        <c:v>61.56</c:v>
                      </c:pt>
                      <c:pt idx="2064">
                        <c:v>61.59</c:v>
                      </c:pt>
                      <c:pt idx="2065">
                        <c:v>61.62</c:v>
                      </c:pt>
                      <c:pt idx="2066">
                        <c:v>61.65</c:v>
                      </c:pt>
                      <c:pt idx="2067">
                        <c:v>61.68</c:v>
                      </c:pt>
                      <c:pt idx="2068">
                        <c:v>61.71</c:v>
                      </c:pt>
                      <c:pt idx="2069">
                        <c:v>61.74</c:v>
                      </c:pt>
                      <c:pt idx="2070">
                        <c:v>61.77</c:v>
                      </c:pt>
                      <c:pt idx="2071">
                        <c:v>61.8</c:v>
                      </c:pt>
                      <c:pt idx="2072">
                        <c:v>61.83</c:v>
                      </c:pt>
                      <c:pt idx="2073">
                        <c:v>61.86</c:v>
                      </c:pt>
                      <c:pt idx="2074">
                        <c:v>61.89</c:v>
                      </c:pt>
                      <c:pt idx="2075">
                        <c:v>61.92</c:v>
                      </c:pt>
                      <c:pt idx="2076">
                        <c:v>61.95</c:v>
                      </c:pt>
                      <c:pt idx="2077">
                        <c:v>61.98</c:v>
                      </c:pt>
                      <c:pt idx="2078">
                        <c:v>62.01</c:v>
                      </c:pt>
                      <c:pt idx="2079">
                        <c:v>62.04</c:v>
                      </c:pt>
                      <c:pt idx="2080">
                        <c:v>62.07</c:v>
                      </c:pt>
                      <c:pt idx="2081">
                        <c:v>62.1</c:v>
                      </c:pt>
                      <c:pt idx="2082">
                        <c:v>62.13</c:v>
                      </c:pt>
                      <c:pt idx="2083">
                        <c:v>62.16</c:v>
                      </c:pt>
                      <c:pt idx="2084">
                        <c:v>62.19</c:v>
                      </c:pt>
                      <c:pt idx="2085">
                        <c:v>62.22</c:v>
                      </c:pt>
                      <c:pt idx="2086">
                        <c:v>62.25</c:v>
                      </c:pt>
                      <c:pt idx="2087">
                        <c:v>62.28</c:v>
                      </c:pt>
                      <c:pt idx="2088">
                        <c:v>62.31</c:v>
                      </c:pt>
                      <c:pt idx="2089">
                        <c:v>62.34</c:v>
                      </c:pt>
                      <c:pt idx="2090">
                        <c:v>62.37</c:v>
                      </c:pt>
                      <c:pt idx="2091">
                        <c:v>62.4</c:v>
                      </c:pt>
                      <c:pt idx="2092">
                        <c:v>62.43</c:v>
                      </c:pt>
                      <c:pt idx="2093">
                        <c:v>62.46</c:v>
                      </c:pt>
                      <c:pt idx="2094">
                        <c:v>62.49</c:v>
                      </c:pt>
                      <c:pt idx="2095">
                        <c:v>62.52</c:v>
                      </c:pt>
                      <c:pt idx="2096">
                        <c:v>62.55</c:v>
                      </c:pt>
                      <c:pt idx="2097">
                        <c:v>62.58</c:v>
                      </c:pt>
                      <c:pt idx="2098">
                        <c:v>62.61</c:v>
                      </c:pt>
                      <c:pt idx="2099">
                        <c:v>62.61</c:v>
                      </c:pt>
                      <c:pt idx="2100">
                        <c:v>62.64</c:v>
                      </c:pt>
                      <c:pt idx="2101">
                        <c:v>62.67</c:v>
                      </c:pt>
                      <c:pt idx="2102">
                        <c:v>62.7</c:v>
                      </c:pt>
                      <c:pt idx="2103">
                        <c:v>62.73</c:v>
                      </c:pt>
                      <c:pt idx="2104">
                        <c:v>62.76</c:v>
                      </c:pt>
                      <c:pt idx="2105">
                        <c:v>62.79</c:v>
                      </c:pt>
                      <c:pt idx="2106">
                        <c:v>62.82</c:v>
                      </c:pt>
                      <c:pt idx="2107">
                        <c:v>62.85</c:v>
                      </c:pt>
                      <c:pt idx="2108">
                        <c:v>62.88</c:v>
                      </c:pt>
                      <c:pt idx="2109">
                        <c:v>62.91</c:v>
                      </c:pt>
                      <c:pt idx="2110">
                        <c:v>62.94</c:v>
                      </c:pt>
                      <c:pt idx="2111">
                        <c:v>62.97</c:v>
                      </c:pt>
                      <c:pt idx="2112">
                        <c:v>63</c:v>
                      </c:pt>
                      <c:pt idx="2113">
                        <c:v>63.03</c:v>
                      </c:pt>
                      <c:pt idx="2114">
                        <c:v>63.06</c:v>
                      </c:pt>
                      <c:pt idx="2115">
                        <c:v>63.09</c:v>
                      </c:pt>
                      <c:pt idx="2116">
                        <c:v>63.12</c:v>
                      </c:pt>
                      <c:pt idx="2117">
                        <c:v>63.15</c:v>
                      </c:pt>
                      <c:pt idx="2118">
                        <c:v>63.18</c:v>
                      </c:pt>
                      <c:pt idx="2119">
                        <c:v>63.21</c:v>
                      </c:pt>
                      <c:pt idx="2120">
                        <c:v>63.24</c:v>
                      </c:pt>
                      <c:pt idx="2121">
                        <c:v>63.27</c:v>
                      </c:pt>
                      <c:pt idx="2122">
                        <c:v>63.3</c:v>
                      </c:pt>
                      <c:pt idx="2123">
                        <c:v>63.33</c:v>
                      </c:pt>
                      <c:pt idx="2124">
                        <c:v>63.36</c:v>
                      </c:pt>
                      <c:pt idx="2125">
                        <c:v>63.39</c:v>
                      </c:pt>
                      <c:pt idx="2126">
                        <c:v>63.42</c:v>
                      </c:pt>
                      <c:pt idx="2127">
                        <c:v>63.45</c:v>
                      </c:pt>
                      <c:pt idx="2128">
                        <c:v>63.48</c:v>
                      </c:pt>
                      <c:pt idx="2129">
                        <c:v>63.51</c:v>
                      </c:pt>
                      <c:pt idx="2130">
                        <c:v>63.54</c:v>
                      </c:pt>
                      <c:pt idx="2131">
                        <c:v>63.57</c:v>
                      </c:pt>
                      <c:pt idx="2132">
                        <c:v>63.6</c:v>
                      </c:pt>
                      <c:pt idx="2133">
                        <c:v>63.63</c:v>
                      </c:pt>
                      <c:pt idx="2134">
                        <c:v>63.66</c:v>
                      </c:pt>
                      <c:pt idx="2135">
                        <c:v>63.69</c:v>
                      </c:pt>
                      <c:pt idx="2136">
                        <c:v>63.72</c:v>
                      </c:pt>
                      <c:pt idx="2137">
                        <c:v>63.75</c:v>
                      </c:pt>
                      <c:pt idx="2138">
                        <c:v>63.78</c:v>
                      </c:pt>
                      <c:pt idx="2139">
                        <c:v>63.81</c:v>
                      </c:pt>
                      <c:pt idx="2140">
                        <c:v>63.84</c:v>
                      </c:pt>
                      <c:pt idx="2141">
                        <c:v>63.87</c:v>
                      </c:pt>
                      <c:pt idx="2142">
                        <c:v>63.9</c:v>
                      </c:pt>
                      <c:pt idx="2143">
                        <c:v>63.93</c:v>
                      </c:pt>
                      <c:pt idx="2144">
                        <c:v>63.96</c:v>
                      </c:pt>
                      <c:pt idx="2145">
                        <c:v>63.99</c:v>
                      </c:pt>
                      <c:pt idx="2146">
                        <c:v>64.02</c:v>
                      </c:pt>
                      <c:pt idx="2147">
                        <c:v>64.05</c:v>
                      </c:pt>
                      <c:pt idx="2148">
                        <c:v>64.08</c:v>
                      </c:pt>
                      <c:pt idx="2149">
                        <c:v>64.11</c:v>
                      </c:pt>
                      <c:pt idx="2150">
                        <c:v>64.14</c:v>
                      </c:pt>
                      <c:pt idx="2151">
                        <c:v>64.17</c:v>
                      </c:pt>
                      <c:pt idx="2152">
                        <c:v>64.2</c:v>
                      </c:pt>
                      <c:pt idx="2153">
                        <c:v>64.23</c:v>
                      </c:pt>
                      <c:pt idx="2154">
                        <c:v>64.260000000000005</c:v>
                      </c:pt>
                      <c:pt idx="2155">
                        <c:v>64.290000000000006</c:v>
                      </c:pt>
                      <c:pt idx="2156">
                        <c:v>64.319999999999993</c:v>
                      </c:pt>
                      <c:pt idx="2157">
                        <c:v>64.349999999999994</c:v>
                      </c:pt>
                      <c:pt idx="2158">
                        <c:v>64.38</c:v>
                      </c:pt>
                      <c:pt idx="2159">
                        <c:v>64.41</c:v>
                      </c:pt>
                      <c:pt idx="2160">
                        <c:v>64.44</c:v>
                      </c:pt>
                      <c:pt idx="2161">
                        <c:v>64.47</c:v>
                      </c:pt>
                      <c:pt idx="2162">
                        <c:v>64.5</c:v>
                      </c:pt>
                      <c:pt idx="2163">
                        <c:v>64.53</c:v>
                      </c:pt>
                      <c:pt idx="2164">
                        <c:v>64.56</c:v>
                      </c:pt>
                      <c:pt idx="2165">
                        <c:v>64.59</c:v>
                      </c:pt>
                      <c:pt idx="2166">
                        <c:v>64.62</c:v>
                      </c:pt>
                      <c:pt idx="2167">
                        <c:v>64.650000000000006</c:v>
                      </c:pt>
                      <c:pt idx="2168">
                        <c:v>64.680000000000007</c:v>
                      </c:pt>
                      <c:pt idx="2169">
                        <c:v>64.709999999999994</c:v>
                      </c:pt>
                      <c:pt idx="2170">
                        <c:v>64.739999999999995</c:v>
                      </c:pt>
                      <c:pt idx="2171">
                        <c:v>64.77</c:v>
                      </c:pt>
                      <c:pt idx="2172">
                        <c:v>64.8</c:v>
                      </c:pt>
                      <c:pt idx="2173">
                        <c:v>64.83</c:v>
                      </c:pt>
                      <c:pt idx="2174">
                        <c:v>64.86</c:v>
                      </c:pt>
                      <c:pt idx="2175">
                        <c:v>64.89</c:v>
                      </c:pt>
                      <c:pt idx="2176">
                        <c:v>64.92</c:v>
                      </c:pt>
                      <c:pt idx="2177">
                        <c:v>64.95</c:v>
                      </c:pt>
                      <c:pt idx="2178">
                        <c:v>64.98</c:v>
                      </c:pt>
                      <c:pt idx="2179">
                        <c:v>65.010000000000005</c:v>
                      </c:pt>
                      <c:pt idx="2180">
                        <c:v>65.040000000000006</c:v>
                      </c:pt>
                      <c:pt idx="2181">
                        <c:v>65.069999999999993</c:v>
                      </c:pt>
                      <c:pt idx="2182">
                        <c:v>65.099999999999994</c:v>
                      </c:pt>
                      <c:pt idx="2183">
                        <c:v>65.13</c:v>
                      </c:pt>
                      <c:pt idx="2184">
                        <c:v>65.16</c:v>
                      </c:pt>
                      <c:pt idx="2185">
                        <c:v>65.19</c:v>
                      </c:pt>
                      <c:pt idx="2186">
                        <c:v>65.22</c:v>
                      </c:pt>
                      <c:pt idx="2187">
                        <c:v>65.25</c:v>
                      </c:pt>
                      <c:pt idx="2188">
                        <c:v>65.28</c:v>
                      </c:pt>
                      <c:pt idx="2189">
                        <c:v>65.31</c:v>
                      </c:pt>
                      <c:pt idx="2190">
                        <c:v>65.34</c:v>
                      </c:pt>
                      <c:pt idx="2191">
                        <c:v>65.37</c:v>
                      </c:pt>
                      <c:pt idx="2192">
                        <c:v>65.400000000000006</c:v>
                      </c:pt>
                      <c:pt idx="2193">
                        <c:v>65.430000000000007</c:v>
                      </c:pt>
                      <c:pt idx="2194">
                        <c:v>65.459999999999994</c:v>
                      </c:pt>
                      <c:pt idx="2195">
                        <c:v>65.489999999999995</c:v>
                      </c:pt>
                      <c:pt idx="2196">
                        <c:v>65.52</c:v>
                      </c:pt>
                      <c:pt idx="2197">
                        <c:v>65.55</c:v>
                      </c:pt>
                      <c:pt idx="2198">
                        <c:v>65.58</c:v>
                      </c:pt>
                      <c:pt idx="2199">
                        <c:v>65.61</c:v>
                      </c:pt>
                      <c:pt idx="2200">
                        <c:v>65.64</c:v>
                      </c:pt>
                      <c:pt idx="2201">
                        <c:v>65.67</c:v>
                      </c:pt>
                      <c:pt idx="2202">
                        <c:v>65.7</c:v>
                      </c:pt>
                      <c:pt idx="2203">
                        <c:v>65.73</c:v>
                      </c:pt>
                      <c:pt idx="2204">
                        <c:v>65.760000000000005</c:v>
                      </c:pt>
                      <c:pt idx="2205">
                        <c:v>65.790000000000006</c:v>
                      </c:pt>
                      <c:pt idx="2206">
                        <c:v>65.819999999999993</c:v>
                      </c:pt>
                      <c:pt idx="2207">
                        <c:v>65.849999999999994</c:v>
                      </c:pt>
                      <c:pt idx="2208">
                        <c:v>65.88</c:v>
                      </c:pt>
                      <c:pt idx="2209">
                        <c:v>65.91</c:v>
                      </c:pt>
                      <c:pt idx="2210">
                        <c:v>65.94</c:v>
                      </c:pt>
                      <c:pt idx="2211">
                        <c:v>65.97</c:v>
                      </c:pt>
                      <c:pt idx="2212">
                        <c:v>66</c:v>
                      </c:pt>
                      <c:pt idx="2213">
                        <c:v>66.03</c:v>
                      </c:pt>
                      <c:pt idx="2214">
                        <c:v>66.06</c:v>
                      </c:pt>
                      <c:pt idx="2215">
                        <c:v>66.09</c:v>
                      </c:pt>
                      <c:pt idx="2216">
                        <c:v>66.12</c:v>
                      </c:pt>
                      <c:pt idx="2217">
                        <c:v>66.150000000000006</c:v>
                      </c:pt>
                      <c:pt idx="2218">
                        <c:v>66.180000000000007</c:v>
                      </c:pt>
                      <c:pt idx="2219">
                        <c:v>66.209999999999994</c:v>
                      </c:pt>
                      <c:pt idx="2220">
                        <c:v>66.239999999999995</c:v>
                      </c:pt>
                      <c:pt idx="2221">
                        <c:v>66.27</c:v>
                      </c:pt>
                      <c:pt idx="2222">
                        <c:v>66.3</c:v>
                      </c:pt>
                      <c:pt idx="2223">
                        <c:v>66.33</c:v>
                      </c:pt>
                      <c:pt idx="2224">
                        <c:v>66.36</c:v>
                      </c:pt>
                      <c:pt idx="2225">
                        <c:v>66.39</c:v>
                      </c:pt>
                      <c:pt idx="2226">
                        <c:v>66.42</c:v>
                      </c:pt>
                      <c:pt idx="2227">
                        <c:v>66.45</c:v>
                      </c:pt>
                      <c:pt idx="2228">
                        <c:v>66.48</c:v>
                      </c:pt>
                      <c:pt idx="2229">
                        <c:v>66.510000000000005</c:v>
                      </c:pt>
                      <c:pt idx="2230">
                        <c:v>66.540000000000006</c:v>
                      </c:pt>
                      <c:pt idx="2231">
                        <c:v>66.569999999999993</c:v>
                      </c:pt>
                      <c:pt idx="2232">
                        <c:v>66.599999999999994</c:v>
                      </c:pt>
                      <c:pt idx="2233">
                        <c:v>66.63</c:v>
                      </c:pt>
                      <c:pt idx="2234">
                        <c:v>66.66</c:v>
                      </c:pt>
                      <c:pt idx="2235">
                        <c:v>66.69</c:v>
                      </c:pt>
                      <c:pt idx="2236">
                        <c:v>66.72</c:v>
                      </c:pt>
                      <c:pt idx="2237">
                        <c:v>66.75</c:v>
                      </c:pt>
                      <c:pt idx="2238">
                        <c:v>66.78</c:v>
                      </c:pt>
                      <c:pt idx="2239">
                        <c:v>66.81</c:v>
                      </c:pt>
                      <c:pt idx="2240">
                        <c:v>66.84</c:v>
                      </c:pt>
                      <c:pt idx="2241">
                        <c:v>66.87</c:v>
                      </c:pt>
                      <c:pt idx="2242">
                        <c:v>66.900000000000006</c:v>
                      </c:pt>
                      <c:pt idx="2243">
                        <c:v>66.930000000000007</c:v>
                      </c:pt>
                      <c:pt idx="2244">
                        <c:v>66.959999999999994</c:v>
                      </c:pt>
                      <c:pt idx="2245">
                        <c:v>66.989999999999995</c:v>
                      </c:pt>
                      <c:pt idx="2246">
                        <c:v>67.02</c:v>
                      </c:pt>
                      <c:pt idx="2247">
                        <c:v>67.05</c:v>
                      </c:pt>
                      <c:pt idx="2248">
                        <c:v>67.08</c:v>
                      </c:pt>
                      <c:pt idx="2249">
                        <c:v>67.11</c:v>
                      </c:pt>
                      <c:pt idx="2250">
                        <c:v>67.14</c:v>
                      </c:pt>
                      <c:pt idx="2251">
                        <c:v>67.17</c:v>
                      </c:pt>
                      <c:pt idx="2252">
                        <c:v>67.2</c:v>
                      </c:pt>
                      <c:pt idx="2253">
                        <c:v>67.23</c:v>
                      </c:pt>
                      <c:pt idx="2254">
                        <c:v>67.260000000000005</c:v>
                      </c:pt>
                      <c:pt idx="2255">
                        <c:v>67.290000000000006</c:v>
                      </c:pt>
                      <c:pt idx="2256">
                        <c:v>67.319999999999993</c:v>
                      </c:pt>
                      <c:pt idx="2257">
                        <c:v>67.349999999999994</c:v>
                      </c:pt>
                      <c:pt idx="2258">
                        <c:v>67.38</c:v>
                      </c:pt>
                      <c:pt idx="2259">
                        <c:v>67.41</c:v>
                      </c:pt>
                      <c:pt idx="2260">
                        <c:v>67.44</c:v>
                      </c:pt>
                      <c:pt idx="2261">
                        <c:v>67.47</c:v>
                      </c:pt>
                      <c:pt idx="2262">
                        <c:v>67.5</c:v>
                      </c:pt>
                      <c:pt idx="2263">
                        <c:v>67.53</c:v>
                      </c:pt>
                      <c:pt idx="2264">
                        <c:v>67.56</c:v>
                      </c:pt>
                      <c:pt idx="2265">
                        <c:v>67.59</c:v>
                      </c:pt>
                      <c:pt idx="2266">
                        <c:v>67.62</c:v>
                      </c:pt>
                      <c:pt idx="2267">
                        <c:v>67.650000000000006</c:v>
                      </c:pt>
                      <c:pt idx="2268">
                        <c:v>67.680000000000007</c:v>
                      </c:pt>
                      <c:pt idx="2269">
                        <c:v>67.709999999999994</c:v>
                      </c:pt>
                      <c:pt idx="2270">
                        <c:v>67.739999999999995</c:v>
                      </c:pt>
                      <c:pt idx="2271">
                        <c:v>67.77</c:v>
                      </c:pt>
                      <c:pt idx="2272">
                        <c:v>67.8</c:v>
                      </c:pt>
                      <c:pt idx="2273">
                        <c:v>67.83</c:v>
                      </c:pt>
                      <c:pt idx="2274">
                        <c:v>67.86</c:v>
                      </c:pt>
                      <c:pt idx="2275">
                        <c:v>67.89</c:v>
                      </c:pt>
                      <c:pt idx="2276">
                        <c:v>67.92</c:v>
                      </c:pt>
                      <c:pt idx="2277">
                        <c:v>67.95</c:v>
                      </c:pt>
                      <c:pt idx="2278">
                        <c:v>67.98</c:v>
                      </c:pt>
                      <c:pt idx="2279">
                        <c:v>68.010000000000005</c:v>
                      </c:pt>
                      <c:pt idx="2280">
                        <c:v>68.040000000000006</c:v>
                      </c:pt>
                      <c:pt idx="2281">
                        <c:v>68.069999999999993</c:v>
                      </c:pt>
                      <c:pt idx="2282">
                        <c:v>68.099999999999994</c:v>
                      </c:pt>
                      <c:pt idx="2283">
                        <c:v>68.13</c:v>
                      </c:pt>
                      <c:pt idx="2284">
                        <c:v>68.16</c:v>
                      </c:pt>
                      <c:pt idx="2285">
                        <c:v>68.16</c:v>
                      </c:pt>
                      <c:pt idx="2286">
                        <c:v>68.19</c:v>
                      </c:pt>
                      <c:pt idx="2287">
                        <c:v>68.22</c:v>
                      </c:pt>
                      <c:pt idx="2288">
                        <c:v>68.25</c:v>
                      </c:pt>
                      <c:pt idx="2289">
                        <c:v>68.28</c:v>
                      </c:pt>
                      <c:pt idx="2290">
                        <c:v>68.31</c:v>
                      </c:pt>
                      <c:pt idx="2291">
                        <c:v>68.34</c:v>
                      </c:pt>
                      <c:pt idx="2292">
                        <c:v>68.37</c:v>
                      </c:pt>
                      <c:pt idx="2293">
                        <c:v>68.400000000000006</c:v>
                      </c:pt>
                      <c:pt idx="2294">
                        <c:v>68.430000000000007</c:v>
                      </c:pt>
                      <c:pt idx="2295">
                        <c:v>68.459999999999994</c:v>
                      </c:pt>
                      <c:pt idx="2296">
                        <c:v>68.489999999999995</c:v>
                      </c:pt>
                      <c:pt idx="2297">
                        <c:v>68.52</c:v>
                      </c:pt>
                      <c:pt idx="2298">
                        <c:v>68.55</c:v>
                      </c:pt>
                      <c:pt idx="2299">
                        <c:v>68.58</c:v>
                      </c:pt>
                      <c:pt idx="2300">
                        <c:v>68.61</c:v>
                      </c:pt>
                      <c:pt idx="2301">
                        <c:v>68.64</c:v>
                      </c:pt>
                      <c:pt idx="2302">
                        <c:v>68.67</c:v>
                      </c:pt>
                      <c:pt idx="2303">
                        <c:v>68.7</c:v>
                      </c:pt>
                      <c:pt idx="2304">
                        <c:v>68.73</c:v>
                      </c:pt>
                      <c:pt idx="2305">
                        <c:v>68.760000000000005</c:v>
                      </c:pt>
                      <c:pt idx="2306">
                        <c:v>68.790000000000006</c:v>
                      </c:pt>
                      <c:pt idx="2307">
                        <c:v>68.819999999999993</c:v>
                      </c:pt>
                      <c:pt idx="2308">
                        <c:v>68.849999999999994</c:v>
                      </c:pt>
                      <c:pt idx="2309">
                        <c:v>68.88</c:v>
                      </c:pt>
                      <c:pt idx="2310">
                        <c:v>68.91</c:v>
                      </c:pt>
                      <c:pt idx="2311">
                        <c:v>68.94</c:v>
                      </c:pt>
                      <c:pt idx="2312">
                        <c:v>68.97</c:v>
                      </c:pt>
                      <c:pt idx="2313">
                        <c:v>69</c:v>
                      </c:pt>
                      <c:pt idx="2314">
                        <c:v>69.03</c:v>
                      </c:pt>
                      <c:pt idx="2315">
                        <c:v>69.06</c:v>
                      </c:pt>
                      <c:pt idx="2316">
                        <c:v>69.09</c:v>
                      </c:pt>
                      <c:pt idx="2317">
                        <c:v>69.12</c:v>
                      </c:pt>
                      <c:pt idx="2318">
                        <c:v>69.150000000000006</c:v>
                      </c:pt>
                      <c:pt idx="2319">
                        <c:v>69.180000000000007</c:v>
                      </c:pt>
                      <c:pt idx="2320">
                        <c:v>69.209999999999994</c:v>
                      </c:pt>
                      <c:pt idx="2321">
                        <c:v>69.239999999999995</c:v>
                      </c:pt>
                      <c:pt idx="2322">
                        <c:v>69.27</c:v>
                      </c:pt>
                      <c:pt idx="2323">
                        <c:v>69.3</c:v>
                      </c:pt>
                      <c:pt idx="2324">
                        <c:v>69.33</c:v>
                      </c:pt>
                      <c:pt idx="2325">
                        <c:v>69.36</c:v>
                      </c:pt>
                      <c:pt idx="2326">
                        <c:v>69.39</c:v>
                      </c:pt>
                      <c:pt idx="2327">
                        <c:v>69.42</c:v>
                      </c:pt>
                      <c:pt idx="2328">
                        <c:v>69.45</c:v>
                      </c:pt>
                      <c:pt idx="2329">
                        <c:v>69.48</c:v>
                      </c:pt>
                      <c:pt idx="2330">
                        <c:v>69.510000000000005</c:v>
                      </c:pt>
                      <c:pt idx="2331">
                        <c:v>69.540000000000006</c:v>
                      </c:pt>
                      <c:pt idx="2332">
                        <c:v>69.569999999999993</c:v>
                      </c:pt>
                      <c:pt idx="2333">
                        <c:v>69.599999999999994</c:v>
                      </c:pt>
                      <c:pt idx="2334">
                        <c:v>69.63</c:v>
                      </c:pt>
                      <c:pt idx="2335">
                        <c:v>69.66</c:v>
                      </c:pt>
                      <c:pt idx="2336">
                        <c:v>69.69</c:v>
                      </c:pt>
                      <c:pt idx="2337">
                        <c:v>69.72</c:v>
                      </c:pt>
                      <c:pt idx="2338">
                        <c:v>69.75</c:v>
                      </c:pt>
                      <c:pt idx="2339">
                        <c:v>69.78</c:v>
                      </c:pt>
                      <c:pt idx="2340">
                        <c:v>69.81</c:v>
                      </c:pt>
                      <c:pt idx="2341">
                        <c:v>69.84</c:v>
                      </c:pt>
                      <c:pt idx="2342">
                        <c:v>69.87</c:v>
                      </c:pt>
                      <c:pt idx="2343">
                        <c:v>69.900000000000006</c:v>
                      </c:pt>
                      <c:pt idx="2344">
                        <c:v>69.930000000000007</c:v>
                      </c:pt>
                      <c:pt idx="2345">
                        <c:v>69.959999999999994</c:v>
                      </c:pt>
                      <c:pt idx="2346">
                        <c:v>69.989999999999995</c:v>
                      </c:pt>
                      <c:pt idx="2347">
                        <c:v>70.02</c:v>
                      </c:pt>
                      <c:pt idx="2348">
                        <c:v>70.05</c:v>
                      </c:pt>
                      <c:pt idx="2349">
                        <c:v>70.08</c:v>
                      </c:pt>
                      <c:pt idx="2350">
                        <c:v>70.11</c:v>
                      </c:pt>
                      <c:pt idx="2351">
                        <c:v>70.14</c:v>
                      </c:pt>
                      <c:pt idx="2352">
                        <c:v>70.17</c:v>
                      </c:pt>
                      <c:pt idx="2353">
                        <c:v>70.2</c:v>
                      </c:pt>
                      <c:pt idx="2354">
                        <c:v>70.23</c:v>
                      </c:pt>
                      <c:pt idx="2355">
                        <c:v>70.260000000000005</c:v>
                      </c:pt>
                      <c:pt idx="2356">
                        <c:v>70.290000000000006</c:v>
                      </c:pt>
                      <c:pt idx="2357">
                        <c:v>70.319999999999993</c:v>
                      </c:pt>
                      <c:pt idx="2358">
                        <c:v>70.349999999999994</c:v>
                      </c:pt>
                      <c:pt idx="2359">
                        <c:v>70.38</c:v>
                      </c:pt>
                      <c:pt idx="2360">
                        <c:v>70.41</c:v>
                      </c:pt>
                      <c:pt idx="2361">
                        <c:v>70.44</c:v>
                      </c:pt>
                      <c:pt idx="2362">
                        <c:v>70.47</c:v>
                      </c:pt>
                      <c:pt idx="2363">
                        <c:v>70.5</c:v>
                      </c:pt>
                      <c:pt idx="2364">
                        <c:v>70.53</c:v>
                      </c:pt>
                      <c:pt idx="2365">
                        <c:v>70.56</c:v>
                      </c:pt>
                      <c:pt idx="2366">
                        <c:v>70.59</c:v>
                      </c:pt>
                      <c:pt idx="2367">
                        <c:v>70.62</c:v>
                      </c:pt>
                      <c:pt idx="2368">
                        <c:v>70.650000000000006</c:v>
                      </c:pt>
                      <c:pt idx="2369">
                        <c:v>70.680000000000007</c:v>
                      </c:pt>
                      <c:pt idx="2370">
                        <c:v>70.709999999999994</c:v>
                      </c:pt>
                      <c:pt idx="2371">
                        <c:v>70.739999999999995</c:v>
                      </c:pt>
                      <c:pt idx="2372">
                        <c:v>70.77</c:v>
                      </c:pt>
                      <c:pt idx="2373">
                        <c:v>70.8</c:v>
                      </c:pt>
                      <c:pt idx="2374">
                        <c:v>70.83</c:v>
                      </c:pt>
                      <c:pt idx="2375">
                        <c:v>70.86</c:v>
                      </c:pt>
                      <c:pt idx="2376">
                        <c:v>70.89</c:v>
                      </c:pt>
                      <c:pt idx="2377">
                        <c:v>70.92</c:v>
                      </c:pt>
                      <c:pt idx="2378">
                        <c:v>70.95</c:v>
                      </c:pt>
                      <c:pt idx="2379">
                        <c:v>70.98</c:v>
                      </c:pt>
                      <c:pt idx="2380">
                        <c:v>71.010000000000005</c:v>
                      </c:pt>
                      <c:pt idx="2381">
                        <c:v>71.040000000000006</c:v>
                      </c:pt>
                      <c:pt idx="2382">
                        <c:v>71.069999999999993</c:v>
                      </c:pt>
                      <c:pt idx="2383">
                        <c:v>71.099999999999994</c:v>
                      </c:pt>
                      <c:pt idx="2384">
                        <c:v>71.13</c:v>
                      </c:pt>
                      <c:pt idx="2385">
                        <c:v>71.16</c:v>
                      </c:pt>
                      <c:pt idx="2386">
                        <c:v>71.19</c:v>
                      </c:pt>
                      <c:pt idx="2387">
                        <c:v>71.22</c:v>
                      </c:pt>
                      <c:pt idx="2388">
                        <c:v>71.25</c:v>
                      </c:pt>
                      <c:pt idx="2389">
                        <c:v>71.28</c:v>
                      </c:pt>
                      <c:pt idx="2390">
                        <c:v>71.31</c:v>
                      </c:pt>
                      <c:pt idx="2391">
                        <c:v>71.34</c:v>
                      </c:pt>
                      <c:pt idx="2392">
                        <c:v>71.37</c:v>
                      </c:pt>
                      <c:pt idx="2393">
                        <c:v>71.400000000000006</c:v>
                      </c:pt>
                      <c:pt idx="2394">
                        <c:v>71.430000000000007</c:v>
                      </c:pt>
                      <c:pt idx="2395">
                        <c:v>71.459999999999994</c:v>
                      </c:pt>
                      <c:pt idx="2396">
                        <c:v>71.489999999999995</c:v>
                      </c:pt>
                      <c:pt idx="2397">
                        <c:v>71.52</c:v>
                      </c:pt>
                      <c:pt idx="2398">
                        <c:v>71.55</c:v>
                      </c:pt>
                      <c:pt idx="2399">
                        <c:v>71.58</c:v>
                      </c:pt>
                      <c:pt idx="2400">
                        <c:v>71.61</c:v>
                      </c:pt>
                      <c:pt idx="2401">
                        <c:v>71.64</c:v>
                      </c:pt>
                      <c:pt idx="2402">
                        <c:v>71.67</c:v>
                      </c:pt>
                      <c:pt idx="2403">
                        <c:v>71.7</c:v>
                      </c:pt>
                      <c:pt idx="2404">
                        <c:v>71.73</c:v>
                      </c:pt>
                      <c:pt idx="2405">
                        <c:v>71.760000000000005</c:v>
                      </c:pt>
                      <c:pt idx="2406">
                        <c:v>71.790000000000006</c:v>
                      </c:pt>
                      <c:pt idx="2407">
                        <c:v>71.819999999999993</c:v>
                      </c:pt>
                      <c:pt idx="2408">
                        <c:v>71.849999999999994</c:v>
                      </c:pt>
                      <c:pt idx="2409">
                        <c:v>71.88</c:v>
                      </c:pt>
                      <c:pt idx="2410">
                        <c:v>71.91</c:v>
                      </c:pt>
                      <c:pt idx="2411">
                        <c:v>71.94</c:v>
                      </c:pt>
                      <c:pt idx="2412">
                        <c:v>71.97</c:v>
                      </c:pt>
                      <c:pt idx="2413">
                        <c:v>72</c:v>
                      </c:pt>
                      <c:pt idx="2414">
                        <c:v>72.03</c:v>
                      </c:pt>
                      <c:pt idx="2415">
                        <c:v>72.06</c:v>
                      </c:pt>
                      <c:pt idx="2416">
                        <c:v>72.09</c:v>
                      </c:pt>
                      <c:pt idx="2417">
                        <c:v>72.12</c:v>
                      </c:pt>
                      <c:pt idx="2418">
                        <c:v>72.150000000000006</c:v>
                      </c:pt>
                      <c:pt idx="2419">
                        <c:v>72.180000000000007</c:v>
                      </c:pt>
                      <c:pt idx="2420">
                        <c:v>72.209999999999994</c:v>
                      </c:pt>
                      <c:pt idx="2421">
                        <c:v>72.239999999999995</c:v>
                      </c:pt>
                      <c:pt idx="2422">
                        <c:v>72.27</c:v>
                      </c:pt>
                      <c:pt idx="2423">
                        <c:v>72.3</c:v>
                      </c:pt>
                      <c:pt idx="2424">
                        <c:v>72.33</c:v>
                      </c:pt>
                      <c:pt idx="2425">
                        <c:v>72.36</c:v>
                      </c:pt>
                      <c:pt idx="2426">
                        <c:v>72.39</c:v>
                      </c:pt>
                      <c:pt idx="2427">
                        <c:v>72.42</c:v>
                      </c:pt>
                      <c:pt idx="2428">
                        <c:v>72.45</c:v>
                      </c:pt>
                      <c:pt idx="2429">
                        <c:v>72.48</c:v>
                      </c:pt>
                      <c:pt idx="2430">
                        <c:v>72.510000000000005</c:v>
                      </c:pt>
                      <c:pt idx="2431">
                        <c:v>72.540000000000006</c:v>
                      </c:pt>
                      <c:pt idx="2432">
                        <c:v>72.569999999999993</c:v>
                      </c:pt>
                      <c:pt idx="2433">
                        <c:v>72.599999999999994</c:v>
                      </c:pt>
                      <c:pt idx="2434">
                        <c:v>72.63</c:v>
                      </c:pt>
                      <c:pt idx="2435">
                        <c:v>72.66</c:v>
                      </c:pt>
                      <c:pt idx="2436">
                        <c:v>72.69</c:v>
                      </c:pt>
                      <c:pt idx="2437">
                        <c:v>72.72</c:v>
                      </c:pt>
                      <c:pt idx="2438">
                        <c:v>72.75</c:v>
                      </c:pt>
                      <c:pt idx="2439">
                        <c:v>72.78</c:v>
                      </c:pt>
                      <c:pt idx="2440">
                        <c:v>72.81</c:v>
                      </c:pt>
                      <c:pt idx="2441">
                        <c:v>72.84</c:v>
                      </c:pt>
                      <c:pt idx="2442">
                        <c:v>72.87</c:v>
                      </c:pt>
                      <c:pt idx="2443">
                        <c:v>72.900000000000006</c:v>
                      </c:pt>
                      <c:pt idx="2444">
                        <c:v>72.930000000000007</c:v>
                      </c:pt>
                      <c:pt idx="2445">
                        <c:v>72.959999999999994</c:v>
                      </c:pt>
                      <c:pt idx="2446">
                        <c:v>72.989999999999995</c:v>
                      </c:pt>
                      <c:pt idx="2447">
                        <c:v>73.02</c:v>
                      </c:pt>
                      <c:pt idx="2448">
                        <c:v>73.05</c:v>
                      </c:pt>
                      <c:pt idx="2449">
                        <c:v>73.08</c:v>
                      </c:pt>
                      <c:pt idx="2450">
                        <c:v>73.11</c:v>
                      </c:pt>
                      <c:pt idx="2451">
                        <c:v>73.14</c:v>
                      </c:pt>
                      <c:pt idx="2452">
                        <c:v>73.17</c:v>
                      </c:pt>
                      <c:pt idx="2453">
                        <c:v>73.2</c:v>
                      </c:pt>
                      <c:pt idx="2454">
                        <c:v>73.23</c:v>
                      </c:pt>
                      <c:pt idx="2455">
                        <c:v>73.260000000000005</c:v>
                      </c:pt>
                      <c:pt idx="2456">
                        <c:v>73.290000000000006</c:v>
                      </c:pt>
                      <c:pt idx="2457">
                        <c:v>73.319999999999993</c:v>
                      </c:pt>
                      <c:pt idx="2458">
                        <c:v>73.349999999999994</c:v>
                      </c:pt>
                      <c:pt idx="2459">
                        <c:v>73.38</c:v>
                      </c:pt>
                      <c:pt idx="2460">
                        <c:v>73.41</c:v>
                      </c:pt>
                      <c:pt idx="2461">
                        <c:v>73.44</c:v>
                      </c:pt>
                      <c:pt idx="2462">
                        <c:v>73.47</c:v>
                      </c:pt>
                      <c:pt idx="2463">
                        <c:v>73.5</c:v>
                      </c:pt>
                      <c:pt idx="2464">
                        <c:v>73.53</c:v>
                      </c:pt>
                      <c:pt idx="2465">
                        <c:v>73.56</c:v>
                      </c:pt>
                      <c:pt idx="2466">
                        <c:v>73.59</c:v>
                      </c:pt>
                      <c:pt idx="2467">
                        <c:v>73.62</c:v>
                      </c:pt>
                      <c:pt idx="2468">
                        <c:v>73.650000000000006</c:v>
                      </c:pt>
                      <c:pt idx="2469">
                        <c:v>73.680000000000007</c:v>
                      </c:pt>
                      <c:pt idx="2470">
                        <c:v>73.709999999999994</c:v>
                      </c:pt>
                      <c:pt idx="2471">
                        <c:v>73.739999999999995</c:v>
                      </c:pt>
                      <c:pt idx="2472">
                        <c:v>73.739999999999995</c:v>
                      </c:pt>
                      <c:pt idx="2473">
                        <c:v>73.77</c:v>
                      </c:pt>
                      <c:pt idx="2474">
                        <c:v>73.8</c:v>
                      </c:pt>
                      <c:pt idx="2475">
                        <c:v>73.83</c:v>
                      </c:pt>
                      <c:pt idx="2476">
                        <c:v>73.86</c:v>
                      </c:pt>
                      <c:pt idx="2477">
                        <c:v>73.89</c:v>
                      </c:pt>
                      <c:pt idx="2478">
                        <c:v>73.92</c:v>
                      </c:pt>
                      <c:pt idx="2479">
                        <c:v>73.95</c:v>
                      </c:pt>
                      <c:pt idx="2480">
                        <c:v>73.98</c:v>
                      </c:pt>
                      <c:pt idx="2481">
                        <c:v>74.010000000000005</c:v>
                      </c:pt>
                      <c:pt idx="2482">
                        <c:v>74.040000000000006</c:v>
                      </c:pt>
                      <c:pt idx="2483">
                        <c:v>74.069999999999993</c:v>
                      </c:pt>
                      <c:pt idx="2484">
                        <c:v>74.099999999999994</c:v>
                      </c:pt>
                      <c:pt idx="2485">
                        <c:v>74.13</c:v>
                      </c:pt>
                      <c:pt idx="2486">
                        <c:v>74.16</c:v>
                      </c:pt>
                      <c:pt idx="2487">
                        <c:v>74.19</c:v>
                      </c:pt>
                      <c:pt idx="2488">
                        <c:v>74.22</c:v>
                      </c:pt>
                      <c:pt idx="2489">
                        <c:v>74.25</c:v>
                      </c:pt>
                      <c:pt idx="2490">
                        <c:v>74.28</c:v>
                      </c:pt>
                      <c:pt idx="2491">
                        <c:v>74.31</c:v>
                      </c:pt>
                      <c:pt idx="2492">
                        <c:v>74.34</c:v>
                      </c:pt>
                      <c:pt idx="2493">
                        <c:v>74.37</c:v>
                      </c:pt>
                      <c:pt idx="2494">
                        <c:v>74.400000000000006</c:v>
                      </c:pt>
                      <c:pt idx="2495">
                        <c:v>74.430000000000007</c:v>
                      </c:pt>
                      <c:pt idx="2496">
                        <c:v>74.459999999999994</c:v>
                      </c:pt>
                      <c:pt idx="2497">
                        <c:v>74.489999999999995</c:v>
                      </c:pt>
                      <c:pt idx="2498">
                        <c:v>74.52</c:v>
                      </c:pt>
                      <c:pt idx="2499">
                        <c:v>74.55</c:v>
                      </c:pt>
                      <c:pt idx="2500">
                        <c:v>74.58</c:v>
                      </c:pt>
                      <c:pt idx="2501">
                        <c:v>74.61</c:v>
                      </c:pt>
                      <c:pt idx="2502">
                        <c:v>74.64</c:v>
                      </c:pt>
                      <c:pt idx="2503">
                        <c:v>74.67</c:v>
                      </c:pt>
                      <c:pt idx="2504">
                        <c:v>74.7</c:v>
                      </c:pt>
                      <c:pt idx="2505">
                        <c:v>74.73</c:v>
                      </c:pt>
                      <c:pt idx="2506">
                        <c:v>74.760000000000005</c:v>
                      </c:pt>
                      <c:pt idx="2507">
                        <c:v>74.790000000000006</c:v>
                      </c:pt>
                      <c:pt idx="2508">
                        <c:v>74.819999999999993</c:v>
                      </c:pt>
                      <c:pt idx="2509">
                        <c:v>74.849999999999994</c:v>
                      </c:pt>
                      <c:pt idx="2510">
                        <c:v>74.88</c:v>
                      </c:pt>
                      <c:pt idx="2511">
                        <c:v>74.91</c:v>
                      </c:pt>
                      <c:pt idx="2512">
                        <c:v>74.94</c:v>
                      </c:pt>
                      <c:pt idx="2513">
                        <c:v>74.97</c:v>
                      </c:pt>
                      <c:pt idx="2514">
                        <c:v>75</c:v>
                      </c:pt>
                      <c:pt idx="2515">
                        <c:v>75.03</c:v>
                      </c:pt>
                      <c:pt idx="2516">
                        <c:v>75.06</c:v>
                      </c:pt>
                      <c:pt idx="2517">
                        <c:v>75.09</c:v>
                      </c:pt>
                      <c:pt idx="2518">
                        <c:v>75.12</c:v>
                      </c:pt>
                      <c:pt idx="2519">
                        <c:v>75.150000000000006</c:v>
                      </c:pt>
                      <c:pt idx="2520">
                        <c:v>75.180000000000007</c:v>
                      </c:pt>
                      <c:pt idx="2521">
                        <c:v>75.209999999999994</c:v>
                      </c:pt>
                      <c:pt idx="2522">
                        <c:v>75.239999999999995</c:v>
                      </c:pt>
                      <c:pt idx="2523">
                        <c:v>75.27</c:v>
                      </c:pt>
                      <c:pt idx="2524">
                        <c:v>75.3</c:v>
                      </c:pt>
                      <c:pt idx="2525">
                        <c:v>75.33</c:v>
                      </c:pt>
                      <c:pt idx="2526">
                        <c:v>75.36</c:v>
                      </c:pt>
                      <c:pt idx="2527">
                        <c:v>75.39</c:v>
                      </c:pt>
                      <c:pt idx="2528">
                        <c:v>75.42</c:v>
                      </c:pt>
                      <c:pt idx="2529">
                        <c:v>75.45</c:v>
                      </c:pt>
                      <c:pt idx="2530">
                        <c:v>75.48</c:v>
                      </c:pt>
                      <c:pt idx="2531">
                        <c:v>75.510000000000005</c:v>
                      </c:pt>
                      <c:pt idx="2532">
                        <c:v>75.540000000000006</c:v>
                      </c:pt>
                      <c:pt idx="2533">
                        <c:v>75.569999999999993</c:v>
                      </c:pt>
                      <c:pt idx="2534">
                        <c:v>75.599999999999994</c:v>
                      </c:pt>
                      <c:pt idx="2535">
                        <c:v>75.63</c:v>
                      </c:pt>
                      <c:pt idx="2536">
                        <c:v>75.66</c:v>
                      </c:pt>
                      <c:pt idx="2537">
                        <c:v>75.69</c:v>
                      </c:pt>
                      <c:pt idx="2538">
                        <c:v>75.72</c:v>
                      </c:pt>
                      <c:pt idx="2539">
                        <c:v>75.75</c:v>
                      </c:pt>
                      <c:pt idx="2540">
                        <c:v>75.78</c:v>
                      </c:pt>
                      <c:pt idx="2541">
                        <c:v>75.81</c:v>
                      </c:pt>
                      <c:pt idx="2542">
                        <c:v>75.84</c:v>
                      </c:pt>
                      <c:pt idx="2543">
                        <c:v>75.87</c:v>
                      </c:pt>
                      <c:pt idx="2544">
                        <c:v>75.900000000000006</c:v>
                      </c:pt>
                      <c:pt idx="2545">
                        <c:v>75.930000000000007</c:v>
                      </c:pt>
                      <c:pt idx="2546">
                        <c:v>75.959999999999994</c:v>
                      </c:pt>
                      <c:pt idx="2547">
                        <c:v>75.989999999999995</c:v>
                      </c:pt>
                      <c:pt idx="2548">
                        <c:v>76.02</c:v>
                      </c:pt>
                      <c:pt idx="2549">
                        <c:v>76.05</c:v>
                      </c:pt>
                      <c:pt idx="2550">
                        <c:v>76.08</c:v>
                      </c:pt>
                      <c:pt idx="2551">
                        <c:v>76.11</c:v>
                      </c:pt>
                      <c:pt idx="2552">
                        <c:v>76.14</c:v>
                      </c:pt>
                      <c:pt idx="2553">
                        <c:v>76.17</c:v>
                      </c:pt>
                      <c:pt idx="2554">
                        <c:v>76.2</c:v>
                      </c:pt>
                      <c:pt idx="2555">
                        <c:v>76.23</c:v>
                      </c:pt>
                      <c:pt idx="2556">
                        <c:v>76.260000000000005</c:v>
                      </c:pt>
                      <c:pt idx="2557">
                        <c:v>76.290000000000006</c:v>
                      </c:pt>
                      <c:pt idx="2558">
                        <c:v>76.319999999999993</c:v>
                      </c:pt>
                      <c:pt idx="2559">
                        <c:v>76.349999999999994</c:v>
                      </c:pt>
                      <c:pt idx="2560">
                        <c:v>76.38</c:v>
                      </c:pt>
                      <c:pt idx="2561">
                        <c:v>76.41</c:v>
                      </c:pt>
                      <c:pt idx="2562">
                        <c:v>76.44</c:v>
                      </c:pt>
                      <c:pt idx="2563">
                        <c:v>76.47</c:v>
                      </c:pt>
                      <c:pt idx="2564">
                        <c:v>76.5</c:v>
                      </c:pt>
                      <c:pt idx="2565">
                        <c:v>76.53</c:v>
                      </c:pt>
                      <c:pt idx="2566">
                        <c:v>76.56</c:v>
                      </c:pt>
                      <c:pt idx="2567">
                        <c:v>76.59</c:v>
                      </c:pt>
                      <c:pt idx="2568">
                        <c:v>76.62</c:v>
                      </c:pt>
                      <c:pt idx="2569">
                        <c:v>76.650000000000006</c:v>
                      </c:pt>
                      <c:pt idx="2570">
                        <c:v>76.680000000000007</c:v>
                      </c:pt>
                      <c:pt idx="2571">
                        <c:v>76.709999999999994</c:v>
                      </c:pt>
                      <c:pt idx="2572">
                        <c:v>76.739999999999995</c:v>
                      </c:pt>
                      <c:pt idx="2573">
                        <c:v>76.77</c:v>
                      </c:pt>
                      <c:pt idx="2574">
                        <c:v>76.8</c:v>
                      </c:pt>
                      <c:pt idx="2575">
                        <c:v>76.83</c:v>
                      </c:pt>
                      <c:pt idx="2576">
                        <c:v>76.86</c:v>
                      </c:pt>
                      <c:pt idx="2577">
                        <c:v>76.89</c:v>
                      </c:pt>
                      <c:pt idx="2578">
                        <c:v>76.92</c:v>
                      </c:pt>
                      <c:pt idx="2579">
                        <c:v>76.95</c:v>
                      </c:pt>
                      <c:pt idx="2580">
                        <c:v>76.98</c:v>
                      </c:pt>
                      <c:pt idx="2581">
                        <c:v>77.010000000000005</c:v>
                      </c:pt>
                      <c:pt idx="2582">
                        <c:v>77.040000000000006</c:v>
                      </c:pt>
                      <c:pt idx="2583">
                        <c:v>77.069999999999993</c:v>
                      </c:pt>
                      <c:pt idx="2584">
                        <c:v>77.099999999999994</c:v>
                      </c:pt>
                      <c:pt idx="2585">
                        <c:v>77.13</c:v>
                      </c:pt>
                      <c:pt idx="2586">
                        <c:v>77.16</c:v>
                      </c:pt>
                      <c:pt idx="2587">
                        <c:v>77.19</c:v>
                      </c:pt>
                      <c:pt idx="2588">
                        <c:v>77.22</c:v>
                      </c:pt>
                      <c:pt idx="2589">
                        <c:v>77.25</c:v>
                      </c:pt>
                      <c:pt idx="2590">
                        <c:v>77.28</c:v>
                      </c:pt>
                      <c:pt idx="2591">
                        <c:v>77.31</c:v>
                      </c:pt>
                      <c:pt idx="2592">
                        <c:v>78.48</c:v>
                      </c:pt>
                    </c:numCache>
                  </c:numRef>
                </c:xVal>
                <c:yVal>
                  <c:numRef>
                    <c:extLst xmlns:c15="http://schemas.microsoft.com/office/drawing/2012/chart">
                      <c:ext xmlns:c15="http://schemas.microsoft.com/office/drawing/2012/chart" uri="{02D57815-91ED-43cb-92C2-25804820EDAC}">
                        <c15:formulaRef>
                          <c15:sqref>all_samples!$J$34:$J$2626</c15:sqref>
                        </c15:formulaRef>
                      </c:ext>
                    </c:extLst>
                    <c:numCache>
                      <c:formatCode>General</c:formatCode>
                      <c:ptCount val="2593"/>
                      <c:pt idx="0">
                        <c:v>6.2059999999999997E-3</c:v>
                      </c:pt>
                      <c:pt idx="1">
                        <c:v>6.143E-3</c:v>
                      </c:pt>
                      <c:pt idx="2">
                        <c:v>6.0689999999999997E-3</c:v>
                      </c:pt>
                      <c:pt idx="3">
                        <c:v>6.0020000000000004E-3</c:v>
                      </c:pt>
                      <c:pt idx="4">
                        <c:v>5.9449999999999998E-3</c:v>
                      </c:pt>
                      <c:pt idx="5">
                        <c:v>5.8890000000000001E-3</c:v>
                      </c:pt>
                      <c:pt idx="6">
                        <c:v>5.8659999999999997E-3</c:v>
                      </c:pt>
                      <c:pt idx="7">
                        <c:v>5.8760000000000001E-3</c:v>
                      </c:pt>
                      <c:pt idx="8">
                        <c:v>5.9100000000000003E-3</c:v>
                      </c:pt>
                      <c:pt idx="9">
                        <c:v>5.9579999999999998E-3</c:v>
                      </c:pt>
                      <c:pt idx="10">
                        <c:v>6.0130000000000001E-3</c:v>
                      </c:pt>
                      <c:pt idx="11">
                        <c:v>6.0879999999999997E-3</c:v>
                      </c:pt>
                      <c:pt idx="12">
                        <c:v>6.1780000000000003E-3</c:v>
                      </c:pt>
                      <c:pt idx="13">
                        <c:v>6.2290000000000002E-3</c:v>
                      </c:pt>
                      <c:pt idx="14">
                        <c:v>6.2880000000000002E-3</c:v>
                      </c:pt>
                      <c:pt idx="15">
                        <c:v>6.3709999999999999E-3</c:v>
                      </c:pt>
                      <c:pt idx="16">
                        <c:v>6.437E-3</c:v>
                      </c:pt>
                      <c:pt idx="17">
                        <c:v>6.5250000000000004E-3</c:v>
                      </c:pt>
                      <c:pt idx="18">
                        <c:v>6.587E-3</c:v>
                      </c:pt>
                      <c:pt idx="19">
                        <c:v>6.6480000000000003E-3</c:v>
                      </c:pt>
                      <c:pt idx="20">
                        <c:v>6.705E-3</c:v>
                      </c:pt>
                      <c:pt idx="21">
                        <c:v>6.764E-3</c:v>
                      </c:pt>
                      <c:pt idx="22">
                        <c:v>6.8219999999999999E-3</c:v>
                      </c:pt>
                      <c:pt idx="23">
                        <c:v>6.8869999999999999E-3</c:v>
                      </c:pt>
                      <c:pt idx="24">
                        <c:v>7.8949999999999992E-3</c:v>
                      </c:pt>
                      <c:pt idx="25">
                        <c:v>1.1074000000000001E-2</c:v>
                      </c:pt>
                      <c:pt idx="26">
                        <c:v>1.6218E-2</c:v>
                      </c:pt>
                      <c:pt idx="27">
                        <c:v>2.2105E-2</c:v>
                      </c:pt>
                      <c:pt idx="28">
                        <c:v>2.6075000000000001E-2</c:v>
                      </c:pt>
                      <c:pt idx="29">
                        <c:v>2.9135000000000001E-2</c:v>
                      </c:pt>
                      <c:pt idx="30">
                        <c:v>3.1822999999999997E-2</c:v>
                      </c:pt>
                      <c:pt idx="31">
                        <c:v>3.6558E-2</c:v>
                      </c:pt>
                      <c:pt idx="32">
                        <c:v>4.5233000000000002E-2</c:v>
                      </c:pt>
                      <c:pt idx="33">
                        <c:v>5.9781000000000001E-2</c:v>
                      </c:pt>
                      <c:pt idx="34">
                        <c:v>8.2729999999999998E-2</c:v>
                      </c:pt>
                      <c:pt idx="35">
                        <c:v>0.10166</c:v>
                      </c:pt>
                      <c:pt idx="36">
                        <c:v>0.13009299999999999</c:v>
                      </c:pt>
                      <c:pt idx="37">
                        <c:v>0.15545800000000001</c:v>
                      </c:pt>
                      <c:pt idx="38">
                        <c:v>0.18132300000000001</c:v>
                      </c:pt>
                      <c:pt idx="39">
                        <c:v>0.21194499999999999</c:v>
                      </c:pt>
                      <c:pt idx="40">
                        <c:v>0.23843600000000001</c:v>
                      </c:pt>
                      <c:pt idx="41">
                        <c:v>0.26485999999999998</c:v>
                      </c:pt>
                      <c:pt idx="42">
                        <c:v>0.29012300000000002</c:v>
                      </c:pt>
                      <c:pt idx="43">
                        <c:v>0.313359</c:v>
                      </c:pt>
                      <c:pt idx="44">
                        <c:v>0.33918999999999999</c:v>
                      </c:pt>
                      <c:pt idx="45">
                        <c:v>0.36171300000000001</c:v>
                      </c:pt>
                      <c:pt idx="46">
                        <c:v>0.38900899999999999</c:v>
                      </c:pt>
                      <c:pt idx="47">
                        <c:v>0.41312599999999999</c:v>
                      </c:pt>
                      <c:pt idx="48">
                        <c:v>0.43319099999999999</c:v>
                      </c:pt>
                      <c:pt idx="49">
                        <c:v>0.45880399999999999</c:v>
                      </c:pt>
                      <c:pt idx="50">
                        <c:v>0.47586699999999998</c:v>
                      </c:pt>
                      <c:pt idx="51">
                        <c:v>0.48913899999999999</c:v>
                      </c:pt>
                      <c:pt idx="52">
                        <c:v>0.49597599999999997</c:v>
                      </c:pt>
                      <c:pt idx="53">
                        <c:v>0.50050799999999995</c:v>
                      </c:pt>
                      <c:pt idx="54">
                        <c:v>0.50235700000000005</c:v>
                      </c:pt>
                      <c:pt idx="55">
                        <c:v>0.503668</c:v>
                      </c:pt>
                      <c:pt idx="56">
                        <c:v>0.50451800000000002</c:v>
                      </c:pt>
                      <c:pt idx="57">
                        <c:v>0.504942</c:v>
                      </c:pt>
                      <c:pt idx="58">
                        <c:v>0.505243</c:v>
                      </c:pt>
                      <c:pt idx="59">
                        <c:v>0.50539800000000001</c:v>
                      </c:pt>
                      <c:pt idx="60">
                        <c:v>0.50548199999999999</c:v>
                      </c:pt>
                      <c:pt idx="61">
                        <c:v>0.50556100000000004</c:v>
                      </c:pt>
                      <c:pt idx="62">
                        <c:v>0.50562499999999999</c:v>
                      </c:pt>
                      <c:pt idx="63">
                        <c:v>0.50569799999999998</c:v>
                      </c:pt>
                      <c:pt idx="64">
                        <c:v>0.50573400000000002</c:v>
                      </c:pt>
                      <c:pt idx="65">
                        <c:v>0.505741</c:v>
                      </c:pt>
                      <c:pt idx="66">
                        <c:v>0.50575800000000004</c:v>
                      </c:pt>
                      <c:pt idx="67">
                        <c:v>0.50580000000000003</c:v>
                      </c:pt>
                      <c:pt idx="68">
                        <c:v>0.50585599999999997</c:v>
                      </c:pt>
                      <c:pt idx="69">
                        <c:v>0.50588599999999995</c:v>
                      </c:pt>
                      <c:pt idx="70">
                        <c:v>0.505907</c:v>
                      </c:pt>
                      <c:pt idx="71">
                        <c:v>0.50592300000000001</c:v>
                      </c:pt>
                      <c:pt idx="72">
                        <c:v>0.50594700000000004</c:v>
                      </c:pt>
                      <c:pt idx="73">
                        <c:v>0.50597499999999995</c:v>
                      </c:pt>
                      <c:pt idx="74">
                        <c:v>0.50599300000000003</c:v>
                      </c:pt>
                      <c:pt idx="75">
                        <c:v>0.50600100000000003</c:v>
                      </c:pt>
                      <c:pt idx="76">
                        <c:v>0.50600999999999996</c:v>
                      </c:pt>
                      <c:pt idx="77">
                        <c:v>0.506023</c:v>
                      </c:pt>
                      <c:pt idx="78">
                        <c:v>0.50603799999999999</c:v>
                      </c:pt>
                      <c:pt idx="79">
                        <c:v>0.50604199999999999</c:v>
                      </c:pt>
                      <c:pt idx="80">
                        <c:v>0.506046</c:v>
                      </c:pt>
                      <c:pt idx="81">
                        <c:v>0.50605599999999995</c:v>
                      </c:pt>
                      <c:pt idx="82">
                        <c:v>0.50606799999999996</c:v>
                      </c:pt>
                      <c:pt idx="83">
                        <c:v>0.506077</c:v>
                      </c:pt>
                      <c:pt idx="84">
                        <c:v>0.50608299999999995</c:v>
                      </c:pt>
                      <c:pt idx="85">
                        <c:v>0.50608799999999998</c:v>
                      </c:pt>
                      <c:pt idx="86">
                        <c:v>0.50609000000000004</c:v>
                      </c:pt>
                      <c:pt idx="87">
                        <c:v>0.50609599999999999</c:v>
                      </c:pt>
                      <c:pt idx="88">
                        <c:v>0.50610599999999994</c:v>
                      </c:pt>
                      <c:pt idx="89">
                        <c:v>0.506108</c:v>
                      </c:pt>
                      <c:pt idx="90">
                        <c:v>0.50610699999999997</c:v>
                      </c:pt>
                      <c:pt idx="91">
                        <c:v>0.50610999999999995</c:v>
                      </c:pt>
                      <c:pt idx="92">
                        <c:v>0.50612299999999999</c:v>
                      </c:pt>
                      <c:pt idx="93">
                        <c:v>0.506135</c:v>
                      </c:pt>
                      <c:pt idx="94">
                        <c:v>0.50614199999999998</c:v>
                      </c:pt>
                      <c:pt idx="95">
                        <c:v>0.50614000000000003</c:v>
                      </c:pt>
                      <c:pt idx="96">
                        <c:v>0.50613900000000001</c:v>
                      </c:pt>
                      <c:pt idx="97">
                        <c:v>0.50614899999999996</c:v>
                      </c:pt>
                      <c:pt idx="98">
                        <c:v>0.506158</c:v>
                      </c:pt>
                      <c:pt idx="99">
                        <c:v>0.50614899999999996</c:v>
                      </c:pt>
                      <c:pt idx="100">
                        <c:v>0.50610999999999995</c:v>
                      </c:pt>
                      <c:pt idx="101">
                        <c:v>0.50609300000000002</c:v>
                      </c:pt>
                      <c:pt idx="102">
                        <c:v>0.50611499999999998</c:v>
                      </c:pt>
                      <c:pt idx="103">
                        <c:v>0.50614700000000001</c:v>
                      </c:pt>
                      <c:pt idx="104">
                        <c:v>0.506166</c:v>
                      </c:pt>
                      <c:pt idx="105">
                        <c:v>0.50617000000000001</c:v>
                      </c:pt>
                      <c:pt idx="106">
                        <c:v>0.50616899999999998</c:v>
                      </c:pt>
                      <c:pt idx="107">
                        <c:v>0.50617199999999996</c:v>
                      </c:pt>
                      <c:pt idx="108">
                        <c:v>0.50618399999999997</c:v>
                      </c:pt>
                      <c:pt idx="109">
                        <c:v>0.506193</c:v>
                      </c:pt>
                      <c:pt idx="110">
                        <c:v>0.50618700000000005</c:v>
                      </c:pt>
                      <c:pt idx="111">
                        <c:v>0.50618300000000005</c:v>
                      </c:pt>
                      <c:pt idx="112">
                        <c:v>0.506185</c:v>
                      </c:pt>
                      <c:pt idx="113">
                        <c:v>0.50619700000000001</c:v>
                      </c:pt>
                      <c:pt idx="114">
                        <c:v>0.50620699999999996</c:v>
                      </c:pt>
                      <c:pt idx="115">
                        <c:v>0.50619000000000003</c:v>
                      </c:pt>
                      <c:pt idx="116">
                        <c:v>0.50614999999999999</c:v>
                      </c:pt>
                      <c:pt idx="117">
                        <c:v>0.50612900000000005</c:v>
                      </c:pt>
                      <c:pt idx="118">
                        <c:v>0.50614999999999999</c:v>
                      </c:pt>
                      <c:pt idx="119">
                        <c:v>0.50618099999999999</c:v>
                      </c:pt>
                      <c:pt idx="120">
                        <c:v>0.50619800000000004</c:v>
                      </c:pt>
                      <c:pt idx="121">
                        <c:v>0.50620100000000001</c:v>
                      </c:pt>
                      <c:pt idx="122">
                        <c:v>0.50620200000000004</c:v>
                      </c:pt>
                      <c:pt idx="123">
                        <c:v>0.50620799999999999</c:v>
                      </c:pt>
                      <c:pt idx="124">
                        <c:v>0.50622299999999998</c:v>
                      </c:pt>
                      <c:pt idx="125">
                        <c:v>0.50623200000000002</c:v>
                      </c:pt>
                      <c:pt idx="126">
                        <c:v>0.50622999999999996</c:v>
                      </c:pt>
                      <c:pt idx="127">
                        <c:v>0.50622500000000004</c:v>
                      </c:pt>
                      <c:pt idx="128">
                        <c:v>0.50622599999999995</c:v>
                      </c:pt>
                      <c:pt idx="129">
                        <c:v>0.50622699999999998</c:v>
                      </c:pt>
                      <c:pt idx="130">
                        <c:v>0.50621000000000005</c:v>
                      </c:pt>
                      <c:pt idx="131">
                        <c:v>0.50617100000000004</c:v>
                      </c:pt>
                      <c:pt idx="132">
                        <c:v>0.506158</c:v>
                      </c:pt>
                      <c:pt idx="133">
                        <c:v>0.50617100000000004</c:v>
                      </c:pt>
                      <c:pt idx="134">
                        <c:v>0.50619899999999995</c:v>
                      </c:pt>
                      <c:pt idx="135">
                        <c:v>0.50621700000000003</c:v>
                      </c:pt>
                      <c:pt idx="136">
                        <c:v>0.50622699999999998</c:v>
                      </c:pt>
                      <c:pt idx="137">
                        <c:v>0.50622999999999996</c:v>
                      </c:pt>
                      <c:pt idx="138">
                        <c:v>0.50623300000000004</c:v>
                      </c:pt>
                      <c:pt idx="139">
                        <c:v>0.50623799999999997</c:v>
                      </c:pt>
                      <c:pt idx="140">
                        <c:v>0.50624800000000003</c:v>
                      </c:pt>
                      <c:pt idx="141">
                        <c:v>0.50624899999999995</c:v>
                      </c:pt>
                      <c:pt idx="142">
                        <c:v>0.50624499999999995</c:v>
                      </c:pt>
                      <c:pt idx="143">
                        <c:v>0.50623799999999997</c:v>
                      </c:pt>
                      <c:pt idx="144">
                        <c:v>0.50624400000000003</c:v>
                      </c:pt>
                      <c:pt idx="145">
                        <c:v>0.50625200000000004</c:v>
                      </c:pt>
                      <c:pt idx="146">
                        <c:v>0.50625100000000001</c:v>
                      </c:pt>
                      <c:pt idx="147">
                        <c:v>0.50624599999999997</c:v>
                      </c:pt>
                      <c:pt idx="148">
                        <c:v>0.506247</c:v>
                      </c:pt>
                      <c:pt idx="149">
                        <c:v>0.50624899999999995</c:v>
                      </c:pt>
                      <c:pt idx="150">
                        <c:v>0.50625299999999995</c:v>
                      </c:pt>
                      <c:pt idx="151">
                        <c:v>0.50625600000000004</c:v>
                      </c:pt>
                      <c:pt idx="152">
                        <c:v>0.50625299999999995</c:v>
                      </c:pt>
                      <c:pt idx="153">
                        <c:v>0.50625600000000004</c:v>
                      </c:pt>
                      <c:pt idx="154">
                        <c:v>0.50626400000000005</c:v>
                      </c:pt>
                      <c:pt idx="155">
                        <c:v>0.50626599999999999</c:v>
                      </c:pt>
                      <c:pt idx="156">
                        <c:v>0.50626300000000002</c:v>
                      </c:pt>
                      <c:pt idx="157">
                        <c:v>0.50625699999999996</c:v>
                      </c:pt>
                      <c:pt idx="158">
                        <c:v>0.50625500000000001</c:v>
                      </c:pt>
                      <c:pt idx="159">
                        <c:v>0.506247</c:v>
                      </c:pt>
                      <c:pt idx="160">
                        <c:v>0.50622100000000003</c:v>
                      </c:pt>
                      <c:pt idx="161">
                        <c:v>0.50620299999999996</c:v>
                      </c:pt>
                      <c:pt idx="162">
                        <c:v>0.50620299999999996</c:v>
                      </c:pt>
                      <c:pt idx="163">
                        <c:v>0.50620399999999999</c:v>
                      </c:pt>
                      <c:pt idx="164">
                        <c:v>0.50622100000000003</c:v>
                      </c:pt>
                      <c:pt idx="165">
                        <c:v>0.50624000000000002</c:v>
                      </c:pt>
                      <c:pt idx="166">
                        <c:v>0.50625600000000004</c:v>
                      </c:pt>
                      <c:pt idx="167">
                        <c:v>0.50625600000000004</c:v>
                      </c:pt>
                      <c:pt idx="168">
                        <c:v>0.50622699999999998</c:v>
                      </c:pt>
                      <c:pt idx="169">
                        <c:v>0.506185</c:v>
                      </c:pt>
                      <c:pt idx="170">
                        <c:v>0.50618099999999999</c:v>
                      </c:pt>
                      <c:pt idx="171">
                        <c:v>0.50621400000000005</c:v>
                      </c:pt>
                      <c:pt idx="172">
                        <c:v>0.50623899999999999</c:v>
                      </c:pt>
                      <c:pt idx="173">
                        <c:v>0.50624800000000003</c:v>
                      </c:pt>
                      <c:pt idx="174">
                        <c:v>0.50625100000000001</c:v>
                      </c:pt>
                      <c:pt idx="175">
                        <c:v>0.50626300000000002</c:v>
                      </c:pt>
                      <c:pt idx="176">
                        <c:v>0.50627999999999995</c:v>
                      </c:pt>
                      <c:pt idx="177">
                        <c:v>0.50628499999999999</c:v>
                      </c:pt>
                      <c:pt idx="178">
                        <c:v>0.50627200000000006</c:v>
                      </c:pt>
                      <c:pt idx="179">
                        <c:v>0.50626099999999996</c:v>
                      </c:pt>
                      <c:pt idx="180">
                        <c:v>0.50626599999999999</c:v>
                      </c:pt>
                      <c:pt idx="181">
                        <c:v>0.50628300000000004</c:v>
                      </c:pt>
                      <c:pt idx="182">
                        <c:v>0.50629199999999996</c:v>
                      </c:pt>
                      <c:pt idx="183">
                        <c:v>0.50628399999999996</c:v>
                      </c:pt>
                      <c:pt idx="184">
                        <c:v>0.50626400000000005</c:v>
                      </c:pt>
                      <c:pt idx="185">
                        <c:v>0.50625600000000004</c:v>
                      </c:pt>
                      <c:pt idx="186">
                        <c:v>0.50626499999999997</c:v>
                      </c:pt>
                      <c:pt idx="187">
                        <c:v>0.50627299999999997</c:v>
                      </c:pt>
                      <c:pt idx="188">
                        <c:v>0.50626499999999997</c:v>
                      </c:pt>
                      <c:pt idx="189">
                        <c:v>0.50624999999999998</c:v>
                      </c:pt>
                      <c:pt idx="190">
                        <c:v>0.50624800000000003</c:v>
                      </c:pt>
                      <c:pt idx="191">
                        <c:v>0.50625900000000001</c:v>
                      </c:pt>
                      <c:pt idx="192">
                        <c:v>0.50627299999999997</c:v>
                      </c:pt>
                      <c:pt idx="193">
                        <c:v>0.506274</c:v>
                      </c:pt>
                      <c:pt idx="194">
                        <c:v>0.50626899999999997</c:v>
                      </c:pt>
                      <c:pt idx="195">
                        <c:v>0.50625699999999996</c:v>
                      </c:pt>
                      <c:pt idx="196">
                        <c:v>0.50626000000000004</c:v>
                      </c:pt>
                      <c:pt idx="197">
                        <c:v>0.50627</c:v>
                      </c:pt>
                      <c:pt idx="198">
                        <c:v>0.50627100000000003</c:v>
                      </c:pt>
                      <c:pt idx="199">
                        <c:v>0.50626800000000005</c:v>
                      </c:pt>
                      <c:pt idx="200">
                        <c:v>0.50626899999999997</c:v>
                      </c:pt>
                      <c:pt idx="201">
                        <c:v>0.50627299999999997</c:v>
                      </c:pt>
                      <c:pt idx="202">
                        <c:v>0.50627800000000001</c:v>
                      </c:pt>
                      <c:pt idx="203">
                        <c:v>0.50628200000000001</c:v>
                      </c:pt>
                      <c:pt idx="204">
                        <c:v>0.50628300000000004</c:v>
                      </c:pt>
                      <c:pt idx="205">
                        <c:v>0.50628200000000001</c:v>
                      </c:pt>
                      <c:pt idx="206">
                        <c:v>0.50628499999999999</c:v>
                      </c:pt>
                      <c:pt idx="207">
                        <c:v>0.50629000000000002</c:v>
                      </c:pt>
                      <c:pt idx="208">
                        <c:v>0.50628600000000001</c:v>
                      </c:pt>
                      <c:pt idx="209">
                        <c:v>0.50628399999999996</c:v>
                      </c:pt>
                      <c:pt idx="210">
                        <c:v>0.50628099999999998</c:v>
                      </c:pt>
                      <c:pt idx="211">
                        <c:v>0.50629000000000002</c:v>
                      </c:pt>
                      <c:pt idx="212">
                        <c:v>0.50629500000000005</c:v>
                      </c:pt>
                      <c:pt idx="213">
                        <c:v>0.50629100000000005</c:v>
                      </c:pt>
                      <c:pt idx="214">
                        <c:v>0.50628099999999998</c:v>
                      </c:pt>
                      <c:pt idx="215">
                        <c:v>0.50627999999999995</c:v>
                      </c:pt>
                      <c:pt idx="216">
                        <c:v>0.50628899999999999</c:v>
                      </c:pt>
                      <c:pt idx="217">
                        <c:v>0.50629500000000005</c:v>
                      </c:pt>
                      <c:pt idx="218">
                        <c:v>0.50628399999999996</c:v>
                      </c:pt>
                      <c:pt idx="219">
                        <c:v>0.50624499999999995</c:v>
                      </c:pt>
                      <c:pt idx="220">
                        <c:v>0.50619999999999998</c:v>
                      </c:pt>
                      <c:pt idx="221">
                        <c:v>0.50620399999999999</c:v>
                      </c:pt>
                      <c:pt idx="222">
                        <c:v>0.50623200000000002</c:v>
                      </c:pt>
                      <c:pt idx="223">
                        <c:v>0.50626800000000005</c:v>
                      </c:pt>
                      <c:pt idx="224">
                        <c:v>0.50627999999999995</c:v>
                      </c:pt>
                      <c:pt idx="225">
                        <c:v>0.50627800000000001</c:v>
                      </c:pt>
                      <c:pt idx="226">
                        <c:v>0.50627900000000003</c:v>
                      </c:pt>
                      <c:pt idx="227">
                        <c:v>0.50629199999999996</c:v>
                      </c:pt>
                      <c:pt idx="228">
                        <c:v>0.50629800000000003</c:v>
                      </c:pt>
                      <c:pt idx="229">
                        <c:v>0.50629900000000005</c:v>
                      </c:pt>
                      <c:pt idx="230">
                        <c:v>0.50629199999999996</c:v>
                      </c:pt>
                      <c:pt idx="231">
                        <c:v>0.50628399999999996</c:v>
                      </c:pt>
                      <c:pt idx="232">
                        <c:v>0.50629000000000002</c:v>
                      </c:pt>
                      <c:pt idx="233">
                        <c:v>0.50629599999999997</c:v>
                      </c:pt>
                      <c:pt idx="234">
                        <c:v>0.50629599999999997</c:v>
                      </c:pt>
                      <c:pt idx="235">
                        <c:v>0.50629599999999997</c:v>
                      </c:pt>
                      <c:pt idx="236">
                        <c:v>0.50629599999999997</c:v>
                      </c:pt>
                      <c:pt idx="237">
                        <c:v>0.50629500000000005</c:v>
                      </c:pt>
                      <c:pt idx="238">
                        <c:v>0.50629500000000005</c:v>
                      </c:pt>
                      <c:pt idx="239">
                        <c:v>0.50629299999999999</c:v>
                      </c:pt>
                      <c:pt idx="240">
                        <c:v>0.50626300000000002</c:v>
                      </c:pt>
                      <c:pt idx="241">
                        <c:v>0.50622199999999995</c:v>
                      </c:pt>
                      <c:pt idx="242">
                        <c:v>0.50619800000000004</c:v>
                      </c:pt>
                      <c:pt idx="243">
                        <c:v>0.50621099999999997</c:v>
                      </c:pt>
                      <c:pt idx="244">
                        <c:v>0.50624199999999997</c:v>
                      </c:pt>
                      <c:pt idx="245">
                        <c:v>0.50627200000000006</c:v>
                      </c:pt>
                      <c:pt idx="246">
                        <c:v>0.50628700000000004</c:v>
                      </c:pt>
                      <c:pt idx="247">
                        <c:v>0.50629500000000005</c:v>
                      </c:pt>
                      <c:pt idx="248">
                        <c:v>0.50629900000000005</c:v>
                      </c:pt>
                      <c:pt idx="249">
                        <c:v>0.50629800000000003</c:v>
                      </c:pt>
                      <c:pt idx="250">
                        <c:v>0.50629599999999997</c:v>
                      </c:pt>
                      <c:pt idx="251">
                        <c:v>0.50629900000000005</c:v>
                      </c:pt>
                      <c:pt idx="252">
                        <c:v>0.50630299999999995</c:v>
                      </c:pt>
                      <c:pt idx="253">
                        <c:v>0.50630200000000003</c:v>
                      </c:pt>
                      <c:pt idx="254">
                        <c:v>0.50630299999999995</c:v>
                      </c:pt>
                      <c:pt idx="255">
                        <c:v>0.50629900000000005</c:v>
                      </c:pt>
                      <c:pt idx="256">
                        <c:v>0.50629599999999997</c:v>
                      </c:pt>
                      <c:pt idx="257">
                        <c:v>0.50629900000000005</c:v>
                      </c:pt>
                      <c:pt idx="258">
                        <c:v>0.50631000000000004</c:v>
                      </c:pt>
                      <c:pt idx="259">
                        <c:v>0.50630200000000003</c:v>
                      </c:pt>
                      <c:pt idx="260">
                        <c:v>0.50629199999999996</c:v>
                      </c:pt>
                      <c:pt idx="261">
                        <c:v>0.50629199999999996</c:v>
                      </c:pt>
                      <c:pt idx="262">
                        <c:v>0.50629800000000003</c:v>
                      </c:pt>
                      <c:pt idx="263">
                        <c:v>0.50630699999999995</c:v>
                      </c:pt>
                      <c:pt idx="264">
                        <c:v>0.50631499999999996</c:v>
                      </c:pt>
                      <c:pt idx="265">
                        <c:v>0.50630200000000003</c:v>
                      </c:pt>
                      <c:pt idx="266">
                        <c:v>0.50629599999999997</c:v>
                      </c:pt>
                      <c:pt idx="267">
                        <c:v>0.50629999999999997</c:v>
                      </c:pt>
                      <c:pt idx="268">
                        <c:v>0.50631400000000004</c:v>
                      </c:pt>
                      <c:pt idx="269">
                        <c:v>0.50631599999999999</c:v>
                      </c:pt>
                      <c:pt idx="270">
                        <c:v>0.50628499999999999</c:v>
                      </c:pt>
                      <c:pt idx="271">
                        <c:v>0.50623600000000002</c:v>
                      </c:pt>
                      <c:pt idx="272">
                        <c:v>0.50621700000000003</c:v>
                      </c:pt>
                      <c:pt idx="273">
                        <c:v>0.50623200000000002</c:v>
                      </c:pt>
                      <c:pt idx="274">
                        <c:v>0.50627299999999997</c:v>
                      </c:pt>
                      <c:pt idx="275">
                        <c:v>0.50628899999999999</c:v>
                      </c:pt>
                      <c:pt idx="276">
                        <c:v>0.50629199999999996</c:v>
                      </c:pt>
                      <c:pt idx="277">
                        <c:v>0.50629199999999996</c:v>
                      </c:pt>
                      <c:pt idx="278">
                        <c:v>0.506301</c:v>
                      </c:pt>
                      <c:pt idx="279">
                        <c:v>0.50631499999999996</c:v>
                      </c:pt>
                      <c:pt idx="280">
                        <c:v>0.50631300000000001</c:v>
                      </c:pt>
                      <c:pt idx="281">
                        <c:v>0.506297</c:v>
                      </c:pt>
                      <c:pt idx="282">
                        <c:v>0.50629100000000005</c:v>
                      </c:pt>
                      <c:pt idx="283">
                        <c:v>0.506297</c:v>
                      </c:pt>
                      <c:pt idx="284">
                        <c:v>0.50626599999999999</c:v>
                      </c:pt>
                      <c:pt idx="285">
                        <c:v>0.50614099999999995</c:v>
                      </c:pt>
                      <c:pt idx="286">
                        <c:v>0.50585400000000003</c:v>
                      </c:pt>
                      <c:pt idx="287">
                        <c:v>0.50553999999999999</c:v>
                      </c:pt>
                      <c:pt idx="288">
                        <c:v>0.50494799999999995</c:v>
                      </c:pt>
                      <c:pt idx="289">
                        <c:v>0.504305</c:v>
                      </c:pt>
                      <c:pt idx="290">
                        <c:v>0.50354299999999996</c:v>
                      </c:pt>
                      <c:pt idx="291">
                        <c:v>0.50251400000000002</c:v>
                      </c:pt>
                      <c:pt idx="292">
                        <c:v>0.50150700000000004</c:v>
                      </c:pt>
                      <c:pt idx="293">
                        <c:v>0.50020500000000001</c:v>
                      </c:pt>
                      <c:pt idx="294">
                        <c:v>0.49918000000000001</c:v>
                      </c:pt>
                      <c:pt idx="295">
                        <c:v>0.49783500000000003</c:v>
                      </c:pt>
                      <c:pt idx="296">
                        <c:v>0.49609500000000001</c:v>
                      </c:pt>
                      <c:pt idx="297">
                        <c:v>0.49446400000000001</c:v>
                      </c:pt>
                      <c:pt idx="298">
                        <c:v>0.49243500000000001</c:v>
                      </c:pt>
                      <c:pt idx="299">
                        <c:v>0.49059799999999998</c:v>
                      </c:pt>
                      <c:pt idx="300">
                        <c:v>0.48898900000000001</c:v>
                      </c:pt>
                      <c:pt idx="301">
                        <c:v>0.48663299999999998</c:v>
                      </c:pt>
                      <c:pt idx="302">
                        <c:v>0.48456399999999999</c:v>
                      </c:pt>
                      <c:pt idx="303">
                        <c:v>0.48214800000000002</c:v>
                      </c:pt>
                      <c:pt idx="304">
                        <c:v>0.48008000000000001</c:v>
                      </c:pt>
                      <c:pt idx="305">
                        <c:v>0.47768100000000002</c:v>
                      </c:pt>
                      <c:pt idx="306">
                        <c:v>0.47598000000000001</c:v>
                      </c:pt>
                      <c:pt idx="307">
                        <c:v>0.473939</c:v>
                      </c:pt>
                      <c:pt idx="308">
                        <c:v>0.47156799999999999</c:v>
                      </c:pt>
                      <c:pt idx="309">
                        <c:v>0.46953099999999998</c:v>
                      </c:pt>
                      <c:pt idx="310">
                        <c:v>0.46713900000000003</c:v>
                      </c:pt>
                      <c:pt idx="311">
                        <c:v>0.46509</c:v>
                      </c:pt>
                      <c:pt idx="312">
                        <c:v>0.46339200000000003</c:v>
                      </c:pt>
                      <c:pt idx="313">
                        <c:v>0.46102799999999999</c:v>
                      </c:pt>
                      <c:pt idx="314">
                        <c:v>0.45900600000000003</c:v>
                      </c:pt>
                      <c:pt idx="315">
                        <c:v>0.45663799999999999</c:v>
                      </c:pt>
                      <c:pt idx="316">
                        <c:v>0.45457999999999998</c:v>
                      </c:pt>
                      <c:pt idx="317">
                        <c:v>0.45250200000000002</c:v>
                      </c:pt>
                      <c:pt idx="318">
                        <c:v>0.450077</c:v>
                      </c:pt>
                      <c:pt idx="319">
                        <c:v>0.448351</c:v>
                      </c:pt>
                      <c:pt idx="320">
                        <c:v>0.44592900000000002</c:v>
                      </c:pt>
                      <c:pt idx="321">
                        <c:v>0.44381599999999999</c:v>
                      </c:pt>
                      <c:pt idx="322">
                        <c:v>0.44168299999999999</c:v>
                      </c:pt>
                      <c:pt idx="323">
                        <c:v>0.43919999999999998</c:v>
                      </c:pt>
                      <c:pt idx="324">
                        <c:v>0.43706200000000001</c:v>
                      </c:pt>
                      <c:pt idx="325">
                        <c:v>0.43490200000000001</c:v>
                      </c:pt>
                      <c:pt idx="326">
                        <c:v>0.43274299999999999</c:v>
                      </c:pt>
                      <c:pt idx="327">
                        <c:v>0.43024299999999999</c:v>
                      </c:pt>
                      <c:pt idx="328">
                        <c:v>0.42811199999999999</c:v>
                      </c:pt>
                      <c:pt idx="329">
                        <c:v>0.425979</c:v>
                      </c:pt>
                      <c:pt idx="330">
                        <c:v>0.42347299999999999</c:v>
                      </c:pt>
                      <c:pt idx="331">
                        <c:v>0.42131299999999999</c:v>
                      </c:pt>
                      <c:pt idx="332">
                        <c:v>0.41914699999999999</c:v>
                      </c:pt>
                      <c:pt idx="333">
                        <c:v>0.41698800000000003</c:v>
                      </c:pt>
                      <c:pt idx="334">
                        <c:v>0.41484900000000002</c:v>
                      </c:pt>
                      <c:pt idx="335">
                        <c:v>0.41237699999999999</c:v>
                      </c:pt>
                      <c:pt idx="336">
                        <c:v>0.41024500000000003</c:v>
                      </c:pt>
                      <c:pt idx="337">
                        <c:v>0.40774500000000002</c:v>
                      </c:pt>
                      <c:pt idx="338">
                        <c:v>0.40595100000000001</c:v>
                      </c:pt>
                      <c:pt idx="339">
                        <c:v>0.40378700000000001</c:v>
                      </c:pt>
                      <c:pt idx="340">
                        <c:v>0.40124100000000001</c:v>
                      </c:pt>
                      <c:pt idx="341">
                        <c:v>0.399065</c:v>
                      </c:pt>
                      <c:pt idx="342">
                        <c:v>0.396538</c:v>
                      </c:pt>
                      <c:pt idx="343">
                        <c:v>0.39438400000000001</c:v>
                      </c:pt>
                      <c:pt idx="344">
                        <c:v>0.39223000000000002</c:v>
                      </c:pt>
                      <c:pt idx="345">
                        <c:v>0.39006600000000002</c:v>
                      </c:pt>
                      <c:pt idx="346">
                        <c:v>0.38791700000000001</c:v>
                      </c:pt>
                      <c:pt idx="347">
                        <c:v>0.38545099999999999</c:v>
                      </c:pt>
                      <c:pt idx="348">
                        <c:v>0.38335799999999998</c:v>
                      </c:pt>
                      <c:pt idx="349">
                        <c:v>0.380938</c:v>
                      </c:pt>
                      <c:pt idx="350">
                        <c:v>0.38059199999999999</c:v>
                      </c:pt>
                      <c:pt idx="351">
                        <c:v>0.37921500000000002</c:v>
                      </c:pt>
                      <c:pt idx="352">
                        <c:v>0.37715799999999999</c:v>
                      </c:pt>
                      <c:pt idx="353">
                        <c:v>0.37477700000000003</c:v>
                      </c:pt>
                      <c:pt idx="354">
                        <c:v>0.37276199999999998</c:v>
                      </c:pt>
                      <c:pt idx="355">
                        <c:v>0.37041800000000003</c:v>
                      </c:pt>
                      <c:pt idx="356">
                        <c:v>0.368427</c:v>
                      </c:pt>
                      <c:pt idx="357">
                        <c:v>0.36644500000000002</c:v>
                      </c:pt>
                      <c:pt idx="358">
                        <c:v>0.36445699999999998</c:v>
                      </c:pt>
                      <c:pt idx="359">
                        <c:v>0.36247000000000001</c:v>
                      </c:pt>
                      <c:pt idx="360">
                        <c:v>0.36016500000000001</c:v>
                      </c:pt>
                      <c:pt idx="361">
                        <c:v>0.35817500000000002</c:v>
                      </c:pt>
                      <c:pt idx="362">
                        <c:v>0.356188</c:v>
                      </c:pt>
                      <c:pt idx="363">
                        <c:v>0.35386299999999998</c:v>
                      </c:pt>
                      <c:pt idx="364">
                        <c:v>0.35219400000000001</c:v>
                      </c:pt>
                      <c:pt idx="365">
                        <c:v>0.349881</c:v>
                      </c:pt>
                      <c:pt idx="366">
                        <c:v>0.34792800000000002</c:v>
                      </c:pt>
                      <c:pt idx="367">
                        <c:v>0.345636</c:v>
                      </c:pt>
                      <c:pt idx="368">
                        <c:v>0.34362999999999999</c:v>
                      </c:pt>
                      <c:pt idx="369">
                        <c:v>0.34158699999999997</c:v>
                      </c:pt>
                      <c:pt idx="370">
                        <c:v>0.33953100000000003</c:v>
                      </c:pt>
                      <c:pt idx="371">
                        <c:v>0.33747100000000002</c:v>
                      </c:pt>
                      <c:pt idx="372">
                        <c:v>0.33506900000000001</c:v>
                      </c:pt>
                      <c:pt idx="373">
                        <c:v>0.33299499999999999</c:v>
                      </c:pt>
                      <c:pt idx="374">
                        <c:v>0.330897</c:v>
                      </c:pt>
                      <c:pt idx="375">
                        <c:v>0.32844499999999999</c:v>
                      </c:pt>
                      <c:pt idx="376">
                        <c:v>0.32635500000000001</c:v>
                      </c:pt>
                      <c:pt idx="377">
                        <c:v>0.32424900000000001</c:v>
                      </c:pt>
                      <c:pt idx="378">
                        <c:v>0.32214999999999999</c:v>
                      </c:pt>
                      <c:pt idx="379">
                        <c:v>0.320081</c:v>
                      </c:pt>
                      <c:pt idx="380">
                        <c:v>0.31769599999999998</c:v>
                      </c:pt>
                      <c:pt idx="381">
                        <c:v>0.31567600000000001</c:v>
                      </c:pt>
                      <c:pt idx="382">
                        <c:v>0.31334499999999998</c:v>
                      </c:pt>
                      <c:pt idx="383">
                        <c:v>0.31168499999999999</c:v>
                      </c:pt>
                      <c:pt idx="384">
                        <c:v>0.30933899999999998</c:v>
                      </c:pt>
                      <c:pt idx="385">
                        <c:v>0.30731799999999998</c:v>
                      </c:pt>
                      <c:pt idx="386">
                        <c:v>0.30530000000000002</c:v>
                      </c:pt>
                      <c:pt idx="387">
                        <c:v>0.30295899999999998</c:v>
                      </c:pt>
                      <c:pt idx="388">
                        <c:v>0.30094399999999999</c:v>
                      </c:pt>
                      <c:pt idx="389">
                        <c:v>0.29890800000000001</c:v>
                      </c:pt>
                      <c:pt idx="390">
                        <c:v>0.296852</c:v>
                      </c:pt>
                      <c:pt idx="391">
                        <c:v>0.29478300000000002</c:v>
                      </c:pt>
                      <c:pt idx="392">
                        <c:v>0.29237000000000002</c:v>
                      </c:pt>
                      <c:pt idx="393">
                        <c:v>0.29030699999999998</c:v>
                      </c:pt>
                      <c:pt idx="394">
                        <c:v>0.28788399999999997</c:v>
                      </c:pt>
                      <c:pt idx="395">
                        <c:v>0.286134</c:v>
                      </c:pt>
                      <c:pt idx="396">
                        <c:v>0.28403600000000001</c:v>
                      </c:pt>
                      <c:pt idx="397">
                        <c:v>0.28159099999999998</c:v>
                      </c:pt>
                      <c:pt idx="398">
                        <c:v>0.279499</c:v>
                      </c:pt>
                      <c:pt idx="399">
                        <c:v>0.27706999999999998</c:v>
                      </c:pt>
                      <c:pt idx="400">
                        <c:v>0.27499099999999999</c:v>
                      </c:pt>
                      <c:pt idx="401">
                        <c:v>0.27291399999999999</c:v>
                      </c:pt>
                      <c:pt idx="402">
                        <c:v>0.270841</c:v>
                      </c:pt>
                      <c:pt idx="403">
                        <c:v>0.26877899999999999</c:v>
                      </c:pt>
                      <c:pt idx="404">
                        <c:v>0.26638600000000001</c:v>
                      </c:pt>
                      <c:pt idx="405">
                        <c:v>0.26434800000000003</c:v>
                      </c:pt>
                      <c:pt idx="406">
                        <c:v>0.261988</c:v>
                      </c:pt>
                      <c:pt idx="407">
                        <c:v>0.25995699999999999</c:v>
                      </c:pt>
                      <c:pt idx="408">
                        <c:v>0.25826500000000002</c:v>
                      </c:pt>
                      <c:pt idx="409">
                        <c:v>0.25592599999999999</c:v>
                      </c:pt>
                      <c:pt idx="410">
                        <c:v>0.25393199999999999</c:v>
                      </c:pt>
                      <c:pt idx="411">
                        <c:v>0.25165700000000002</c:v>
                      </c:pt>
                      <c:pt idx="412">
                        <c:v>0.249746</c:v>
                      </c:pt>
                      <c:pt idx="413">
                        <c:v>0.247859</c:v>
                      </c:pt>
                      <c:pt idx="414">
                        <c:v>0.24596100000000001</c:v>
                      </c:pt>
                      <c:pt idx="415">
                        <c:v>0.24404899999999999</c:v>
                      </c:pt>
                      <c:pt idx="416">
                        <c:v>0.24181900000000001</c:v>
                      </c:pt>
                      <c:pt idx="417">
                        <c:v>0.23991599999999999</c:v>
                      </c:pt>
                      <c:pt idx="418">
                        <c:v>0.23802599999999999</c:v>
                      </c:pt>
                      <c:pt idx="419">
                        <c:v>0.23583399999999999</c:v>
                      </c:pt>
                      <c:pt idx="420">
                        <c:v>0.234261</c:v>
                      </c:pt>
                      <c:pt idx="421">
                        <c:v>0.23204</c:v>
                      </c:pt>
                      <c:pt idx="422">
                        <c:v>0.23014399999999999</c:v>
                      </c:pt>
                      <c:pt idx="423">
                        <c:v>0.22795199999999999</c:v>
                      </c:pt>
                      <c:pt idx="424">
                        <c:v>0.22608400000000001</c:v>
                      </c:pt>
                      <c:pt idx="425">
                        <c:v>0.224214</c:v>
                      </c:pt>
                      <c:pt idx="426">
                        <c:v>0.22233</c:v>
                      </c:pt>
                      <c:pt idx="427">
                        <c:v>0.22042200000000001</c:v>
                      </c:pt>
                      <c:pt idx="428">
                        <c:v>0.218193</c:v>
                      </c:pt>
                      <c:pt idx="429">
                        <c:v>0.21630099999999999</c:v>
                      </c:pt>
                      <c:pt idx="430">
                        <c:v>0.21444299999999999</c:v>
                      </c:pt>
                      <c:pt idx="431">
                        <c:v>0.212283</c:v>
                      </c:pt>
                      <c:pt idx="432">
                        <c:v>0.210429</c:v>
                      </c:pt>
                      <c:pt idx="433">
                        <c:v>0.20857899999999999</c:v>
                      </c:pt>
                      <c:pt idx="434">
                        <c:v>0.206732</c:v>
                      </c:pt>
                      <c:pt idx="435">
                        <c:v>0.20488200000000001</c:v>
                      </c:pt>
                      <c:pt idx="436">
                        <c:v>0.20272599999999999</c:v>
                      </c:pt>
                      <c:pt idx="437">
                        <c:v>0.20088800000000001</c:v>
                      </c:pt>
                      <c:pt idx="438">
                        <c:v>0.19877</c:v>
                      </c:pt>
                      <c:pt idx="439">
                        <c:v>0.19728000000000001</c:v>
                      </c:pt>
                      <c:pt idx="440">
                        <c:v>0.19551199999999999</c:v>
                      </c:pt>
                      <c:pt idx="441">
                        <c:v>0.19348799999999999</c:v>
                      </c:pt>
                      <c:pt idx="442">
                        <c:v>0.19179099999999999</c:v>
                      </c:pt>
                      <c:pt idx="443">
                        <c:v>0.18984699999999999</c:v>
                      </c:pt>
                      <c:pt idx="444">
                        <c:v>0.18820899999999999</c:v>
                      </c:pt>
                      <c:pt idx="445">
                        <c:v>0.18635099999999999</c:v>
                      </c:pt>
                      <c:pt idx="446">
                        <c:v>0.185059</c:v>
                      </c:pt>
                      <c:pt idx="447">
                        <c:v>0.183532</c:v>
                      </c:pt>
                      <c:pt idx="448">
                        <c:v>0.181781</c:v>
                      </c:pt>
                      <c:pt idx="449">
                        <c:v>0.18029999999999999</c:v>
                      </c:pt>
                      <c:pt idx="450">
                        <c:v>0.178594</c:v>
                      </c:pt>
                      <c:pt idx="451">
                        <c:v>0.177151</c:v>
                      </c:pt>
                      <c:pt idx="452">
                        <c:v>0.17596100000000001</c:v>
                      </c:pt>
                      <c:pt idx="453">
                        <c:v>0.17433799999999999</c:v>
                      </c:pt>
                      <c:pt idx="454">
                        <c:v>0.17297399999999999</c:v>
                      </c:pt>
                      <c:pt idx="455">
                        <c:v>0.17138900000000001</c:v>
                      </c:pt>
                      <c:pt idx="456">
                        <c:v>0.17005400000000001</c:v>
                      </c:pt>
                      <c:pt idx="457">
                        <c:v>0.16875200000000001</c:v>
                      </c:pt>
                      <c:pt idx="458">
                        <c:v>0.16747300000000001</c:v>
                      </c:pt>
                      <c:pt idx="459">
                        <c:v>0.166213</c:v>
                      </c:pt>
                      <c:pt idx="460">
                        <c:v>0.16475400000000001</c:v>
                      </c:pt>
                      <c:pt idx="461">
                        <c:v>0.16351299999999999</c:v>
                      </c:pt>
                      <c:pt idx="462">
                        <c:v>0.16211100000000001</c:v>
                      </c:pt>
                      <c:pt idx="463">
                        <c:v>0.160942</c:v>
                      </c:pt>
                      <c:pt idx="464">
                        <c:v>0.15997800000000001</c:v>
                      </c:pt>
                      <c:pt idx="465">
                        <c:v>0.158632</c:v>
                      </c:pt>
                      <c:pt idx="466">
                        <c:v>0.15748100000000001</c:v>
                      </c:pt>
                      <c:pt idx="467">
                        <c:v>0.15614</c:v>
                      </c:pt>
                      <c:pt idx="468">
                        <c:v>0.155001</c:v>
                      </c:pt>
                      <c:pt idx="469">
                        <c:v>0.15390100000000001</c:v>
                      </c:pt>
                      <c:pt idx="470">
                        <c:v>0.152643</c:v>
                      </c:pt>
                      <c:pt idx="471">
                        <c:v>0.15175</c:v>
                      </c:pt>
                      <c:pt idx="472">
                        <c:v>0.15051200000000001</c:v>
                      </c:pt>
                      <c:pt idx="473">
                        <c:v>0.14949699999999999</c:v>
                      </c:pt>
                      <c:pt idx="474">
                        <c:v>0.148539</c:v>
                      </c:pt>
                      <c:pt idx="475">
                        <c:v>0.14746200000000001</c:v>
                      </c:pt>
                      <c:pt idx="476">
                        <c:v>0.14655899999999999</c:v>
                      </c:pt>
                      <c:pt idx="477">
                        <c:v>0.14565700000000001</c:v>
                      </c:pt>
                      <c:pt idx="478">
                        <c:v>0.14474600000000001</c:v>
                      </c:pt>
                      <c:pt idx="479">
                        <c:v>0.14383499999999999</c:v>
                      </c:pt>
                      <c:pt idx="480">
                        <c:v>0.14279700000000001</c:v>
                      </c:pt>
                      <c:pt idx="481">
                        <c:v>0.14194599999999999</c:v>
                      </c:pt>
                      <c:pt idx="482">
                        <c:v>0.14097899999999999</c:v>
                      </c:pt>
                      <c:pt idx="483">
                        <c:v>0.14029800000000001</c:v>
                      </c:pt>
                      <c:pt idx="484">
                        <c:v>0.139373</c:v>
                      </c:pt>
                      <c:pt idx="485">
                        <c:v>0.13863200000000001</c:v>
                      </c:pt>
                      <c:pt idx="486">
                        <c:v>0.137956</c:v>
                      </c:pt>
                      <c:pt idx="487">
                        <c:v>0.137239</c:v>
                      </c:pt>
                      <c:pt idx="488">
                        <c:v>0.13667000000000001</c:v>
                      </c:pt>
                      <c:pt idx="489">
                        <c:v>0.13608700000000001</c:v>
                      </c:pt>
                      <c:pt idx="490">
                        <c:v>0.135631</c:v>
                      </c:pt>
                      <c:pt idx="491">
                        <c:v>0.13515099999999999</c:v>
                      </c:pt>
                      <c:pt idx="492">
                        <c:v>0.13464499999999999</c:v>
                      </c:pt>
                      <c:pt idx="493">
                        <c:v>0.134271</c:v>
                      </c:pt>
                      <c:pt idx="494">
                        <c:v>0.133883</c:v>
                      </c:pt>
                      <c:pt idx="495">
                        <c:v>0.13356999999999999</c:v>
                      </c:pt>
                      <c:pt idx="496">
                        <c:v>0.13334399999999999</c:v>
                      </c:pt>
                      <c:pt idx="497">
                        <c:v>0.133079</c:v>
                      </c:pt>
                      <c:pt idx="498">
                        <c:v>0.132881</c:v>
                      </c:pt>
                      <c:pt idx="499">
                        <c:v>0.13269900000000001</c:v>
                      </c:pt>
                      <c:pt idx="500">
                        <c:v>0.13259399999999999</c:v>
                      </c:pt>
                      <c:pt idx="501">
                        <c:v>0.13250100000000001</c:v>
                      </c:pt>
                      <c:pt idx="502">
                        <c:v>0.13245000000000001</c:v>
                      </c:pt>
                      <c:pt idx="503">
                        <c:v>0.13239500000000001</c:v>
                      </c:pt>
                      <c:pt idx="504">
                        <c:v>0.132322</c:v>
                      </c:pt>
                      <c:pt idx="505">
                        <c:v>0.13226399999999999</c:v>
                      </c:pt>
                      <c:pt idx="506">
                        <c:v>0.132186</c:v>
                      </c:pt>
                      <c:pt idx="507">
                        <c:v>0.132105</c:v>
                      </c:pt>
                      <c:pt idx="508">
                        <c:v>0.13204299999999999</c:v>
                      </c:pt>
                      <c:pt idx="509">
                        <c:v>0.13198199999999999</c:v>
                      </c:pt>
                      <c:pt idx="510">
                        <c:v>0.131935</c:v>
                      </c:pt>
                      <c:pt idx="511">
                        <c:v>0.13187499999999999</c:v>
                      </c:pt>
                      <c:pt idx="512">
                        <c:v>0.13181100000000001</c:v>
                      </c:pt>
                      <c:pt idx="513">
                        <c:v>0.13172700000000001</c:v>
                      </c:pt>
                      <c:pt idx="514">
                        <c:v>0.13164899999999999</c:v>
                      </c:pt>
                      <c:pt idx="515">
                        <c:v>0.13161200000000001</c:v>
                      </c:pt>
                      <c:pt idx="516">
                        <c:v>0.13156399999999999</c:v>
                      </c:pt>
                      <c:pt idx="517">
                        <c:v>0.13150600000000001</c:v>
                      </c:pt>
                      <c:pt idx="518">
                        <c:v>0.13142999999999999</c:v>
                      </c:pt>
                      <c:pt idx="519">
                        <c:v>0.131353</c:v>
                      </c:pt>
                      <c:pt idx="520">
                        <c:v>0.13131000000000001</c:v>
                      </c:pt>
                      <c:pt idx="521">
                        <c:v>0.13126699999999999</c:v>
                      </c:pt>
                      <c:pt idx="522">
                        <c:v>0.131213</c:v>
                      </c:pt>
                      <c:pt idx="523">
                        <c:v>0.13113900000000001</c:v>
                      </c:pt>
                      <c:pt idx="524">
                        <c:v>0.131052</c:v>
                      </c:pt>
                      <c:pt idx="525">
                        <c:v>0.130968</c:v>
                      </c:pt>
                      <c:pt idx="526">
                        <c:v>0.13086700000000001</c:v>
                      </c:pt>
                      <c:pt idx="527">
                        <c:v>0.130769</c:v>
                      </c:pt>
                      <c:pt idx="528">
                        <c:v>0.13059999999999999</c:v>
                      </c:pt>
                      <c:pt idx="529">
                        <c:v>0.13042999999999999</c:v>
                      </c:pt>
                      <c:pt idx="530">
                        <c:v>0.13025400000000001</c:v>
                      </c:pt>
                      <c:pt idx="531">
                        <c:v>0.130052</c:v>
                      </c:pt>
                      <c:pt idx="532">
                        <c:v>0.12989500000000001</c:v>
                      </c:pt>
                      <c:pt idx="533">
                        <c:v>0.129742</c:v>
                      </c:pt>
                      <c:pt idx="534">
                        <c:v>0.129577</c:v>
                      </c:pt>
                      <c:pt idx="535">
                        <c:v>0.129386</c:v>
                      </c:pt>
                      <c:pt idx="536">
                        <c:v>0.129354</c:v>
                      </c:pt>
                      <c:pt idx="537">
                        <c:v>0.12915699999999999</c:v>
                      </c:pt>
                      <c:pt idx="538">
                        <c:v>0.12894900000000001</c:v>
                      </c:pt>
                      <c:pt idx="539">
                        <c:v>0.128666</c:v>
                      </c:pt>
                      <c:pt idx="540">
                        <c:v>0.128412</c:v>
                      </c:pt>
                      <c:pt idx="541">
                        <c:v>0.12815299999999999</c:v>
                      </c:pt>
                      <c:pt idx="542">
                        <c:v>0.12786500000000001</c:v>
                      </c:pt>
                      <c:pt idx="543">
                        <c:v>0.12757099999999999</c:v>
                      </c:pt>
                      <c:pt idx="544">
                        <c:v>0.127221</c:v>
                      </c:pt>
                      <c:pt idx="545">
                        <c:v>0.12690199999999999</c:v>
                      </c:pt>
                      <c:pt idx="546">
                        <c:v>0.126524</c:v>
                      </c:pt>
                      <c:pt idx="547">
                        <c:v>0.126252</c:v>
                      </c:pt>
                      <c:pt idx="548">
                        <c:v>0.12590399999999999</c:v>
                      </c:pt>
                      <c:pt idx="549">
                        <c:v>0.12546499999999999</c:v>
                      </c:pt>
                      <c:pt idx="550">
                        <c:v>0.12507199999999999</c:v>
                      </c:pt>
                      <c:pt idx="551">
                        <c:v>0.124608</c:v>
                      </c:pt>
                      <c:pt idx="552">
                        <c:v>0.124205</c:v>
                      </c:pt>
                      <c:pt idx="553">
                        <c:v>0.123797</c:v>
                      </c:pt>
                      <c:pt idx="554">
                        <c:v>0.123353</c:v>
                      </c:pt>
                      <c:pt idx="555">
                        <c:v>0.122894</c:v>
                      </c:pt>
                      <c:pt idx="556">
                        <c:v>0.122381</c:v>
                      </c:pt>
                      <c:pt idx="557">
                        <c:v>0.121943</c:v>
                      </c:pt>
                      <c:pt idx="558">
                        <c:v>0.121493</c:v>
                      </c:pt>
                      <c:pt idx="559">
                        <c:v>0.12095</c:v>
                      </c:pt>
                      <c:pt idx="560">
                        <c:v>0.120555</c:v>
                      </c:pt>
                      <c:pt idx="561">
                        <c:v>0.120023</c:v>
                      </c:pt>
                      <c:pt idx="562">
                        <c:v>0.11958000000000001</c:v>
                      </c:pt>
                      <c:pt idx="563">
                        <c:v>0.11905</c:v>
                      </c:pt>
                      <c:pt idx="564">
                        <c:v>0.11858299999999999</c:v>
                      </c:pt>
                      <c:pt idx="565">
                        <c:v>0.118101</c:v>
                      </c:pt>
                      <c:pt idx="566">
                        <c:v>0.11763700000000001</c:v>
                      </c:pt>
                      <c:pt idx="567">
                        <c:v>0.117198</c:v>
                      </c:pt>
                      <c:pt idx="568">
                        <c:v>0.116677</c:v>
                      </c:pt>
                      <c:pt idx="569">
                        <c:v>0.116213</c:v>
                      </c:pt>
                      <c:pt idx="570">
                        <c:v>0.115742</c:v>
                      </c:pt>
                      <c:pt idx="571">
                        <c:v>0.11519</c:v>
                      </c:pt>
                      <c:pt idx="572">
                        <c:v>0.114813</c:v>
                      </c:pt>
                      <c:pt idx="573">
                        <c:v>0.114313</c:v>
                      </c:pt>
                      <c:pt idx="574">
                        <c:v>0.11388</c:v>
                      </c:pt>
                      <c:pt idx="575">
                        <c:v>0.11344</c:v>
                      </c:pt>
                      <c:pt idx="576">
                        <c:v>0.112913</c:v>
                      </c:pt>
                      <c:pt idx="577">
                        <c:v>0.112481</c:v>
                      </c:pt>
                      <c:pt idx="578">
                        <c:v>0.11207499999999999</c:v>
                      </c:pt>
                      <c:pt idx="579">
                        <c:v>0.111677</c:v>
                      </c:pt>
                      <c:pt idx="580">
                        <c:v>0.111179</c:v>
                      </c:pt>
                      <c:pt idx="581">
                        <c:v>0.110724</c:v>
                      </c:pt>
                      <c:pt idx="582">
                        <c:v>0.110261</c:v>
                      </c:pt>
                      <c:pt idx="583">
                        <c:v>0.10975799999999999</c:v>
                      </c:pt>
                      <c:pt idx="584">
                        <c:v>0.109362</c:v>
                      </c:pt>
                      <c:pt idx="585">
                        <c:v>0.10897999999999999</c:v>
                      </c:pt>
                      <c:pt idx="586">
                        <c:v>0.1086</c:v>
                      </c:pt>
                      <c:pt idx="587">
                        <c:v>0.10821500000000001</c:v>
                      </c:pt>
                      <c:pt idx="588">
                        <c:v>0.10774300000000001</c:v>
                      </c:pt>
                      <c:pt idx="589">
                        <c:v>0.107349</c:v>
                      </c:pt>
                      <c:pt idx="590">
                        <c:v>0.106922</c:v>
                      </c:pt>
                      <c:pt idx="591">
                        <c:v>0.10661900000000001</c:v>
                      </c:pt>
                      <c:pt idx="592">
                        <c:v>0.10625900000000001</c:v>
                      </c:pt>
                      <c:pt idx="593">
                        <c:v>0.10582800000000001</c:v>
                      </c:pt>
                      <c:pt idx="594">
                        <c:v>0.10542799999999999</c:v>
                      </c:pt>
                      <c:pt idx="595">
                        <c:v>0.104962</c:v>
                      </c:pt>
                      <c:pt idx="596">
                        <c:v>0.104587</c:v>
                      </c:pt>
                      <c:pt idx="597">
                        <c:v>0.10429099999999999</c:v>
                      </c:pt>
                      <c:pt idx="598">
                        <c:v>0.103895</c:v>
                      </c:pt>
                      <c:pt idx="599">
                        <c:v>0.10355399999999999</c:v>
                      </c:pt>
                      <c:pt idx="600">
                        <c:v>0.103115</c:v>
                      </c:pt>
                      <c:pt idx="601">
                        <c:v>0.10273500000000001</c:v>
                      </c:pt>
                      <c:pt idx="602">
                        <c:v>0.102308</c:v>
                      </c:pt>
                      <c:pt idx="603">
                        <c:v>0.101947</c:v>
                      </c:pt>
                      <c:pt idx="604">
                        <c:v>0.10163800000000001</c:v>
                      </c:pt>
                      <c:pt idx="605">
                        <c:v>0.10116</c:v>
                      </c:pt>
                      <c:pt idx="606">
                        <c:v>0.10074</c:v>
                      </c:pt>
                      <c:pt idx="607">
                        <c:v>0.100286</c:v>
                      </c:pt>
                      <c:pt idx="608">
                        <c:v>9.9914000000000003E-2</c:v>
                      </c:pt>
                      <c:pt idx="609">
                        <c:v>9.9543999999999994E-2</c:v>
                      </c:pt>
                      <c:pt idx="610">
                        <c:v>9.9148E-2</c:v>
                      </c:pt>
                      <c:pt idx="611">
                        <c:v>9.8714999999999997E-2</c:v>
                      </c:pt>
                      <c:pt idx="612">
                        <c:v>9.8225000000000007E-2</c:v>
                      </c:pt>
                      <c:pt idx="613">
                        <c:v>9.7842999999999999E-2</c:v>
                      </c:pt>
                      <c:pt idx="614">
                        <c:v>9.7458000000000003E-2</c:v>
                      </c:pt>
                      <c:pt idx="615">
                        <c:v>9.6983E-2</c:v>
                      </c:pt>
                      <c:pt idx="616">
                        <c:v>9.6642000000000006E-2</c:v>
                      </c:pt>
                      <c:pt idx="617">
                        <c:v>9.6155000000000004E-2</c:v>
                      </c:pt>
                      <c:pt idx="618">
                        <c:v>9.5742999999999995E-2</c:v>
                      </c:pt>
                      <c:pt idx="619">
                        <c:v>9.5283000000000007E-2</c:v>
                      </c:pt>
                      <c:pt idx="620">
                        <c:v>9.4894999999999993E-2</c:v>
                      </c:pt>
                      <c:pt idx="621">
                        <c:v>9.4500000000000001E-2</c:v>
                      </c:pt>
                      <c:pt idx="622">
                        <c:v>9.4105999999999995E-2</c:v>
                      </c:pt>
                      <c:pt idx="623">
                        <c:v>9.3729999999999994E-2</c:v>
                      </c:pt>
                      <c:pt idx="624">
                        <c:v>9.3312999999999993E-2</c:v>
                      </c:pt>
                      <c:pt idx="625">
                        <c:v>9.2953999999999995E-2</c:v>
                      </c:pt>
                      <c:pt idx="626">
                        <c:v>9.2577999999999994E-2</c:v>
                      </c:pt>
                      <c:pt idx="627">
                        <c:v>9.2130000000000004E-2</c:v>
                      </c:pt>
                      <c:pt idx="628">
                        <c:v>9.1749999999999998E-2</c:v>
                      </c:pt>
                      <c:pt idx="629">
                        <c:v>9.1397000000000006E-2</c:v>
                      </c:pt>
                      <c:pt idx="630">
                        <c:v>9.1064000000000006E-2</c:v>
                      </c:pt>
                      <c:pt idx="631">
                        <c:v>9.0723999999999999E-2</c:v>
                      </c:pt>
                      <c:pt idx="632">
                        <c:v>9.0282000000000001E-2</c:v>
                      </c:pt>
                      <c:pt idx="633">
                        <c:v>8.9873999999999996E-2</c:v>
                      </c:pt>
                      <c:pt idx="634">
                        <c:v>8.9452000000000004E-2</c:v>
                      </c:pt>
                      <c:pt idx="635">
                        <c:v>8.9188000000000003E-2</c:v>
                      </c:pt>
                      <c:pt idx="636">
                        <c:v>8.8877999999999999E-2</c:v>
                      </c:pt>
                      <c:pt idx="637">
                        <c:v>8.8506000000000001E-2</c:v>
                      </c:pt>
                      <c:pt idx="638">
                        <c:v>8.8162000000000004E-2</c:v>
                      </c:pt>
                      <c:pt idx="639">
                        <c:v>8.7735999999999995E-2</c:v>
                      </c:pt>
                      <c:pt idx="640">
                        <c:v>8.7377999999999997E-2</c:v>
                      </c:pt>
                      <c:pt idx="641">
                        <c:v>8.7036000000000002E-2</c:v>
                      </c:pt>
                      <c:pt idx="642">
                        <c:v>8.6702000000000001E-2</c:v>
                      </c:pt>
                      <c:pt idx="643">
                        <c:v>8.6374000000000006E-2</c:v>
                      </c:pt>
                      <c:pt idx="644">
                        <c:v>8.5975999999999997E-2</c:v>
                      </c:pt>
                      <c:pt idx="645">
                        <c:v>8.5622000000000004E-2</c:v>
                      </c:pt>
                      <c:pt idx="646">
                        <c:v>8.5233000000000003E-2</c:v>
                      </c:pt>
                      <c:pt idx="647">
                        <c:v>8.4962999999999997E-2</c:v>
                      </c:pt>
                      <c:pt idx="648">
                        <c:v>8.4628999999999996E-2</c:v>
                      </c:pt>
                      <c:pt idx="649">
                        <c:v>8.4228999999999998E-2</c:v>
                      </c:pt>
                      <c:pt idx="650">
                        <c:v>8.3902000000000004E-2</c:v>
                      </c:pt>
                      <c:pt idx="651">
                        <c:v>8.3513000000000004E-2</c:v>
                      </c:pt>
                      <c:pt idx="652">
                        <c:v>8.3185999999999996E-2</c:v>
                      </c:pt>
                      <c:pt idx="653">
                        <c:v>8.2889000000000004E-2</c:v>
                      </c:pt>
                      <c:pt idx="654">
                        <c:v>8.2616999999999996E-2</c:v>
                      </c:pt>
                      <c:pt idx="655">
                        <c:v>8.2341999999999999E-2</c:v>
                      </c:pt>
                      <c:pt idx="656">
                        <c:v>8.1990999999999994E-2</c:v>
                      </c:pt>
                      <c:pt idx="657">
                        <c:v>8.1668000000000004E-2</c:v>
                      </c:pt>
                      <c:pt idx="658">
                        <c:v>8.1313999999999997E-2</c:v>
                      </c:pt>
                      <c:pt idx="659">
                        <c:v>8.1053E-2</c:v>
                      </c:pt>
                      <c:pt idx="660">
                        <c:v>8.0838999999999994E-2</c:v>
                      </c:pt>
                      <c:pt idx="661">
                        <c:v>8.0534999999999995E-2</c:v>
                      </c:pt>
                      <c:pt idx="662">
                        <c:v>8.0253000000000005E-2</c:v>
                      </c:pt>
                      <c:pt idx="663">
                        <c:v>7.9881999999999995E-2</c:v>
                      </c:pt>
                      <c:pt idx="664">
                        <c:v>7.9558000000000004E-2</c:v>
                      </c:pt>
                      <c:pt idx="665">
                        <c:v>7.9257999999999995E-2</c:v>
                      </c:pt>
                      <c:pt idx="666">
                        <c:v>7.8936000000000006E-2</c:v>
                      </c:pt>
                      <c:pt idx="667">
                        <c:v>7.8696000000000002E-2</c:v>
                      </c:pt>
                      <c:pt idx="668">
                        <c:v>7.8326000000000007E-2</c:v>
                      </c:pt>
                      <c:pt idx="669">
                        <c:v>7.8007000000000007E-2</c:v>
                      </c:pt>
                      <c:pt idx="670">
                        <c:v>7.7701999999999993E-2</c:v>
                      </c:pt>
                      <c:pt idx="671">
                        <c:v>7.7349000000000001E-2</c:v>
                      </c:pt>
                      <c:pt idx="672">
                        <c:v>7.7049000000000006E-2</c:v>
                      </c:pt>
                      <c:pt idx="673">
                        <c:v>7.6751E-2</c:v>
                      </c:pt>
                      <c:pt idx="674">
                        <c:v>7.6433000000000001E-2</c:v>
                      </c:pt>
                      <c:pt idx="675">
                        <c:v>7.6119000000000006E-2</c:v>
                      </c:pt>
                      <c:pt idx="676">
                        <c:v>7.5772999999999993E-2</c:v>
                      </c:pt>
                      <c:pt idx="677">
                        <c:v>7.5480000000000005E-2</c:v>
                      </c:pt>
                      <c:pt idx="678">
                        <c:v>7.5133000000000005E-2</c:v>
                      </c:pt>
                      <c:pt idx="679">
                        <c:v>7.4886999999999995E-2</c:v>
                      </c:pt>
                      <c:pt idx="680">
                        <c:v>7.4551999999999993E-2</c:v>
                      </c:pt>
                      <c:pt idx="681">
                        <c:v>7.4289999999999995E-2</c:v>
                      </c:pt>
                      <c:pt idx="682">
                        <c:v>7.4050000000000005E-2</c:v>
                      </c:pt>
                      <c:pt idx="683">
                        <c:v>7.3764999999999997E-2</c:v>
                      </c:pt>
                      <c:pt idx="684">
                        <c:v>7.3521000000000003E-2</c:v>
                      </c:pt>
                      <c:pt idx="685">
                        <c:v>7.3308999999999999E-2</c:v>
                      </c:pt>
                      <c:pt idx="686">
                        <c:v>7.3121000000000005E-2</c:v>
                      </c:pt>
                      <c:pt idx="687">
                        <c:v>7.2932999999999998E-2</c:v>
                      </c:pt>
                      <c:pt idx="688">
                        <c:v>7.2713E-2</c:v>
                      </c:pt>
                      <c:pt idx="689">
                        <c:v>7.2526999999999994E-2</c:v>
                      </c:pt>
                      <c:pt idx="690">
                        <c:v>7.2343000000000005E-2</c:v>
                      </c:pt>
                      <c:pt idx="691">
                        <c:v>7.2198999999999999E-2</c:v>
                      </c:pt>
                      <c:pt idx="692">
                        <c:v>7.2066000000000005E-2</c:v>
                      </c:pt>
                      <c:pt idx="693">
                        <c:v>7.1869000000000002E-2</c:v>
                      </c:pt>
                      <c:pt idx="694">
                        <c:v>7.1731000000000003E-2</c:v>
                      </c:pt>
                      <c:pt idx="695">
                        <c:v>7.1621000000000004E-2</c:v>
                      </c:pt>
                      <c:pt idx="696">
                        <c:v>7.1545999999999998E-2</c:v>
                      </c:pt>
                      <c:pt idx="697">
                        <c:v>7.1457000000000007E-2</c:v>
                      </c:pt>
                      <c:pt idx="698">
                        <c:v>7.1369000000000002E-2</c:v>
                      </c:pt>
                      <c:pt idx="699">
                        <c:v>7.1275000000000005E-2</c:v>
                      </c:pt>
                      <c:pt idx="700">
                        <c:v>7.1236999999999995E-2</c:v>
                      </c:pt>
                      <c:pt idx="701">
                        <c:v>7.1235000000000007E-2</c:v>
                      </c:pt>
                      <c:pt idx="702">
                        <c:v>7.1249000000000007E-2</c:v>
                      </c:pt>
                      <c:pt idx="703">
                        <c:v>7.1280999999999997E-2</c:v>
                      </c:pt>
                      <c:pt idx="704">
                        <c:v>7.1316000000000004E-2</c:v>
                      </c:pt>
                      <c:pt idx="705">
                        <c:v>7.1396000000000001E-2</c:v>
                      </c:pt>
                      <c:pt idx="706">
                        <c:v>7.1509000000000003E-2</c:v>
                      </c:pt>
                      <c:pt idx="707">
                        <c:v>7.1672E-2</c:v>
                      </c:pt>
                      <c:pt idx="708">
                        <c:v>7.1832999999999994E-2</c:v>
                      </c:pt>
                      <c:pt idx="709">
                        <c:v>7.2013999999999995E-2</c:v>
                      </c:pt>
                      <c:pt idx="710">
                        <c:v>7.2255E-2</c:v>
                      </c:pt>
                      <c:pt idx="711">
                        <c:v>7.2467000000000004E-2</c:v>
                      </c:pt>
                      <c:pt idx="712">
                        <c:v>7.2811000000000001E-2</c:v>
                      </c:pt>
                      <c:pt idx="713">
                        <c:v>7.3132000000000003E-2</c:v>
                      </c:pt>
                      <c:pt idx="714">
                        <c:v>7.3487999999999998E-2</c:v>
                      </c:pt>
                      <c:pt idx="715">
                        <c:v>7.3954000000000006E-2</c:v>
                      </c:pt>
                      <c:pt idx="716">
                        <c:v>7.4387999999999996E-2</c:v>
                      </c:pt>
                      <c:pt idx="717">
                        <c:v>7.4876999999999999E-2</c:v>
                      </c:pt>
                      <c:pt idx="718">
                        <c:v>7.5424000000000005E-2</c:v>
                      </c:pt>
                      <c:pt idx="719">
                        <c:v>7.6113E-2</c:v>
                      </c:pt>
                      <c:pt idx="720">
                        <c:v>7.6737E-2</c:v>
                      </c:pt>
                      <c:pt idx="721">
                        <c:v>7.7380000000000004E-2</c:v>
                      </c:pt>
                      <c:pt idx="722">
                        <c:v>7.8183000000000002E-2</c:v>
                      </c:pt>
                      <c:pt idx="723">
                        <c:v>7.8302999999999998E-2</c:v>
                      </c:pt>
                      <c:pt idx="724">
                        <c:v>7.8801999999999997E-2</c:v>
                      </c:pt>
                      <c:pt idx="725">
                        <c:v>7.9727000000000006E-2</c:v>
                      </c:pt>
                      <c:pt idx="726">
                        <c:v>8.0568000000000001E-2</c:v>
                      </c:pt>
                      <c:pt idx="727">
                        <c:v>8.1450999999999996E-2</c:v>
                      </c:pt>
                      <c:pt idx="728">
                        <c:v>8.2486000000000004E-2</c:v>
                      </c:pt>
                      <c:pt idx="729">
                        <c:v>8.3407999999999996E-2</c:v>
                      </c:pt>
                      <c:pt idx="730">
                        <c:v>8.4383E-2</c:v>
                      </c:pt>
                      <c:pt idx="731">
                        <c:v>8.5389000000000007E-2</c:v>
                      </c:pt>
                      <c:pt idx="732">
                        <c:v>8.6418999999999996E-2</c:v>
                      </c:pt>
                      <c:pt idx="733">
                        <c:v>8.7618000000000001E-2</c:v>
                      </c:pt>
                      <c:pt idx="734">
                        <c:v>8.8661000000000004E-2</c:v>
                      </c:pt>
                      <c:pt idx="735">
                        <c:v>8.9915999999999996E-2</c:v>
                      </c:pt>
                      <c:pt idx="736">
                        <c:v>9.1041999999999998E-2</c:v>
                      </c:pt>
                      <c:pt idx="737">
                        <c:v>9.2196E-2</c:v>
                      </c:pt>
                      <c:pt idx="738">
                        <c:v>9.3315999999999996E-2</c:v>
                      </c:pt>
                      <c:pt idx="739">
                        <c:v>9.4436000000000006E-2</c:v>
                      </c:pt>
                      <c:pt idx="740">
                        <c:v>9.5787999999999998E-2</c:v>
                      </c:pt>
                      <c:pt idx="741">
                        <c:v>9.6963999999999995E-2</c:v>
                      </c:pt>
                      <c:pt idx="742">
                        <c:v>9.8324999999999996E-2</c:v>
                      </c:pt>
                      <c:pt idx="743">
                        <c:v>9.9279999999999993E-2</c:v>
                      </c:pt>
                      <c:pt idx="744">
                        <c:v>0.10037699999999999</c:v>
                      </c:pt>
                      <c:pt idx="745">
                        <c:v>0.101642</c:v>
                      </c:pt>
                      <c:pt idx="746">
                        <c:v>0.102739</c:v>
                      </c:pt>
                      <c:pt idx="747">
                        <c:v>0.104009</c:v>
                      </c:pt>
                      <c:pt idx="748">
                        <c:v>0.10506799999999999</c:v>
                      </c:pt>
                      <c:pt idx="749">
                        <c:v>0.10592</c:v>
                      </c:pt>
                      <c:pt idx="750">
                        <c:v>0.107055</c:v>
                      </c:pt>
                      <c:pt idx="751">
                        <c:v>0.10799400000000001</c:v>
                      </c:pt>
                      <c:pt idx="752">
                        <c:v>0.10907600000000001</c:v>
                      </c:pt>
                      <c:pt idx="753">
                        <c:v>0.109984</c:v>
                      </c:pt>
                      <c:pt idx="754">
                        <c:v>0.110858</c:v>
                      </c:pt>
                      <c:pt idx="755">
                        <c:v>0.111696</c:v>
                      </c:pt>
                      <c:pt idx="756">
                        <c:v>0.112474</c:v>
                      </c:pt>
                      <c:pt idx="757">
                        <c:v>0.113348</c:v>
                      </c:pt>
                      <c:pt idx="758">
                        <c:v>0.11411</c:v>
                      </c:pt>
                      <c:pt idx="759">
                        <c:v>0.11500100000000001</c:v>
                      </c:pt>
                      <c:pt idx="760">
                        <c:v>0.115714</c:v>
                      </c:pt>
                      <c:pt idx="761">
                        <c:v>0.11634700000000001</c:v>
                      </c:pt>
                      <c:pt idx="762">
                        <c:v>0.11694599999999999</c:v>
                      </c:pt>
                      <c:pt idx="763">
                        <c:v>0.11754000000000001</c:v>
                      </c:pt>
                      <c:pt idx="764">
                        <c:v>0.11820700000000001</c:v>
                      </c:pt>
                      <c:pt idx="765">
                        <c:v>0.11873400000000001</c:v>
                      </c:pt>
                      <c:pt idx="766">
                        <c:v>0.119217</c:v>
                      </c:pt>
                      <c:pt idx="767">
                        <c:v>0.119722</c:v>
                      </c:pt>
                      <c:pt idx="768">
                        <c:v>0.120071</c:v>
                      </c:pt>
                      <c:pt idx="769">
                        <c:v>0.120575</c:v>
                      </c:pt>
                      <c:pt idx="770">
                        <c:v>0.120989</c:v>
                      </c:pt>
                      <c:pt idx="771">
                        <c:v>0.121354</c:v>
                      </c:pt>
                      <c:pt idx="772">
                        <c:v>0.121714</c:v>
                      </c:pt>
                      <c:pt idx="773">
                        <c:v>0.122013</c:v>
                      </c:pt>
                      <c:pt idx="774">
                        <c:v>0.122308</c:v>
                      </c:pt>
                      <c:pt idx="775">
                        <c:v>0.122568</c:v>
                      </c:pt>
                      <c:pt idx="776">
                        <c:v>0.12282</c:v>
                      </c:pt>
                      <c:pt idx="777">
                        <c:v>0.12300999999999999</c:v>
                      </c:pt>
                      <c:pt idx="778">
                        <c:v>0.12317</c:v>
                      </c:pt>
                      <c:pt idx="779">
                        <c:v>0.123344</c:v>
                      </c:pt>
                      <c:pt idx="780">
                        <c:v>0.12347900000000001</c:v>
                      </c:pt>
                      <c:pt idx="781">
                        <c:v>0.123587</c:v>
                      </c:pt>
                      <c:pt idx="782">
                        <c:v>0.12367499999999999</c:v>
                      </c:pt>
                      <c:pt idx="783">
                        <c:v>0.123747</c:v>
                      </c:pt>
                      <c:pt idx="784">
                        <c:v>0.12377299999999999</c:v>
                      </c:pt>
                      <c:pt idx="785">
                        <c:v>0.123782</c:v>
                      </c:pt>
                      <c:pt idx="786">
                        <c:v>0.123811</c:v>
                      </c:pt>
                      <c:pt idx="787">
                        <c:v>0.123823</c:v>
                      </c:pt>
                      <c:pt idx="788">
                        <c:v>0.123821</c:v>
                      </c:pt>
                      <c:pt idx="789">
                        <c:v>0.123793</c:v>
                      </c:pt>
                      <c:pt idx="790">
                        <c:v>0.123727</c:v>
                      </c:pt>
                      <c:pt idx="791">
                        <c:v>0.123628</c:v>
                      </c:pt>
                      <c:pt idx="792">
                        <c:v>0.123541</c:v>
                      </c:pt>
                      <c:pt idx="793">
                        <c:v>0.123472</c:v>
                      </c:pt>
                      <c:pt idx="794">
                        <c:v>0.123372</c:v>
                      </c:pt>
                      <c:pt idx="795">
                        <c:v>0.12327299999999999</c:v>
                      </c:pt>
                      <c:pt idx="796">
                        <c:v>0.12310400000000001</c:v>
                      </c:pt>
                      <c:pt idx="797">
                        <c:v>0.122949</c:v>
                      </c:pt>
                      <c:pt idx="798">
                        <c:v>0.122779</c:v>
                      </c:pt>
                      <c:pt idx="799">
                        <c:v>0.122629</c:v>
                      </c:pt>
                      <c:pt idx="800">
                        <c:v>0.12242599999999999</c:v>
                      </c:pt>
                      <c:pt idx="801">
                        <c:v>0.12220499999999999</c:v>
                      </c:pt>
                      <c:pt idx="802">
                        <c:v>0.122021</c:v>
                      </c:pt>
                      <c:pt idx="803">
                        <c:v>0.121819</c:v>
                      </c:pt>
                      <c:pt idx="804">
                        <c:v>0.121655</c:v>
                      </c:pt>
                      <c:pt idx="805">
                        <c:v>0.121472</c:v>
                      </c:pt>
                      <c:pt idx="806">
                        <c:v>0.121253</c:v>
                      </c:pt>
                      <c:pt idx="807">
                        <c:v>0.120988</c:v>
                      </c:pt>
                      <c:pt idx="808">
                        <c:v>0.12069000000000001</c:v>
                      </c:pt>
                      <c:pt idx="809">
                        <c:v>0.120487</c:v>
                      </c:pt>
                      <c:pt idx="810">
                        <c:v>0.120311</c:v>
                      </c:pt>
                      <c:pt idx="811">
                        <c:v>0.120089</c:v>
                      </c:pt>
                      <c:pt idx="812">
                        <c:v>0.11991400000000001</c:v>
                      </c:pt>
                      <c:pt idx="813">
                        <c:v>0.119645</c:v>
                      </c:pt>
                      <c:pt idx="814">
                        <c:v>0.119421</c:v>
                      </c:pt>
                      <c:pt idx="815">
                        <c:v>0.119181</c:v>
                      </c:pt>
                      <c:pt idx="816">
                        <c:v>0.118975</c:v>
                      </c:pt>
                      <c:pt idx="817">
                        <c:v>0.118766</c:v>
                      </c:pt>
                      <c:pt idx="818">
                        <c:v>0.118546</c:v>
                      </c:pt>
                      <c:pt idx="819">
                        <c:v>0.11830599999999999</c:v>
                      </c:pt>
                      <c:pt idx="820">
                        <c:v>0.118032</c:v>
                      </c:pt>
                      <c:pt idx="821">
                        <c:v>0.117824</c:v>
                      </c:pt>
                      <c:pt idx="822">
                        <c:v>0.117634</c:v>
                      </c:pt>
                      <c:pt idx="823">
                        <c:v>0.117424</c:v>
                      </c:pt>
                      <c:pt idx="824">
                        <c:v>0.11724</c:v>
                      </c:pt>
                      <c:pt idx="825">
                        <c:v>0.11702799999999999</c:v>
                      </c:pt>
                      <c:pt idx="826">
                        <c:v>0.11680599999999999</c:v>
                      </c:pt>
                      <c:pt idx="827">
                        <c:v>0.116601</c:v>
                      </c:pt>
                      <c:pt idx="828">
                        <c:v>0.116365</c:v>
                      </c:pt>
                      <c:pt idx="829">
                        <c:v>0.116163</c:v>
                      </c:pt>
                      <c:pt idx="830">
                        <c:v>0.115915</c:v>
                      </c:pt>
                      <c:pt idx="831">
                        <c:v>0.115706</c:v>
                      </c:pt>
                      <c:pt idx="832">
                        <c:v>0.115457</c:v>
                      </c:pt>
                      <c:pt idx="833">
                        <c:v>0.115215</c:v>
                      </c:pt>
                      <c:pt idx="834">
                        <c:v>0.115021</c:v>
                      </c:pt>
                      <c:pt idx="835">
                        <c:v>0.11479499999999999</c:v>
                      </c:pt>
                      <c:pt idx="836">
                        <c:v>0.114603</c:v>
                      </c:pt>
                      <c:pt idx="837">
                        <c:v>0.114436</c:v>
                      </c:pt>
                      <c:pt idx="838">
                        <c:v>0.114298</c:v>
                      </c:pt>
                      <c:pt idx="839">
                        <c:v>0.11418399999999999</c:v>
                      </c:pt>
                      <c:pt idx="840">
                        <c:v>0.11404499999999999</c:v>
                      </c:pt>
                      <c:pt idx="841">
                        <c:v>0.113903</c:v>
                      </c:pt>
                      <c:pt idx="842">
                        <c:v>0.113709</c:v>
                      </c:pt>
                      <c:pt idx="843">
                        <c:v>0.113581</c:v>
                      </c:pt>
                      <c:pt idx="844">
                        <c:v>0.113466</c:v>
                      </c:pt>
                      <c:pt idx="845">
                        <c:v>0.113354</c:v>
                      </c:pt>
                      <c:pt idx="846">
                        <c:v>0.11327</c:v>
                      </c:pt>
                      <c:pt idx="847">
                        <c:v>0.113173</c:v>
                      </c:pt>
                      <c:pt idx="848">
                        <c:v>0.113068</c:v>
                      </c:pt>
                      <c:pt idx="849">
                        <c:v>0.11297699999999999</c:v>
                      </c:pt>
                      <c:pt idx="850">
                        <c:v>0.112925</c:v>
                      </c:pt>
                      <c:pt idx="851">
                        <c:v>0.112899</c:v>
                      </c:pt>
                      <c:pt idx="852">
                        <c:v>0.112875</c:v>
                      </c:pt>
                      <c:pt idx="853">
                        <c:v>0.112855</c:v>
                      </c:pt>
                      <c:pt idx="854">
                        <c:v>0.112815</c:v>
                      </c:pt>
                      <c:pt idx="855">
                        <c:v>0.112802</c:v>
                      </c:pt>
                      <c:pt idx="856">
                        <c:v>0.11282499999999999</c:v>
                      </c:pt>
                      <c:pt idx="857">
                        <c:v>0.112875</c:v>
                      </c:pt>
                      <c:pt idx="858">
                        <c:v>0.11290500000000001</c:v>
                      </c:pt>
                      <c:pt idx="859">
                        <c:v>0.112932</c:v>
                      </c:pt>
                      <c:pt idx="860">
                        <c:v>0.11296299999999999</c:v>
                      </c:pt>
                      <c:pt idx="861">
                        <c:v>0.113062</c:v>
                      </c:pt>
                      <c:pt idx="862">
                        <c:v>0.113232</c:v>
                      </c:pt>
                      <c:pt idx="863">
                        <c:v>0.113417</c:v>
                      </c:pt>
                      <c:pt idx="864">
                        <c:v>0.113651</c:v>
                      </c:pt>
                      <c:pt idx="865">
                        <c:v>0.11388</c:v>
                      </c:pt>
                      <c:pt idx="866">
                        <c:v>0.11411300000000001</c:v>
                      </c:pt>
                      <c:pt idx="867">
                        <c:v>0.114409</c:v>
                      </c:pt>
                      <c:pt idx="868">
                        <c:v>0.11465599999999999</c:v>
                      </c:pt>
                      <c:pt idx="869">
                        <c:v>0.11505799999999999</c:v>
                      </c:pt>
                      <c:pt idx="870">
                        <c:v>0.11545</c:v>
                      </c:pt>
                      <c:pt idx="871">
                        <c:v>0.115843</c:v>
                      </c:pt>
                      <c:pt idx="872">
                        <c:v>0.11633300000000001</c:v>
                      </c:pt>
                      <c:pt idx="873">
                        <c:v>0.116826</c:v>
                      </c:pt>
                      <c:pt idx="874">
                        <c:v>0.11748599999999999</c:v>
                      </c:pt>
                      <c:pt idx="875">
                        <c:v>0.11801399999999999</c:v>
                      </c:pt>
                      <c:pt idx="876">
                        <c:v>0.118825</c:v>
                      </c:pt>
                      <c:pt idx="877">
                        <c:v>0.119607</c:v>
                      </c:pt>
                      <c:pt idx="878">
                        <c:v>0.12048399999999999</c:v>
                      </c:pt>
                      <c:pt idx="879">
                        <c:v>0.121629</c:v>
                      </c:pt>
                      <c:pt idx="880">
                        <c:v>0.122726</c:v>
                      </c:pt>
                      <c:pt idx="881">
                        <c:v>0.123947</c:v>
                      </c:pt>
                      <c:pt idx="882">
                        <c:v>0.12525800000000001</c:v>
                      </c:pt>
                      <c:pt idx="883">
                        <c:v>0.12668199999999999</c:v>
                      </c:pt>
                      <c:pt idx="884">
                        <c:v>0.128528</c:v>
                      </c:pt>
                      <c:pt idx="885">
                        <c:v>0.13029399999999999</c:v>
                      </c:pt>
                      <c:pt idx="886">
                        <c:v>0.132578</c:v>
                      </c:pt>
                      <c:pt idx="887">
                        <c:v>0.134712</c:v>
                      </c:pt>
                      <c:pt idx="888">
                        <c:v>0.13658799999999999</c:v>
                      </c:pt>
                      <c:pt idx="889">
                        <c:v>0.13941100000000001</c:v>
                      </c:pt>
                      <c:pt idx="890">
                        <c:v>0.142069</c:v>
                      </c:pt>
                      <c:pt idx="891">
                        <c:v>0.145454</c:v>
                      </c:pt>
                      <c:pt idx="892">
                        <c:v>0.14857799999999999</c:v>
                      </c:pt>
                      <c:pt idx="893">
                        <c:v>0.152443</c:v>
                      </c:pt>
                      <c:pt idx="894">
                        <c:v>0.15532299999999999</c:v>
                      </c:pt>
                      <c:pt idx="895">
                        <c:v>0.15897700000000001</c:v>
                      </c:pt>
                      <c:pt idx="896">
                        <c:v>0.16354399999999999</c:v>
                      </c:pt>
                      <c:pt idx="897">
                        <c:v>0.16767899999999999</c:v>
                      </c:pt>
                      <c:pt idx="898">
                        <c:v>0.172709</c:v>
                      </c:pt>
                      <c:pt idx="899">
                        <c:v>0.177201</c:v>
                      </c:pt>
                      <c:pt idx="900">
                        <c:v>0.181035</c:v>
                      </c:pt>
                      <c:pt idx="901">
                        <c:v>0.18657399999999999</c:v>
                      </c:pt>
                      <c:pt idx="902">
                        <c:v>0.19148200000000001</c:v>
                      </c:pt>
                      <c:pt idx="903">
                        <c:v>0.19735</c:v>
                      </c:pt>
                      <c:pt idx="904">
                        <c:v>0.202459</c:v>
                      </c:pt>
                      <c:pt idx="905">
                        <c:v>0.20764199999999999</c:v>
                      </c:pt>
                      <c:pt idx="906">
                        <c:v>0.21285799999999999</c:v>
                      </c:pt>
                      <c:pt idx="907">
                        <c:v>0.21811800000000001</c:v>
                      </c:pt>
                      <c:pt idx="908">
                        <c:v>0.224296</c:v>
                      </c:pt>
                      <c:pt idx="909">
                        <c:v>0.229577</c:v>
                      </c:pt>
                      <c:pt idx="910">
                        <c:v>0.23045499999999999</c:v>
                      </c:pt>
                      <c:pt idx="911">
                        <c:v>0.234818</c:v>
                      </c:pt>
                      <c:pt idx="912">
                        <c:v>0.24083199999999999</c:v>
                      </c:pt>
                      <c:pt idx="913">
                        <c:v>0.24594199999999999</c:v>
                      </c:pt>
                      <c:pt idx="914">
                        <c:v>0.250996</c:v>
                      </c:pt>
                      <c:pt idx="915">
                        <c:v>0.25593700000000003</c:v>
                      </c:pt>
                      <c:pt idx="916">
                        <c:v>0.26155400000000001</c:v>
                      </c:pt>
                      <c:pt idx="917">
                        <c:v>0.26623599999999997</c:v>
                      </c:pt>
                      <c:pt idx="918">
                        <c:v>0.27076</c:v>
                      </c:pt>
                      <c:pt idx="919">
                        <c:v>0.275866</c:v>
                      </c:pt>
                      <c:pt idx="920">
                        <c:v>0.27940100000000001</c:v>
                      </c:pt>
                      <c:pt idx="921">
                        <c:v>0.28415099999999999</c:v>
                      </c:pt>
                      <c:pt idx="922">
                        <c:v>0.28803899999999999</c:v>
                      </c:pt>
                      <c:pt idx="923">
                        <c:v>0.29176600000000003</c:v>
                      </c:pt>
                      <c:pt idx="924">
                        <c:v>0.29588700000000001</c:v>
                      </c:pt>
                      <c:pt idx="925">
                        <c:v>0.29925499999999999</c:v>
                      </c:pt>
                      <c:pt idx="926">
                        <c:v>0.30248399999999998</c:v>
                      </c:pt>
                      <c:pt idx="927">
                        <c:v>0.30557899999999999</c:v>
                      </c:pt>
                      <c:pt idx="928">
                        <c:v>0.30853999999999998</c:v>
                      </c:pt>
                      <c:pt idx="929">
                        <c:v>0.31176100000000001</c:v>
                      </c:pt>
                      <c:pt idx="930">
                        <c:v>0.314355</c:v>
                      </c:pt>
                      <c:pt idx="931">
                        <c:v>0.317216</c:v>
                      </c:pt>
                      <c:pt idx="932">
                        <c:v>0.319156</c:v>
                      </c:pt>
                      <c:pt idx="933">
                        <c:v>0.32170700000000002</c:v>
                      </c:pt>
                      <c:pt idx="934">
                        <c:v>0.32375799999999999</c:v>
                      </c:pt>
                      <c:pt idx="935">
                        <c:v>0.32565899999999998</c:v>
                      </c:pt>
                      <c:pt idx="936">
                        <c:v>0.32771499999999998</c:v>
                      </c:pt>
                      <c:pt idx="937">
                        <c:v>0.32936399999999999</c:v>
                      </c:pt>
                      <c:pt idx="938">
                        <c:v>0.331148</c:v>
                      </c:pt>
                      <c:pt idx="939">
                        <c:v>0.332316</c:v>
                      </c:pt>
                      <c:pt idx="940">
                        <c:v>0.33357199999999998</c:v>
                      </c:pt>
                      <c:pt idx="941">
                        <c:v>0.33486900000000003</c:v>
                      </c:pt>
                      <c:pt idx="942">
                        <c:v>0.33587899999999998</c:v>
                      </c:pt>
                      <c:pt idx="943">
                        <c:v>0.33694299999999999</c:v>
                      </c:pt>
                      <c:pt idx="944">
                        <c:v>0.33774199999999999</c:v>
                      </c:pt>
                      <c:pt idx="945">
                        <c:v>0.33831699999999998</c:v>
                      </c:pt>
                      <c:pt idx="946">
                        <c:v>0.33895500000000001</c:v>
                      </c:pt>
                      <c:pt idx="947">
                        <c:v>0.339391</c:v>
                      </c:pt>
                      <c:pt idx="948">
                        <c:v>0.339833</c:v>
                      </c:pt>
                      <c:pt idx="949">
                        <c:v>0.34012399999999998</c:v>
                      </c:pt>
                      <c:pt idx="950">
                        <c:v>0.34032200000000001</c:v>
                      </c:pt>
                      <c:pt idx="951">
                        <c:v>0.34042499999999998</c:v>
                      </c:pt>
                      <c:pt idx="952">
                        <c:v>0.34043299999999999</c:v>
                      </c:pt>
                      <c:pt idx="953">
                        <c:v>0.34037899999999999</c:v>
                      </c:pt>
                      <c:pt idx="954">
                        <c:v>0.34029199999999998</c:v>
                      </c:pt>
                      <c:pt idx="955">
                        <c:v>0.34010699999999999</c:v>
                      </c:pt>
                      <c:pt idx="956">
                        <c:v>0.339862</c:v>
                      </c:pt>
                      <c:pt idx="957">
                        <c:v>0.33952500000000002</c:v>
                      </c:pt>
                      <c:pt idx="958">
                        <c:v>0.33912799999999999</c:v>
                      </c:pt>
                      <c:pt idx="959">
                        <c:v>0.33870099999999997</c:v>
                      </c:pt>
                      <c:pt idx="960">
                        <c:v>0.33813199999999999</c:v>
                      </c:pt>
                      <c:pt idx="961">
                        <c:v>0.33755499999999999</c:v>
                      </c:pt>
                      <c:pt idx="962">
                        <c:v>0.33687699999999998</c:v>
                      </c:pt>
                      <c:pt idx="963">
                        <c:v>0.33599099999999998</c:v>
                      </c:pt>
                      <c:pt idx="964">
                        <c:v>0.335339</c:v>
                      </c:pt>
                      <c:pt idx="965">
                        <c:v>0.33443899999999999</c:v>
                      </c:pt>
                      <c:pt idx="966">
                        <c:v>0.33365099999999998</c:v>
                      </c:pt>
                      <c:pt idx="967">
                        <c:v>0.33280199999999999</c:v>
                      </c:pt>
                      <c:pt idx="968">
                        <c:v>0.331737</c:v>
                      </c:pt>
                      <c:pt idx="969">
                        <c:v>0.330787</c:v>
                      </c:pt>
                      <c:pt idx="970">
                        <c:v>0.32982299999999998</c:v>
                      </c:pt>
                      <c:pt idx="971">
                        <c:v>0.32882800000000001</c:v>
                      </c:pt>
                      <c:pt idx="972">
                        <c:v>0.3276</c:v>
                      </c:pt>
                      <c:pt idx="973">
                        <c:v>0.32649</c:v>
                      </c:pt>
                      <c:pt idx="974">
                        <c:v>0.32533699999999999</c:v>
                      </c:pt>
                      <c:pt idx="975">
                        <c:v>0.32397900000000002</c:v>
                      </c:pt>
                      <c:pt idx="976">
                        <c:v>0.32302500000000001</c:v>
                      </c:pt>
                      <c:pt idx="977">
                        <c:v>0.32167699999999999</c:v>
                      </c:pt>
                      <c:pt idx="978">
                        <c:v>0.32050099999999998</c:v>
                      </c:pt>
                      <c:pt idx="979">
                        <c:v>0.31929200000000002</c:v>
                      </c:pt>
                      <c:pt idx="980">
                        <c:v>0.31781999999999999</c:v>
                      </c:pt>
                      <c:pt idx="981">
                        <c:v>0.31655100000000003</c:v>
                      </c:pt>
                      <c:pt idx="982">
                        <c:v>0.31529699999999999</c:v>
                      </c:pt>
                      <c:pt idx="983">
                        <c:v>0.31403700000000001</c:v>
                      </c:pt>
                      <c:pt idx="984">
                        <c:v>0.31276799999999999</c:v>
                      </c:pt>
                      <c:pt idx="985">
                        <c:v>0.31126199999999998</c:v>
                      </c:pt>
                      <c:pt idx="986">
                        <c:v>0.30991600000000002</c:v>
                      </c:pt>
                      <c:pt idx="987">
                        <c:v>0.30832999999999999</c:v>
                      </c:pt>
                      <c:pt idx="988">
                        <c:v>0.30699900000000002</c:v>
                      </c:pt>
                      <c:pt idx="989">
                        <c:v>0.305892</c:v>
                      </c:pt>
                      <c:pt idx="990">
                        <c:v>0.30431599999999998</c:v>
                      </c:pt>
                      <c:pt idx="991">
                        <c:v>0.302925</c:v>
                      </c:pt>
                      <c:pt idx="992">
                        <c:v>0.30124400000000001</c:v>
                      </c:pt>
                      <c:pt idx="993">
                        <c:v>0.299788</c:v>
                      </c:pt>
                      <c:pt idx="994">
                        <c:v>0.29808600000000002</c:v>
                      </c:pt>
                      <c:pt idx="995">
                        <c:v>0.29686499999999999</c:v>
                      </c:pt>
                      <c:pt idx="996">
                        <c:v>0.29539399999999999</c:v>
                      </c:pt>
                      <c:pt idx="997">
                        <c:v>0.29364200000000001</c:v>
                      </c:pt>
                      <c:pt idx="998">
                        <c:v>0.29208499999999998</c:v>
                      </c:pt>
                      <c:pt idx="999">
                        <c:v>0.290267</c:v>
                      </c:pt>
                      <c:pt idx="1000">
                        <c:v>0.28872300000000001</c:v>
                      </c:pt>
                      <c:pt idx="1001">
                        <c:v>0.28717700000000002</c:v>
                      </c:pt>
                      <c:pt idx="1002">
                        <c:v>0.28559400000000001</c:v>
                      </c:pt>
                      <c:pt idx="1003">
                        <c:v>0.28396300000000002</c:v>
                      </c:pt>
                      <c:pt idx="1004">
                        <c:v>0.282051</c:v>
                      </c:pt>
                      <c:pt idx="1005">
                        <c:v>0.280441</c:v>
                      </c:pt>
                      <c:pt idx="1006">
                        <c:v>0.27883799999999997</c:v>
                      </c:pt>
                      <c:pt idx="1007">
                        <c:v>0.27694999999999997</c:v>
                      </c:pt>
                      <c:pt idx="1008">
                        <c:v>0.27559</c:v>
                      </c:pt>
                      <c:pt idx="1009">
                        <c:v>0.27366400000000002</c:v>
                      </c:pt>
                      <c:pt idx="1010">
                        <c:v>0.27201599999999998</c:v>
                      </c:pt>
                      <c:pt idx="1011">
                        <c:v>0.27012399999999998</c:v>
                      </c:pt>
                      <c:pt idx="1012">
                        <c:v>0.26848899999999998</c:v>
                      </c:pt>
                      <c:pt idx="1013">
                        <c:v>0.26682899999999998</c:v>
                      </c:pt>
                      <c:pt idx="1014">
                        <c:v>0.265152</c:v>
                      </c:pt>
                      <c:pt idx="1015">
                        <c:v>0.26350200000000001</c:v>
                      </c:pt>
                      <c:pt idx="1016">
                        <c:v>0.261631</c:v>
                      </c:pt>
                      <c:pt idx="1017">
                        <c:v>0.26001400000000002</c:v>
                      </c:pt>
                      <c:pt idx="1018">
                        <c:v>0.258382</c:v>
                      </c:pt>
                      <c:pt idx="1019">
                        <c:v>0.25647900000000001</c:v>
                      </c:pt>
                      <c:pt idx="1020">
                        <c:v>0.25510500000000003</c:v>
                      </c:pt>
                      <c:pt idx="1021">
                        <c:v>0.25316300000000003</c:v>
                      </c:pt>
                      <c:pt idx="1022">
                        <c:v>0.25151699999999999</c:v>
                      </c:pt>
                      <c:pt idx="1023">
                        <c:v>0.249861</c:v>
                      </c:pt>
                      <c:pt idx="1024">
                        <c:v>0.247891</c:v>
                      </c:pt>
                      <c:pt idx="1025">
                        <c:v>0.24617900000000001</c:v>
                      </c:pt>
                      <c:pt idx="1026">
                        <c:v>0.24419099999999999</c:v>
                      </c:pt>
                      <c:pt idx="1027">
                        <c:v>0.24277899999999999</c:v>
                      </c:pt>
                      <c:pt idx="1028">
                        <c:v>0.24107300000000001</c:v>
                      </c:pt>
                      <c:pt idx="1029">
                        <c:v>0.239062</c:v>
                      </c:pt>
                      <c:pt idx="1030">
                        <c:v>0.23731099999999999</c:v>
                      </c:pt>
                      <c:pt idx="1031">
                        <c:v>0.235237</c:v>
                      </c:pt>
                      <c:pt idx="1032">
                        <c:v>0.23347499999999999</c:v>
                      </c:pt>
                      <c:pt idx="1033">
                        <c:v>0.23173199999999999</c:v>
                      </c:pt>
                      <c:pt idx="1034">
                        <c:v>0.22997999999999999</c:v>
                      </c:pt>
                      <c:pt idx="1035">
                        <c:v>0.228217</c:v>
                      </c:pt>
                      <c:pt idx="1036">
                        <c:v>0.226136</c:v>
                      </c:pt>
                      <c:pt idx="1037">
                        <c:v>0.224332</c:v>
                      </c:pt>
                      <c:pt idx="1038">
                        <c:v>0.222247</c:v>
                      </c:pt>
                      <c:pt idx="1039">
                        <c:v>0.22078600000000001</c:v>
                      </c:pt>
                      <c:pt idx="1040">
                        <c:v>0.219057</c:v>
                      </c:pt>
                      <c:pt idx="1041">
                        <c:v>0.21704000000000001</c:v>
                      </c:pt>
                      <c:pt idx="1042">
                        <c:v>0.21529499999999999</c:v>
                      </c:pt>
                      <c:pt idx="1043">
                        <c:v>0.213225</c:v>
                      </c:pt>
                      <c:pt idx="1044">
                        <c:v>0.21146300000000001</c:v>
                      </c:pt>
                      <c:pt idx="1045">
                        <c:v>0.209729</c:v>
                      </c:pt>
                      <c:pt idx="1046">
                        <c:v>0.20799599999999999</c:v>
                      </c:pt>
                      <c:pt idx="1047">
                        <c:v>0.206261</c:v>
                      </c:pt>
                      <c:pt idx="1048">
                        <c:v>0.20422199999999999</c:v>
                      </c:pt>
                      <c:pt idx="1049">
                        <c:v>0.20244500000000001</c:v>
                      </c:pt>
                      <c:pt idx="1050">
                        <c:v>0.200376</c:v>
                      </c:pt>
                      <c:pt idx="1051">
                        <c:v>0.19864100000000001</c:v>
                      </c:pt>
                      <c:pt idx="1052">
                        <c:v>0.19720599999999999</c:v>
                      </c:pt>
                      <c:pt idx="1053">
                        <c:v>0.195187</c:v>
                      </c:pt>
                      <c:pt idx="1054">
                        <c:v>0.19341900000000001</c:v>
                      </c:pt>
                      <c:pt idx="1055">
                        <c:v>0.19129099999999999</c:v>
                      </c:pt>
                      <c:pt idx="1056">
                        <c:v>0.18947600000000001</c:v>
                      </c:pt>
                      <c:pt idx="1057">
                        <c:v>0.18770300000000001</c:v>
                      </c:pt>
                      <c:pt idx="1058">
                        <c:v>0.185948</c:v>
                      </c:pt>
                      <c:pt idx="1059">
                        <c:v>0.184171</c:v>
                      </c:pt>
                      <c:pt idx="1060">
                        <c:v>0.182056</c:v>
                      </c:pt>
                      <c:pt idx="1061">
                        <c:v>0.180231</c:v>
                      </c:pt>
                      <c:pt idx="1062">
                        <c:v>0.17841799999999999</c:v>
                      </c:pt>
                      <c:pt idx="1063">
                        <c:v>0.176289</c:v>
                      </c:pt>
                      <c:pt idx="1064">
                        <c:v>0.174759</c:v>
                      </c:pt>
                      <c:pt idx="1065">
                        <c:v>0.17258999999999999</c:v>
                      </c:pt>
                      <c:pt idx="1066">
                        <c:v>0.170706</c:v>
                      </c:pt>
                      <c:pt idx="1067">
                        <c:v>0.168848</c:v>
                      </c:pt>
                      <c:pt idx="1068">
                        <c:v>0.16672799999999999</c:v>
                      </c:pt>
                      <c:pt idx="1069">
                        <c:v>0.16492599999999999</c:v>
                      </c:pt>
                      <c:pt idx="1070">
                        <c:v>0.162829</c:v>
                      </c:pt>
                      <c:pt idx="1071">
                        <c:v>0.161324</c:v>
                      </c:pt>
                      <c:pt idx="1072">
                        <c:v>0.15923899999999999</c:v>
                      </c:pt>
                      <c:pt idx="1073">
                        <c:v>0.157494</c:v>
                      </c:pt>
                      <c:pt idx="1074">
                        <c:v>0.15575900000000001</c:v>
                      </c:pt>
                      <c:pt idx="1075">
                        <c:v>0.15376000000000001</c:v>
                      </c:pt>
                      <c:pt idx="1076">
                        <c:v>0.15205099999999999</c:v>
                      </c:pt>
                      <c:pt idx="1077">
                        <c:v>0.150335</c:v>
                      </c:pt>
                      <c:pt idx="1078">
                        <c:v>0.14863299999999999</c:v>
                      </c:pt>
                      <c:pt idx="1079">
                        <c:v>0.14696799999999999</c:v>
                      </c:pt>
                      <c:pt idx="1080">
                        <c:v>0.145063</c:v>
                      </c:pt>
                      <c:pt idx="1081">
                        <c:v>0.14344199999999999</c:v>
                      </c:pt>
                      <c:pt idx="1082">
                        <c:v>0.141539</c:v>
                      </c:pt>
                      <c:pt idx="1083">
                        <c:v>0.140158</c:v>
                      </c:pt>
                      <c:pt idx="1084">
                        <c:v>0.138493</c:v>
                      </c:pt>
                      <c:pt idx="1085">
                        <c:v>0.136603</c:v>
                      </c:pt>
                      <c:pt idx="1086">
                        <c:v>0.135022</c:v>
                      </c:pt>
                      <c:pt idx="1087">
                        <c:v>0.133213</c:v>
                      </c:pt>
                      <c:pt idx="1088">
                        <c:v>0.13167300000000001</c:v>
                      </c:pt>
                      <c:pt idx="1089">
                        <c:v>0.13012099999999999</c:v>
                      </c:pt>
                      <c:pt idx="1090">
                        <c:v>0.128612</c:v>
                      </c:pt>
                      <c:pt idx="1091">
                        <c:v>0.12720000000000001</c:v>
                      </c:pt>
                      <c:pt idx="1092">
                        <c:v>0.125607</c:v>
                      </c:pt>
                      <c:pt idx="1093">
                        <c:v>0.12424</c:v>
                      </c:pt>
                      <c:pt idx="1094">
                        <c:v>0.122616</c:v>
                      </c:pt>
                      <c:pt idx="1095">
                        <c:v>0.121208</c:v>
                      </c:pt>
                      <c:pt idx="1096">
                        <c:v>0.120973</c:v>
                      </c:pt>
                      <c:pt idx="1097">
                        <c:v>0.120048</c:v>
                      </c:pt>
                      <c:pt idx="1098">
                        <c:v>0.11847000000000001</c:v>
                      </c:pt>
                      <c:pt idx="1099">
                        <c:v>0.117135</c:v>
                      </c:pt>
                      <c:pt idx="1100">
                        <c:v>0.115596</c:v>
                      </c:pt>
                      <c:pt idx="1101">
                        <c:v>0.11429599999999999</c:v>
                      </c:pt>
                      <c:pt idx="1102">
                        <c:v>0.113009</c:v>
                      </c:pt>
                      <c:pt idx="1103">
                        <c:v>0.11176800000000001</c:v>
                      </c:pt>
                      <c:pt idx="1104">
                        <c:v>0.110582</c:v>
                      </c:pt>
                      <c:pt idx="1105">
                        <c:v>0.109211</c:v>
                      </c:pt>
                      <c:pt idx="1106">
                        <c:v>0.10802200000000001</c:v>
                      </c:pt>
                      <c:pt idx="1107">
                        <c:v>0.10680099999999999</c:v>
                      </c:pt>
                      <c:pt idx="1108">
                        <c:v>0.105374</c:v>
                      </c:pt>
                      <c:pt idx="1109">
                        <c:v>0.104181</c:v>
                      </c:pt>
                      <c:pt idx="1110">
                        <c:v>0.102976</c:v>
                      </c:pt>
                      <c:pt idx="1111">
                        <c:v>0.101754</c:v>
                      </c:pt>
                      <c:pt idx="1112">
                        <c:v>0.100326</c:v>
                      </c:pt>
                      <c:pt idx="1113">
                        <c:v>9.9094000000000002E-2</c:v>
                      </c:pt>
                      <c:pt idx="1114">
                        <c:v>9.7918000000000005E-2</c:v>
                      </c:pt>
                      <c:pt idx="1115">
                        <c:v>9.6643000000000007E-2</c:v>
                      </c:pt>
                      <c:pt idx="1116">
                        <c:v>9.5770999999999995E-2</c:v>
                      </c:pt>
                      <c:pt idx="1117">
                        <c:v>9.4589000000000006E-2</c:v>
                      </c:pt>
                      <c:pt idx="1118">
                        <c:v>9.3611E-2</c:v>
                      </c:pt>
                      <c:pt idx="1119">
                        <c:v>9.2685000000000003E-2</c:v>
                      </c:pt>
                      <c:pt idx="1120">
                        <c:v>9.1647000000000006E-2</c:v>
                      </c:pt>
                      <c:pt idx="1121">
                        <c:v>9.0759999999999993E-2</c:v>
                      </c:pt>
                      <c:pt idx="1122">
                        <c:v>8.9878E-2</c:v>
                      </c:pt>
                      <c:pt idx="1123">
                        <c:v>8.9011999999999994E-2</c:v>
                      </c:pt>
                      <c:pt idx="1124">
                        <c:v>8.8098999999999997E-2</c:v>
                      </c:pt>
                      <c:pt idx="1125">
                        <c:v>8.7012999999999993E-2</c:v>
                      </c:pt>
                      <c:pt idx="1126">
                        <c:v>8.6154999999999995E-2</c:v>
                      </c:pt>
                      <c:pt idx="1127">
                        <c:v>8.5218000000000002E-2</c:v>
                      </c:pt>
                      <c:pt idx="1128">
                        <c:v>8.4594000000000003E-2</c:v>
                      </c:pt>
                      <c:pt idx="1129">
                        <c:v>8.3775000000000002E-2</c:v>
                      </c:pt>
                      <c:pt idx="1130">
                        <c:v>8.3052000000000001E-2</c:v>
                      </c:pt>
                      <c:pt idx="1131">
                        <c:v>8.2332000000000002E-2</c:v>
                      </c:pt>
                      <c:pt idx="1132">
                        <c:v>8.1517000000000006E-2</c:v>
                      </c:pt>
                      <c:pt idx="1133">
                        <c:v>8.0804000000000001E-2</c:v>
                      </c:pt>
                      <c:pt idx="1134">
                        <c:v>8.0092999999999998E-2</c:v>
                      </c:pt>
                      <c:pt idx="1135">
                        <c:v>7.9390000000000002E-2</c:v>
                      </c:pt>
                      <c:pt idx="1136">
                        <c:v>7.8658000000000006E-2</c:v>
                      </c:pt>
                      <c:pt idx="1137">
                        <c:v>7.7821000000000001E-2</c:v>
                      </c:pt>
                      <c:pt idx="1138">
                        <c:v>7.7189999999999995E-2</c:v>
                      </c:pt>
                      <c:pt idx="1139">
                        <c:v>7.6513999999999999E-2</c:v>
                      </c:pt>
                      <c:pt idx="1140">
                        <c:v>7.596E-2</c:v>
                      </c:pt>
                      <c:pt idx="1141">
                        <c:v>7.5506000000000004E-2</c:v>
                      </c:pt>
                      <c:pt idx="1142">
                        <c:v>7.4857999999999994E-2</c:v>
                      </c:pt>
                      <c:pt idx="1143">
                        <c:v>7.4318999999999996E-2</c:v>
                      </c:pt>
                      <c:pt idx="1144">
                        <c:v>7.3743000000000003E-2</c:v>
                      </c:pt>
                      <c:pt idx="1145">
                        <c:v>7.3247000000000007E-2</c:v>
                      </c:pt>
                      <c:pt idx="1146">
                        <c:v>7.2714000000000001E-2</c:v>
                      </c:pt>
                      <c:pt idx="1147">
                        <c:v>7.2152999999999995E-2</c:v>
                      </c:pt>
                      <c:pt idx="1148">
                        <c:v>7.1587999999999999E-2</c:v>
                      </c:pt>
                      <c:pt idx="1149">
                        <c:v>7.0977999999999999E-2</c:v>
                      </c:pt>
                      <c:pt idx="1150">
                        <c:v>7.0519999999999999E-2</c:v>
                      </c:pt>
                      <c:pt idx="1151">
                        <c:v>7.0012000000000005E-2</c:v>
                      </c:pt>
                      <c:pt idx="1152">
                        <c:v>6.9581000000000004E-2</c:v>
                      </c:pt>
                      <c:pt idx="1153">
                        <c:v>6.9203000000000001E-2</c:v>
                      </c:pt>
                      <c:pt idx="1154">
                        <c:v>6.8682999999999994E-2</c:v>
                      </c:pt>
                      <c:pt idx="1155">
                        <c:v>6.8312999999999999E-2</c:v>
                      </c:pt>
                      <c:pt idx="1156">
                        <c:v>6.7927000000000001E-2</c:v>
                      </c:pt>
                      <c:pt idx="1157">
                        <c:v>6.7599000000000006E-2</c:v>
                      </c:pt>
                      <c:pt idx="1158">
                        <c:v>6.7266000000000006E-2</c:v>
                      </c:pt>
                      <c:pt idx="1159">
                        <c:v>6.6862000000000005E-2</c:v>
                      </c:pt>
                      <c:pt idx="1160">
                        <c:v>6.6598000000000004E-2</c:v>
                      </c:pt>
                      <c:pt idx="1161">
                        <c:v>6.6267999999999994E-2</c:v>
                      </c:pt>
                      <c:pt idx="1162">
                        <c:v>6.5998000000000001E-2</c:v>
                      </c:pt>
                      <c:pt idx="1163">
                        <c:v>6.5733E-2</c:v>
                      </c:pt>
                      <c:pt idx="1164">
                        <c:v>6.5422999999999995E-2</c:v>
                      </c:pt>
                      <c:pt idx="1165">
                        <c:v>6.5181000000000003E-2</c:v>
                      </c:pt>
                      <c:pt idx="1166">
                        <c:v>6.4965999999999996E-2</c:v>
                      </c:pt>
                      <c:pt idx="1167">
                        <c:v>6.4753000000000005E-2</c:v>
                      </c:pt>
                      <c:pt idx="1168">
                        <c:v>6.4499000000000001E-2</c:v>
                      </c:pt>
                      <c:pt idx="1169">
                        <c:v>6.4283000000000007E-2</c:v>
                      </c:pt>
                      <c:pt idx="1170">
                        <c:v>6.4068E-2</c:v>
                      </c:pt>
                      <c:pt idx="1171">
                        <c:v>6.3855999999999996E-2</c:v>
                      </c:pt>
                      <c:pt idx="1172">
                        <c:v>6.3724000000000003E-2</c:v>
                      </c:pt>
                      <c:pt idx="1173">
                        <c:v>6.3533000000000006E-2</c:v>
                      </c:pt>
                      <c:pt idx="1174">
                        <c:v>6.3369999999999996E-2</c:v>
                      </c:pt>
                      <c:pt idx="1175">
                        <c:v>6.3201999999999994E-2</c:v>
                      </c:pt>
                      <c:pt idx="1176">
                        <c:v>6.2954999999999997E-2</c:v>
                      </c:pt>
                      <c:pt idx="1177">
                        <c:v>6.2746999999999997E-2</c:v>
                      </c:pt>
                      <c:pt idx="1178">
                        <c:v>6.2574000000000005E-2</c:v>
                      </c:pt>
                      <c:pt idx="1179">
                        <c:v>6.2417E-2</c:v>
                      </c:pt>
                      <c:pt idx="1180">
                        <c:v>6.2278E-2</c:v>
                      </c:pt>
                      <c:pt idx="1181">
                        <c:v>6.2111E-2</c:v>
                      </c:pt>
                      <c:pt idx="1182">
                        <c:v>6.1904000000000001E-2</c:v>
                      </c:pt>
                      <c:pt idx="1183">
                        <c:v>6.1682000000000001E-2</c:v>
                      </c:pt>
                      <c:pt idx="1184">
                        <c:v>6.1558000000000002E-2</c:v>
                      </c:pt>
                      <c:pt idx="1185">
                        <c:v>6.1466E-2</c:v>
                      </c:pt>
                      <c:pt idx="1186">
                        <c:v>6.1323999999999997E-2</c:v>
                      </c:pt>
                      <c:pt idx="1187">
                        <c:v>6.1189E-2</c:v>
                      </c:pt>
                      <c:pt idx="1188">
                        <c:v>6.1003000000000002E-2</c:v>
                      </c:pt>
                      <c:pt idx="1189">
                        <c:v>6.0850000000000001E-2</c:v>
                      </c:pt>
                      <c:pt idx="1190">
                        <c:v>6.0703E-2</c:v>
                      </c:pt>
                      <c:pt idx="1191">
                        <c:v>6.0607000000000001E-2</c:v>
                      </c:pt>
                      <c:pt idx="1192">
                        <c:v>6.0489000000000001E-2</c:v>
                      </c:pt>
                      <c:pt idx="1193">
                        <c:v>6.0326999999999999E-2</c:v>
                      </c:pt>
                      <c:pt idx="1194">
                        <c:v>6.0137999999999997E-2</c:v>
                      </c:pt>
                      <c:pt idx="1195">
                        <c:v>5.9944999999999998E-2</c:v>
                      </c:pt>
                      <c:pt idx="1196">
                        <c:v>5.9834999999999999E-2</c:v>
                      </c:pt>
                      <c:pt idx="1197">
                        <c:v>5.9749999999999998E-2</c:v>
                      </c:pt>
                      <c:pt idx="1198">
                        <c:v>5.9607E-2</c:v>
                      </c:pt>
                      <c:pt idx="1199">
                        <c:v>5.9462000000000001E-2</c:v>
                      </c:pt>
                      <c:pt idx="1200">
                        <c:v>5.9246E-2</c:v>
                      </c:pt>
                      <c:pt idx="1201">
                        <c:v>5.9072E-2</c:v>
                      </c:pt>
                      <c:pt idx="1202">
                        <c:v>5.8938999999999998E-2</c:v>
                      </c:pt>
                      <c:pt idx="1203">
                        <c:v>5.8824000000000001E-2</c:v>
                      </c:pt>
                      <c:pt idx="1204">
                        <c:v>5.8701000000000003E-2</c:v>
                      </c:pt>
                      <c:pt idx="1205">
                        <c:v>5.8533000000000002E-2</c:v>
                      </c:pt>
                      <c:pt idx="1206">
                        <c:v>5.8345000000000001E-2</c:v>
                      </c:pt>
                      <c:pt idx="1207">
                        <c:v>5.8146999999999997E-2</c:v>
                      </c:pt>
                      <c:pt idx="1208">
                        <c:v>5.8015999999999998E-2</c:v>
                      </c:pt>
                      <c:pt idx="1209">
                        <c:v>5.7895000000000002E-2</c:v>
                      </c:pt>
                      <c:pt idx="1210">
                        <c:v>5.7773999999999999E-2</c:v>
                      </c:pt>
                      <c:pt idx="1211">
                        <c:v>5.7615E-2</c:v>
                      </c:pt>
                      <c:pt idx="1212">
                        <c:v>5.7429000000000001E-2</c:v>
                      </c:pt>
                      <c:pt idx="1213">
                        <c:v>5.7313999999999997E-2</c:v>
                      </c:pt>
                      <c:pt idx="1214">
                        <c:v>5.7203999999999998E-2</c:v>
                      </c:pt>
                      <c:pt idx="1215">
                        <c:v>5.7072999999999999E-2</c:v>
                      </c:pt>
                      <c:pt idx="1216">
                        <c:v>5.6981999999999998E-2</c:v>
                      </c:pt>
                      <c:pt idx="1217">
                        <c:v>5.6812000000000001E-2</c:v>
                      </c:pt>
                      <c:pt idx="1218">
                        <c:v>5.6632000000000002E-2</c:v>
                      </c:pt>
                      <c:pt idx="1219">
                        <c:v>5.6487000000000002E-2</c:v>
                      </c:pt>
                      <c:pt idx="1220">
                        <c:v>5.6351999999999999E-2</c:v>
                      </c:pt>
                      <c:pt idx="1221">
                        <c:v>5.6237000000000002E-2</c:v>
                      </c:pt>
                      <c:pt idx="1222">
                        <c:v>5.6073999999999999E-2</c:v>
                      </c:pt>
                      <c:pt idx="1223">
                        <c:v>5.5932000000000003E-2</c:v>
                      </c:pt>
                      <c:pt idx="1224">
                        <c:v>5.5768999999999999E-2</c:v>
                      </c:pt>
                      <c:pt idx="1225">
                        <c:v>5.5620999999999997E-2</c:v>
                      </c:pt>
                      <c:pt idx="1226">
                        <c:v>5.5500000000000001E-2</c:v>
                      </c:pt>
                      <c:pt idx="1227">
                        <c:v>5.5341000000000001E-2</c:v>
                      </c:pt>
                      <c:pt idx="1228">
                        <c:v>5.5146000000000001E-2</c:v>
                      </c:pt>
                      <c:pt idx="1229">
                        <c:v>5.4959000000000001E-2</c:v>
                      </c:pt>
                      <c:pt idx="1230">
                        <c:v>5.4824999999999999E-2</c:v>
                      </c:pt>
                      <c:pt idx="1231">
                        <c:v>5.4708E-2</c:v>
                      </c:pt>
                      <c:pt idx="1232">
                        <c:v>5.4561999999999999E-2</c:v>
                      </c:pt>
                      <c:pt idx="1233">
                        <c:v>5.4411000000000001E-2</c:v>
                      </c:pt>
                      <c:pt idx="1234">
                        <c:v>5.4174E-2</c:v>
                      </c:pt>
                      <c:pt idx="1235">
                        <c:v>5.4018999999999998E-2</c:v>
                      </c:pt>
                      <c:pt idx="1236">
                        <c:v>5.3885000000000002E-2</c:v>
                      </c:pt>
                      <c:pt idx="1237">
                        <c:v>5.3744E-2</c:v>
                      </c:pt>
                      <c:pt idx="1238">
                        <c:v>5.3613000000000001E-2</c:v>
                      </c:pt>
                      <c:pt idx="1239">
                        <c:v>5.3423999999999999E-2</c:v>
                      </c:pt>
                      <c:pt idx="1240">
                        <c:v>5.3227999999999998E-2</c:v>
                      </c:pt>
                      <c:pt idx="1241">
                        <c:v>5.3074999999999997E-2</c:v>
                      </c:pt>
                      <c:pt idx="1242">
                        <c:v>5.2907000000000003E-2</c:v>
                      </c:pt>
                      <c:pt idx="1243">
                        <c:v>5.2766E-2</c:v>
                      </c:pt>
                      <c:pt idx="1244">
                        <c:v>5.2585E-2</c:v>
                      </c:pt>
                      <c:pt idx="1245">
                        <c:v>5.2415000000000003E-2</c:v>
                      </c:pt>
                      <c:pt idx="1246">
                        <c:v>5.2180999999999998E-2</c:v>
                      </c:pt>
                      <c:pt idx="1247">
                        <c:v>5.1979999999999998E-2</c:v>
                      </c:pt>
                      <c:pt idx="1248">
                        <c:v>5.1829E-2</c:v>
                      </c:pt>
                      <c:pt idx="1249">
                        <c:v>5.1609000000000002E-2</c:v>
                      </c:pt>
                      <c:pt idx="1250">
                        <c:v>5.1411999999999999E-2</c:v>
                      </c:pt>
                      <c:pt idx="1251">
                        <c:v>5.1187000000000003E-2</c:v>
                      </c:pt>
                      <c:pt idx="1252">
                        <c:v>5.1006000000000003E-2</c:v>
                      </c:pt>
                      <c:pt idx="1253">
                        <c:v>5.0855999999999998E-2</c:v>
                      </c:pt>
                      <c:pt idx="1254">
                        <c:v>5.0726E-2</c:v>
                      </c:pt>
                      <c:pt idx="1255">
                        <c:v>5.0592999999999999E-2</c:v>
                      </c:pt>
                      <c:pt idx="1256">
                        <c:v>5.0427E-2</c:v>
                      </c:pt>
                      <c:pt idx="1257">
                        <c:v>5.0262000000000001E-2</c:v>
                      </c:pt>
                      <c:pt idx="1258">
                        <c:v>5.0058999999999999E-2</c:v>
                      </c:pt>
                      <c:pt idx="1259">
                        <c:v>4.9822999999999999E-2</c:v>
                      </c:pt>
                      <c:pt idx="1260">
                        <c:v>4.9688000000000003E-2</c:v>
                      </c:pt>
                      <c:pt idx="1261">
                        <c:v>4.9520000000000002E-2</c:v>
                      </c:pt>
                      <c:pt idx="1262">
                        <c:v>4.9367000000000001E-2</c:v>
                      </c:pt>
                      <c:pt idx="1263">
                        <c:v>4.9186000000000001E-2</c:v>
                      </c:pt>
                      <c:pt idx="1264">
                        <c:v>4.8966999999999997E-2</c:v>
                      </c:pt>
                      <c:pt idx="1265">
                        <c:v>4.8814999999999997E-2</c:v>
                      </c:pt>
                      <c:pt idx="1266">
                        <c:v>4.8689000000000003E-2</c:v>
                      </c:pt>
                      <c:pt idx="1267">
                        <c:v>4.8557000000000003E-2</c:v>
                      </c:pt>
                      <c:pt idx="1268">
                        <c:v>4.8370000000000003E-2</c:v>
                      </c:pt>
                      <c:pt idx="1269">
                        <c:v>4.8164999999999999E-2</c:v>
                      </c:pt>
                      <c:pt idx="1270">
                        <c:v>4.7989999999999998E-2</c:v>
                      </c:pt>
                      <c:pt idx="1271">
                        <c:v>4.7877999999999997E-2</c:v>
                      </c:pt>
                      <c:pt idx="1272">
                        <c:v>4.7810999999999999E-2</c:v>
                      </c:pt>
                      <c:pt idx="1273">
                        <c:v>4.7728E-2</c:v>
                      </c:pt>
                      <c:pt idx="1274">
                        <c:v>4.7592000000000002E-2</c:v>
                      </c:pt>
                      <c:pt idx="1275">
                        <c:v>4.7419000000000003E-2</c:v>
                      </c:pt>
                      <c:pt idx="1276">
                        <c:v>4.7261999999999998E-2</c:v>
                      </c:pt>
                      <c:pt idx="1277">
                        <c:v>4.7164999999999999E-2</c:v>
                      </c:pt>
                      <c:pt idx="1278">
                        <c:v>4.7084000000000001E-2</c:v>
                      </c:pt>
                      <c:pt idx="1279">
                        <c:v>4.7024000000000003E-2</c:v>
                      </c:pt>
                      <c:pt idx="1280">
                        <c:v>4.6907999999999998E-2</c:v>
                      </c:pt>
                      <c:pt idx="1281">
                        <c:v>4.675E-2</c:v>
                      </c:pt>
                      <c:pt idx="1282">
                        <c:v>4.6657999999999998E-2</c:v>
                      </c:pt>
                      <c:pt idx="1283">
                        <c:v>4.6644999999999999E-2</c:v>
                      </c:pt>
                      <c:pt idx="1284">
                        <c:v>4.657E-2</c:v>
                      </c:pt>
                      <c:pt idx="1285">
                        <c:v>4.6477999999999998E-2</c:v>
                      </c:pt>
                      <c:pt idx="1286">
                        <c:v>4.6359999999999998E-2</c:v>
                      </c:pt>
                      <c:pt idx="1287">
                        <c:v>4.6185999999999998E-2</c:v>
                      </c:pt>
                      <c:pt idx="1288">
                        <c:v>4.6022E-2</c:v>
                      </c:pt>
                      <c:pt idx="1289">
                        <c:v>4.5934999999999997E-2</c:v>
                      </c:pt>
                      <c:pt idx="1290">
                        <c:v>4.5895999999999999E-2</c:v>
                      </c:pt>
                      <c:pt idx="1291">
                        <c:v>4.5837999999999997E-2</c:v>
                      </c:pt>
                      <c:pt idx="1292">
                        <c:v>4.5761999999999997E-2</c:v>
                      </c:pt>
                      <c:pt idx="1293">
                        <c:v>4.5677000000000002E-2</c:v>
                      </c:pt>
                      <c:pt idx="1294">
                        <c:v>4.5569999999999999E-2</c:v>
                      </c:pt>
                      <c:pt idx="1295">
                        <c:v>4.5518000000000003E-2</c:v>
                      </c:pt>
                      <c:pt idx="1296">
                        <c:v>4.5470999999999998E-2</c:v>
                      </c:pt>
                      <c:pt idx="1297">
                        <c:v>4.5426000000000001E-2</c:v>
                      </c:pt>
                      <c:pt idx="1298">
                        <c:v>4.5386999999999997E-2</c:v>
                      </c:pt>
                      <c:pt idx="1299">
                        <c:v>4.5343000000000001E-2</c:v>
                      </c:pt>
                      <c:pt idx="1300">
                        <c:v>4.5309000000000002E-2</c:v>
                      </c:pt>
                      <c:pt idx="1301">
                        <c:v>4.5310000000000003E-2</c:v>
                      </c:pt>
                      <c:pt idx="1302">
                        <c:v>4.5326999999999999E-2</c:v>
                      </c:pt>
                      <c:pt idx="1303">
                        <c:v>4.5358000000000002E-2</c:v>
                      </c:pt>
                      <c:pt idx="1304">
                        <c:v>4.5405000000000001E-2</c:v>
                      </c:pt>
                      <c:pt idx="1305">
                        <c:v>4.5426000000000001E-2</c:v>
                      </c:pt>
                      <c:pt idx="1306">
                        <c:v>4.5474000000000001E-2</c:v>
                      </c:pt>
                      <c:pt idx="1307">
                        <c:v>4.5565000000000001E-2</c:v>
                      </c:pt>
                      <c:pt idx="1308">
                        <c:v>4.5712999999999997E-2</c:v>
                      </c:pt>
                      <c:pt idx="1309">
                        <c:v>4.5858999999999997E-2</c:v>
                      </c:pt>
                      <c:pt idx="1310">
                        <c:v>4.5970999999999998E-2</c:v>
                      </c:pt>
                      <c:pt idx="1311">
                        <c:v>4.6079000000000002E-2</c:v>
                      </c:pt>
                      <c:pt idx="1312">
                        <c:v>4.6234999999999998E-2</c:v>
                      </c:pt>
                      <c:pt idx="1313">
                        <c:v>4.6464999999999999E-2</c:v>
                      </c:pt>
                      <c:pt idx="1314">
                        <c:v>4.6683000000000002E-2</c:v>
                      </c:pt>
                      <c:pt idx="1315">
                        <c:v>4.6901999999999999E-2</c:v>
                      </c:pt>
                      <c:pt idx="1316">
                        <c:v>4.7095999999999999E-2</c:v>
                      </c:pt>
                      <c:pt idx="1317">
                        <c:v>4.7259000000000002E-2</c:v>
                      </c:pt>
                      <c:pt idx="1318">
                        <c:v>4.7482000000000003E-2</c:v>
                      </c:pt>
                      <c:pt idx="1319">
                        <c:v>4.7752999999999997E-2</c:v>
                      </c:pt>
                      <c:pt idx="1320">
                        <c:v>4.8030999999999997E-2</c:v>
                      </c:pt>
                      <c:pt idx="1321">
                        <c:v>4.829E-2</c:v>
                      </c:pt>
                      <c:pt idx="1322">
                        <c:v>4.8486000000000001E-2</c:v>
                      </c:pt>
                      <c:pt idx="1323">
                        <c:v>4.8760999999999999E-2</c:v>
                      </c:pt>
                      <c:pt idx="1324">
                        <c:v>4.8973000000000003E-2</c:v>
                      </c:pt>
                      <c:pt idx="1325">
                        <c:v>4.9271000000000002E-2</c:v>
                      </c:pt>
                      <c:pt idx="1326">
                        <c:v>4.9503999999999999E-2</c:v>
                      </c:pt>
                      <c:pt idx="1327">
                        <c:v>4.9685E-2</c:v>
                      </c:pt>
                      <c:pt idx="1328">
                        <c:v>4.9881000000000002E-2</c:v>
                      </c:pt>
                      <c:pt idx="1329">
                        <c:v>5.0084999999999998E-2</c:v>
                      </c:pt>
                      <c:pt idx="1330">
                        <c:v>5.0306999999999998E-2</c:v>
                      </c:pt>
                      <c:pt idx="1331">
                        <c:v>5.0531E-2</c:v>
                      </c:pt>
                      <c:pt idx="1332">
                        <c:v>5.0731999999999999E-2</c:v>
                      </c:pt>
                      <c:pt idx="1333">
                        <c:v>5.0897999999999999E-2</c:v>
                      </c:pt>
                      <c:pt idx="1334">
                        <c:v>5.1047000000000002E-2</c:v>
                      </c:pt>
                      <c:pt idx="1335">
                        <c:v>5.1256000000000003E-2</c:v>
                      </c:pt>
                      <c:pt idx="1336">
                        <c:v>5.1430999999999998E-2</c:v>
                      </c:pt>
                      <c:pt idx="1337">
                        <c:v>5.1565E-2</c:v>
                      </c:pt>
                      <c:pt idx="1338">
                        <c:v>5.1697E-2</c:v>
                      </c:pt>
                      <c:pt idx="1339">
                        <c:v>5.1797999999999997E-2</c:v>
                      </c:pt>
                      <c:pt idx="1340">
                        <c:v>5.1968E-2</c:v>
                      </c:pt>
                      <c:pt idx="1341">
                        <c:v>5.2123000000000003E-2</c:v>
                      </c:pt>
                      <c:pt idx="1342">
                        <c:v>5.2257999999999999E-2</c:v>
                      </c:pt>
                      <c:pt idx="1343">
                        <c:v>5.2375999999999999E-2</c:v>
                      </c:pt>
                      <c:pt idx="1344">
                        <c:v>5.2456999999999997E-2</c:v>
                      </c:pt>
                      <c:pt idx="1345">
                        <c:v>5.2547999999999997E-2</c:v>
                      </c:pt>
                      <c:pt idx="1346">
                        <c:v>5.2614000000000001E-2</c:v>
                      </c:pt>
                      <c:pt idx="1347">
                        <c:v>5.2649000000000001E-2</c:v>
                      </c:pt>
                      <c:pt idx="1348">
                        <c:v>5.2668E-2</c:v>
                      </c:pt>
                      <c:pt idx="1349">
                        <c:v>5.2658000000000003E-2</c:v>
                      </c:pt>
                      <c:pt idx="1350">
                        <c:v>5.2656000000000001E-2</c:v>
                      </c:pt>
                      <c:pt idx="1351">
                        <c:v>5.2757999999999999E-2</c:v>
                      </c:pt>
                      <c:pt idx="1352">
                        <c:v>5.2905000000000001E-2</c:v>
                      </c:pt>
                      <c:pt idx="1353">
                        <c:v>5.2993999999999999E-2</c:v>
                      </c:pt>
                      <c:pt idx="1354">
                        <c:v>5.3039999999999997E-2</c:v>
                      </c:pt>
                      <c:pt idx="1355">
                        <c:v>5.3019999999999998E-2</c:v>
                      </c:pt>
                      <c:pt idx="1356">
                        <c:v>5.2983000000000002E-2</c:v>
                      </c:pt>
                      <c:pt idx="1357">
                        <c:v>5.3006999999999999E-2</c:v>
                      </c:pt>
                      <c:pt idx="1358">
                        <c:v>5.3043E-2</c:v>
                      </c:pt>
                      <c:pt idx="1359">
                        <c:v>5.3066000000000002E-2</c:v>
                      </c:pt>
                      <c:pt idx="1360">
                        <c:v>5.3029E-2</c:v>
                      </c:pt>
                      <c:pt idx="1361">
                        <c:v>5.2979999999999999E-2</c:v>
                      </c:pt>
                      <c:pt idx="1362">
                        <c:v>5.2967E-2</c:v>
                      </c:pt>
                      <c:pt idx="1363">
                        <c:v>5.2964999999999998E-2</c:v>
                      </c:pt>
                      <c:pt idx="1364">
                        <c:v>5.2970999999999997E-2</c:v>
                      </c:pt>
                      <c:pt idx="1365">
                        <c:v>5.2974E-2</c:v>
                      </c:pt>
                      <c:pt idx="1366">
                        <c:v>5.2932E-2</c:v>
                      </c:pt>
                      <c:pt idx="1367">
                        <c:v>5.2864000000000001E-2</c:v>
                      </c:pt>
                      <c:pt idx="1368">
                        <c:v>5.2833999999999999E-2</c:v>
                      </c:pt>
                      <c:pt idx="1369">
                        <c:v>5.2790999999999998E-2</c:v>
                      </c:pt>
                      <c:pt idx="1370">
                        <c:v>5.2768000000000002E-2</c:v>
                      </c:pt>
                      <c:pt idx="1371">
                        <c:v>5.2748000000000003E-2</c:v>
                      </c:pt>
                      <c:pt idx="1372">
                        <c:v>5.2663000000000001E-2</c:v>
                      </c:pt>
                      <c:pt idx="1373">
                        <c:v>5.2589999999999998E-2</c:v>
                      </c:pt>
                      <c:pt idx="1374">
                        <c:v>5.2547999999999997E-2</c:v>
                      </c:pt>
                      <c:pt idx="1375">
                        <c:v>5.2521999999999999E-2</c:v>
                      </c:pt>
                      <c:pt idx="1376">
                        <c:v>5.2514999999999999E-2</c:v>
                      </c:pt>
                      <c:pt idx="1377">
                        <c:v>5.2477999999999997E-2</c:v>
                      </c:pt>
                      <c:pt idx="1378">
                        <c:v>5.2389999999999999E-2</c:v>
                      </c:pt>
                      <c:pt idx="1379">
                        <c:v>5.2296000000000002E-2</c:v>
                      </c:pt>
                      <c:pt idx="1380">
                        <c:v>5.2247000000000002E-2</c:v>
                      </c:pt>
                      <c:pt idx="1381">
                        <c:v>5.2213000000000002E-2</c:v>
                      </c:pt>
                      <c:pt idx="1382">
                        <c:v>5.2165999999999997E-2</c:v>
                      </c:pt>
                      <c:pt idx="1383">
                        <c:v>5.2098999999999999E-2</c:v>
                      </c:pt>
                      <c:pt idx="1384">
                        <c:v>5.1954E-2</c:v>
                      </c:pt>
                      <c:pt idx="1385">
                        <c:v>5.1832999999999997E-2</c:v>
                      </c:pt>
                      <c:pt idx="1386">
                        <c:v>5.1768000000000002E-2</c:v>
                      </c:pt>
                      <c:pt idx="1387">
                        <c:v>5.1735000000000003E-2</c:v>
                      </c:pt>
                      <c:pt idx="1388">
                        <c:v>5.1676E-2</c:v>
                      </c:pt>
                      <c:pt idx="1389">
                        <c:v>5.1567000000000002E-2</c:v>
                      </c:pt>
                      <c:pt idx="1390">
                        <c:v>5.1429000000000002E-2</c:v>
                      </c:pt>
                      <c:pt idx="1391">
                        <c:v>5.1285999999999998E-2</c:v>
                      </c:pt>
                      <c:pt idx="1392">
                        <c:v>5.1201000000000003E-2</c:v>
                      </c:pt>
                      <c:pt idx="1393">
                        <c:v>5.1130000000000002E-2</c:v>
                      </c:pt>
                      <c:pt idx="1394">
                        <c:v>5.1014999999999998E-2</c:v>
                      </c:pt>
                      <c:pt idx="1395">
                        <c:v>5.0902000000000003E-2</c:v>
                      </c:pt>
                      <c:pt idx="1396">
                        <c:v>5.0702999999999998E-2</c:v>
                      </c:pt>
                      <c:pt idx="1397">
                        <c:v>5.0529999999999999E-2</c:v>
                      </c:pt>
                      <c:pt idx="1398">
                        <c:v>5.0423000000000003E-2</c:v>
                      </c:pt>
                      <c:pt idx="1399">
                        <c:v>5.0342999999999999E-2</c:v>
                      </c:pt>
                      <c:pt idx="1400">
                        <c:v>5.0285000000000003E-2</c:v>
                      </c:pt>
                      <c:pt idx="1401">
                        <c:v>5.0146999999999997E-2</c:v>
                      </c:pt>
                      <c:pt idx="1402">
                        <c:v>5.0012000000000001E-2</c:v>
                      </c:pt>
                      <c:pt idx="1403">
                        <c:v>4.9923000000000002E-2</c:v>
                      </c:pt>
                      <c:pt idx="1404">
                        <c:v>4.9875999999999997E-2</c:v>
                      </c:pt>
                      <c:pt idx="1405">
                        <c:v>4.9818000000000001E-2</c:v>
                      </c:pt>
                      <c:pt idx="1406">
                        <c:v>4.9752999999999999E-2</c:v>
                      </c:pt>
                      <c:pt idx="1407">
                        <c:v>4.9668999999999998E-2</c:v>
                      </c:pt>
                      <c:pt idx="1408">
                        <c:v>4.9576000000000002E-2</c:v>
                      </c:pt>
                      <c:pt idx="1409">
                        <c:v>4.9535000000000003E-2</c:v>
                      </c:pt>
                      <c:pt idx="1410">
                        <c:v>4.9512E-2</c:v>
                      </c:pt>
                      <c:pt idx="1411">
                        <c:v>4.9506000000000001E-2</c:v>
                      </c:pt>
                      <c:pt idx="1412">
                        <c:v>4.9510999999999999E-2</c:v>
                      </c:pt>
                      <c:pt idx="1413">
                        <c:v>4.947E-2</c:v>
                      </c:pt>
                      <c:pt idx="1414">
                        <c:v>4.9437000000000002E-2</c:v>
                      </c:pt>
                      <c:pt idx="1415">
                        <c:v>4.9467999999999998E-2</c:v>
                      </c:pt>
                      <c:pt idx="1416">
                        <c:v>4.9540000000000001E-2</c:v>
                      </c:pt>
                      <c:pt idx="1417">
                        <c:v>4.9626999999999998E-2</c:v>
                      </c:pt>
                      <c:pt idx="1418">
                        <c:v>4.9722000000000002E-2</c:v>
                      </c:pt>
                      <c:pt idx="1419">
                        <c:v>4.9764000000000003E-2</c:v>
                      </c:pt>
                      <c:pt idx="1420">
                        <c:v>4.9803E-2</c:v>
                      </c:pt>
                      <c:pt idx="1421">
                        <c:v>4.9972999999999997E-2</c:v>
                      </c:pt>
                      <c:pt idx="1422">
                        <c:v>5.0185E-2</c:v>
                      </c:pt>
                      <c:pt idx="1423">
                        <c:v>5.0414E-2</c:v>
                      </c:pt>
                      <c:pt idx="1424">
                        <c:v>5.0563999999999998E-2</c:v>
                      </c:pt>
                      <c:pt idx="1425">
                        <c:v>5.0738999999999999E-2</c:v>
                      </c:pt>
                      <c:pt idx="1426">
                        <c:v>5.0985000000000003E-2</c:v>
                      </c:pt>
                      <c:pt idx="1427">
                        <c:v>5.1263000000000003E-2</c:v>
                      </c:pt>
                      <c:pt idx="1428">
                        <c:v>5.1595000000000002E-2</c:v>
                      </c:pt>
                      <c:pt idx="1429">
                        <c:v>5.1864E-2</c:v>
                      </c:pt>
                      <c:pt idx="1430">
                        <c:v>5.2152999999999998E-2</c:v>
                      </c:pt>
                      <c:pt idx="1431">
                        <c:v>5.2382999999999999E-2</c:v>
                      </c:pt>
                      <c:pt idx="1432">
                        <c:v>5.271E-2</c:v>
                      </c:pt>
                      <c:pt idx="1433">
                        <c:v>5.3115999999999997E-2</c:v>
                      </c:pt>
                      <c:pt idx="1434">
                        <c:v>5.3461000000000002E-2</c:v>
                      </c:pt>
                      <c:pt idx="1435">
                        <c:v>5.3855E-2</c:v>
                      </c:pt>
                      <c:pt idx="1436">
                        <c:v>5.4164999999999998E-2</c:v>
                      </c:pt>
                      <c:pt idx="1437">
                        <c:v>5.4432000000000001E-2</c:v>
                      </c:pt>
                      <c:pt idx="1438">
                        <c:v>5.4854E-2</c:v>
                      </c:pt>
                      <c:pt idx="1439">
                        <c:v>5.5220999999999999E-2</c:v>
                      </c:pt>
                      <c:pt idx="1440">
                        <c:v>5.5643999999999999E-2</c:v>
                      </c:pt>
                      <c:pt idx="1441">
                        <c:v>5.6004999999999999E-2</c:v>
                      </c:pt>
                      <c:pt idx="1442">
                        <c:v>5.6356999999999997E-2</c:v>
                      </c:pt>
                      <c:pt idx="1443">
                        <c:v>5.6638000000000001E-2</c:v>
                      </c:pt>
                      <c:pt idx="1444">
                        <c:v>5.6903000000000002E-2</c:v>
                      </c:pt>
                      <c:pt idx="1445">
                        <c:v>5.7299000000000003E-2</c:v>
                      </c:pt>
                      <c:pt idx="1446">
                        <c:v>5.7636E-2</c:v>
                      </c:pt>
                      <c:pt idx="1447">
                        <c:v>5.7973999999999998E-2</c:v>
                      </c:pt>
                      <c:pt idx="1448">
                        <c:v>5.8167000000000003E-2</c:v>
                      </c:pt>
                      <c:pt idx="1449">
                        <c:v>5.8360000000000002E-2</c:v>
                      </c:pt>
                      <c:pt idx="1450">
                        <c:v>5.8619999999999998E-2</c:v>
                      </c:pt>
                      <c:pt idx="1451">
                        <c:v>5.8897999999999999E-2</c:v>
                      </c:pt>
                      <c:pt idx="1452">
                        <c:v>5.9208999999999998E-2</c:v>
                      </c:pt>
                      <c:pt idx="1453">
                        <c:v>5.9445999999999999E-2</c:v>
                      </c:pt>
                      <c:pt idx="1454">
                        <c:v>5.9622000000000001E-2</c:v>
                      </c:pt>
                      <c:pt idx="1455">
                        <c:v>5.9798999999999998E-2</c:v>
                      </c:pt>
                      <c:pt idx="1456">
                        <c:v>5.9941000000000001E-2</c:v>
                      </c:pt>
                      <c:pt idx="1457">
                        <c:v>6.0141E-2</c:v>
                      </c:pt>
                      <c:pt idx="1458">
                        <c:v>6.0291999999999998E-2</c:v>
                      </c:pt>
                      <c:pt idx="1459">
                        <c:v>6.0387999999999997E-2</c:v>
                      </c:pt>
                      <c:pt idx="1460">
                        <c:v>6.0482000000000001E-2</c:v>
                      </c:pt>
                      <c:pt idx="1461">
                        <c:v>6.0602999999999997E-2</c:v>
                      </c:pt>
                      <c:pt idx="1462">
                        <c:v>6.0726000000000002E-2</c:v>
                      </c:pt>
                      <c:pt idx="1463">
                        <c:v>6.0833999999999999E-2</c:v>
                      </c:pt>
                      <c:pt idx="1464">
                        <c:v>6.0928000000000003E-2</c:v>
                      </c:pt>
                      <c:pt idx="1465">
                        <c:v>6.0950999999999998E-2</c:v>
                      </c:pt>
                      <c:pt idx="1466">
                        <c:v>6.0974E-2</c:v>
                      </c:pt>
                      <c:pt idx="1467">
                        <c:v>6.1039999999999997E-2</c:v>
                      </c:pt>
                      <c:pt idx="1468">
                        <c:v>6.1102999999999998E-2</c:v>
                      </c:pt>
                      <c:pt idx="1469">
                        <c:v>6.1149000000000002E-2</c:v>
                      </c:pt>
                      <c:pt idx="1470">
                        <c:v>6.1150999999999997E-2</c:v>
                      </c:pt>
                      <c:pt idx="1471">
                        <c:v>6.1149000000000002E-2</c:v>
                      </c:pt>
                      <c:pt idx="1472">
                        <c:v>6.1138999999999999E-2</c:v>
                      </c:pt>
                      <c:pt idx="1473">
                        <c:v>6.1178000000000003E-2</c:v>
                      </c:pt>
                      <c:pt idx="1474">
                        <c:v>6.1228999999999999E-2</c:v>
                      </c:pt>
                      <c:pt idx="1475">
                        <c:v>6.1261000000000003E-2</c:v>
                      </c:pt>
                      <c:pt idx="1476">
                        <c:v>6.1249999999999999E-2</c:v>
                      </c:pt>
                      <c:pt idx="1477">
                        <c:v>6.1189E-2</c:v>
                      </c:pt>
                      <c:pt idx="1478">
                        <c:v>6.1099000000000001E-2</c:v>
                      </c:pt>
                      <c:pt idx="1479">
                        <c:v>6.1074000000000003E-2</c:v>
                      </c:pt>
                      <c:pt idx="1480">
                        <c:v>6.1066000000000002E-2</c:v>
                      </c:pt>
                      <c:pt idx="1481">
                        <c:v>6.1038000000000002E-2</c:v>
                      </c:pt>
                      <c:pt idx="1482">
                        <c:v>6.0983999999999997E-2</c:v>
                      </c:pt>
                      <c:pt idx="1483">
                        <c:v>6.0857000000000001E-2</c:v>
                      </c:pt>
                      <c:pt idx="1484">
                        <c:v>6.0726000000000002E-2</c:v>
                      </c:pt>
                      <c:pt idx="1485">
                        <c:v>6.0657000000000003E-2</c:v>
                      </c:pt>
                      <c:pt idx="1486">
                        <c:v>6.0609000000000003E-2</c:v>
                      </c:pt>
                      <c:pt idx="1487">
                        <c:v>6.053E-2</c:v>
                      </c:pt>
                      <c:pt idx="1488">
                        <c:v>6.0443999999999998E-2</c:v>
                      </c:pt>
                      <c:pt idx="1489">
                        <c:v>6.028E-2</c:v>
                      </c:pt>
                      <c:pt idx="1490">
                        <c:v>6.0095000000000003E-2</c:v>
                      </c:pt>
                      <c:pt idx="1491">
                        <c:v>6.0006999999999998E-2</c:v>
                      </c:pt>
                      <c:pt idx="1492">
                        <c:v>5.9923999999999998E-2</c:v>
                      </c:pt>
                      <c:pt idx="1493">
                        <c:v>5.9843E-2</c:v>
                      </c:pt>
                      <c:pt idx="1494">
                        <c:v>5.9750999999999999E-2</c:v>
                      </c:pt>
                      <c:pt idx="1495">
                        <c:v>5.9617999999999997E-2</c:v>
                      </c:pt>
                      <c:pt idx="1496">
                        <c:v>5.9464999999999997E-2</c:v>
                      </c:pt>
                      <c:pt idx="1497">
                        <c:v>5.9310000000000002E-2</c:v>
                      </c:pt>
                      <c:pt idx="1498">
                        <c:v>5.9192000000000002E-2</c:v>
                      </c:pt>
                      <c:pt idx="1499">
                        <c:v>5.9080000000000001E-2</c:v>
                      </c:pt>
                      <c:pt idx="1500">
                        <c:v>5.8923999999999997E-2</c:v>
                      </c:pt>
                      <c:pt idx="1501">
                        <c:v>5.8777999999999997E-2</c:v>
                      </c:pt>
                      <c:pt idx="1502">
                        <c:v>5.8604999999999997E-2</c:v>
                      </c:pt>
                      <c:pt idx="1503">
                        <c:v>5.8520999999999997E-2</c:v>
                      </c:pt>
                      <c:pt idx="1504">
                        <c:v>5.8442000000000001E-2</c:v>
                      </c:pt>
                      <c:pt idx="1505">
                        <c:v>5.8368000000000003E-2</c:v>
                      </c:pt>
                      <c:pt idx="1506">
                        <c:v>5.8254E-2</c:v>
                      </c:pt>
                      <c:pt idx="1507">
                        <c:v>5.8125999999999997E-2</c:v>
                      </c:pt>
                      <c:pt idx="1508">
                        <c:v>5.8049000000000003E-2</c:v>
                      </c:pt>
                      <c:pt idx="1509">
                        <c:v>5.8000000000000003E-2</c:v>
                      </c:pt>
                      <c:pt idx="1510">
                        <c:v>5.7969E-2</c:v>
                      </c:pt>
                      <c:pt idx="1511">
                        <c:v>5.7928E-2</c:v>
                      </c:pt>
                      <c:pt idx="1512">
                        <c:v>5.7818000000000001E-2</c:v>
                      </c:pt>
                      <c:pt idx="1513">
                        <c:v>5.7735000000000002E-2</c:v>
                      </c:pt>
                      <c:pt idx="1514">
                        <c:v>5.7731999999999999E-2</c:v>
                      </c:pt>
                      <c:pt idx="1515">
                        <c:v>5.7770000000000002E-2</c:v>
                      </c:pt>
                      <c:pt idx="1516">
                        <c:v>5.7805000000000002E-2</c:v>
                      </c:pt>
                      <c:pt idx="1517">
                        <c:v>5.7794999999999999E-2</c:v>
                      </c:pt>
                      <c:pt idx="1518">
                        <c:v>5.7785000000000003E-2</c:v>
                      </c:pt>
                      <c:pt idx="1519">
                        <c:v>5.7854000000000003E-2</c:v>
                      </c:pt>
                      <c:pt idx="1520">
                        <c:v>5.7945999999999998E-2</c:v>
                      </c:pt>
                      <c:pt idx="1521">
                        <c:v>5.8094E-2</c:v>
                      </c:pt>
                      <c:pt idx="1522">
                        <c:v>5.8222000000000003E-2</c:v>
                      </c:pt>
                      <c:pt idx="1523">
                        <c:v>5.8321999999999999E-2</c:v>
                      </c:pt>
                      <c:pt idx="1524">
                        <c:v>5.8459999999999998E-2</c:v>
                      </c:pt>
                      <c:pt idx="1525">
                        <c:v>5.8645999999999997E-2</c:v>
                      </c:pt>
                      <c:pt idx="1526">
                        <c:v>5.8862999999999999E-2</c:v>
                      </c:pt>
                      <c:pt idx="1527">
                        <c:v>5.9086E-2</c:v>
                      </c:pt>
                      <c:pt idx="1528">
                        <c:v>5.9291000000000003E-2</c:v>
                      </c:pt>
                      <c:pt idx="1529">
                        <c:v>5.9464999999999997E-2</c:v>
                      </c:pt>
                      <c:pt idx="1530">
                        <c:v>5.9658000000000003E-2</c:v>
                      </c:pt>
                      <c:pt idx="1531">
                        <c:v>6.0012999999999997E-2</c:v>
                      </c:pt>
                      <c:pt idx="1532">
                        <c:v>6.0287E-2</c:v>
                      </c:pt>
                      <c:pt idx="1533">
                        <c:v>6.0595000000000003E-2</c:v>
                      </c:pt>
                      <c:pt idx="1534">
                        <c:v>6.0940000000000001E-2</c:v>
                      </c:pt>
                      <c:pt idx="1535">
                        <c:v>6.1206000000000003E-2</c:v>
                      </c:pt>
                      <c:pt idx="1536">
                        <c:v>6.1544000000000001E-2</c:v>
                      </c:pt>
                      <c:pt idx="1537">
                        <c:v>6.1885000000000003E-2</c:v>
                      </c:pt>
                      <c:pt idx="1538">
                        <c:v>6.2236E-2</c:v>
                      </c:pt>
                      <c:pt idx="1539">
                        <c:v>6.2567999999999999E-2</c:v>
                      </c:pt>
                      <c:pt idx="1540">
                        <c:v>6.2867999999999993E-2</c:v>
                      </c:pt>
                      <c:pt idx="1541">
                        <c:v>6.3230999999999996E-2</c:v>
                      </c:pt>
                      <c:pt idx="1542">
                        <c:v>6.3584000000000002E-2</c:v>
                      </c:pt>
                      <c:pt idx="1543">
                        <c:v>6.3991000000000006E-2</c:v>
                      </c:pt>
                      <c:pt idx="1544">
                        <c:v>6.4300999999999997E-2</c:v>
                      </c:pt>
                      <c:pt idx="1545">
                        <c:v>6.4501000000000003E-2</c:v>
                      </c:pt>
                      <c:pt idx="1546">
                        <c:v>6.4754000000000006E-2</c:v>
                      </c:pt>
                      <c:pt idx="1547">
                        <c:v>6.5039E-2</c:v>
                      </c:pt>
                      <c:pt idx="1548">
                        <c:v>6.5375000000000003E-2</c:v>
                      </c:pt>
                      <c:pt idx="1549">
                        <c:v>6.5641000000000005E-2</c:v>
                      </c:pt>
                      <c:pt idx="1550">
                        <c:v>6.5882999999999997E-2</c:v>
                      </c:pt>
                      <c:pt idx="1551">
                        <c:v>6.6061999999999996E-2</c:v>
                      </c:pt>
                      <c:pt idx="1552">
                        <c:v>6.6219E-2</c:v>
                      </c:pt>
                      <c:pt idx="1553">
                        <c:v>6.6434999999999994E-2</c:v>
                      </c:pt>
                      <c:pt idx="1554">
                        <c:v>6.6642000000000007E-2</c:v>
                      </c:pt>
                      <c:pt idx="1555">
                        <c:v>6.6849000000000006E-2</c:v>
                      </c:pt>
                      <c:pt idx="1556">
                        <c:v>6.7011000000000001E-2</c:v>
                      </c:pt>
                      <c:pt idx="1557">
                        <c:v>6.7119999999999999E-2</c:v>
                      </c:pt>
                      <c:pt idx="1558">
                        <c:v>6.7264000000000004E-2</c:v>
                      </c:pt>
                      <c:pt idx="1559">
                        <c:v>6.7414000000000002E-2</c:v>
                      </c:pt>
                      <c:pt idx="1560">
                        <c:v>6.7568000000000003E-2</c:v>
                      </c:pt>
                      <c:pt idx="1561">
                        <c:v>6.7668000000000006E-2</c:v>
                      </c:pt>
                      <c:pt idx="1562">
                        <c:v>6.7719000000000001E-2</c:v>
                      </c:pt>
                      <c:pt idx="1563">
                        <c:v>6.7749000000000004E-2</c:v>
                      </c:pt>
                      <c:pt idx="1564">
                        <c:v>6.7782999999999996E-2</c:v>
                      </c:pt>
                      <c:pt idx="1565">
                        <c:v>6.7858000000000002E-2</c:v>
                      </c:pt>
                      <c:pt idx="1566">
                        <c:v>6.7923999999999998E-2</c:v>
                      </c:pt>
                      <c:pt idx="1567">
                        <c:v>6.7943000000000003E-2</c:v>
                      </c:pt>
                      <c:pt idx="1568">
                        <c:v>6.7863999999999994E-2</c:v>
                      </c:pt>
                      <c:pt idx="1569">
                        <c:v>6.7796999999999996E-2</c:v>
                      </c:pt>
                      <c:pt idx="1570">
                        <c:v>6.7785999999999999E-2</c:v>
                      </c:pt>
                      <c:pt idx="1571">
                        <c:v>6.7804000000000003E-2</c:v>
                      </c:pt>
                      <c:pt idx="1572">
                        <c:v>6.7817000000000002E-2</c:v>
                      </c:pt>
                      <c:pt idx="1573">
                        <c:v>6.7771999999999999E-2</c:v>
                      </c:pt>
                      <c:pt idx="1574">
                        <c:v>6.7648E-2</c:v>
                      </c:pt>
                      <c:pt idx="1575">
                        <c:v>6.7524000000000001E-2</c:v>
                      </c:pt>
                      <c:pt idx="1576">
                        <c:v>6.7502000000000006E-2</c:v>
                      </c:pt>
                      <c:pt idx="1577">
                        <c:v>6.7491999999999996E-2</c:v>
                      </c:pt>
                      <c:pt idx="1578">
                        <c:v>6.7464999999999997E-2</c:v>
                      </c:pt>
                      <c:pt idx="1579">
                        <c:v>6.7415000000000003E-2</c:v>
                      </c:pt>
                      <c:pt idx="1580">
                        <c:v>6.7272999999999999E-2</c:v>
                      </c:pt>
                      <c:pt idx="1581">
                        <c:v>6.7136000000000001E-2</c:v>
                      </c:pt>
                      <c:pt idx="1582">
                        <c:v>6.7046999999999995E-2</c:v>
                      </c:pt>
                      <c:pt idx="1583">
                        <c:v>6.6992999999999997E-2</c:v>
                      </c:pt>
                      <c:pt idx="1584">
                        <c:v>6.6903000000000004E-2</c:v>
                      </c:pt>
                      <c:pt idx="1585">
                        <c:v>6.6749000000000003E-2</c:v>
                      </c:pt>
                      <c:pt idx="1586">
                        <c:v>6.6564999999999999E-2</c:v>
                      </c:pt>
                      <c:pt idx="1587">
                        <c:v>6.6380999999999996E-2</c:v>
                      </c:pt>
                      <c:pt idx="1588">
                        <c:v>6.6289000000000001E-2</c:v>
                      </c:pt>
                      <c:pt idx="1589">
                        <c:v>6.6222000000000003E-2</c:v>
                      </c:pt>
                      <c:pt idx="1590">
                        <c:v>6.6113000000000005E-2</c:v>
                      </c:pt>
                      <c:pt idx="1591">
                        <c:v>6.5990999999999994E-2</c:v>
                      </c:pt>
                      <c:pt idx="1592">
                        <c:v>6.5783999999999995E-2</c:v>
                      </c:pt>
                      <c:pt idx="1593">
                        <c:v>6.5616999999999995E-2</c:v>
                      </c:pt>
                      <c:pt idx="1594">
                        <c:v>6.5504000000000007E-2</c:v>
                      </c:pt>
                      <c:pt idx="1595">
                        <c:v>6.5420000000000006E-2</c:v>
                      </c:pt>
                      <c:pt idx="1596">
                        <c:v>6.5353999999999995E-2</c:v>
                      </c:pt>
                      <c:pt idx="1597">
                        <c:v>6.5269999999999995E-2</c:v>
                      </c:pt>
                      <c:pt idx="1598">
                        <c:v>6.5145999999999996E-2</c:v>
                      </c:pt>
                      <c:pt idx="1599">
                        <c:v>6.5002000000000004E-2</c:v>
                      </c:pt>
                      <c:pt idx="1600">
                        <c:v>6.4943000000000001E-2</c:v>
                      </c:pt>
                      <c:pt idx="1601">
                        <c:v>6.4921999999999994E-2</c:v>
                      </c:pt>
                      <c:pt idx="1602">
                        <c:v>6.4899999999999999E-2</c:v>
                      </c:pt>
                      <c:pt idx="1603">
                        <c:v>6.4870999999999998E-2</c:v>
                      </c:pt>
                      <c:pt idx="1604">
                        <c:v>6.4759999999999998E-2</c:v>
                      </c:pt>
                      <c:pt idx="1605">
                        <c:v>6.4680000000000001E-2</c:v>
                      </c:pt>
                      <c:pt idx="1606">
                        <c:v>6.4685999999999994E-2</c:v>
                      </c:pt>
                      <c:pt idx="1607">
                        <c:v>6.4752000000000004E-2</c:v>
                      </c:pt>
                      <c:pt idx="1608">
                        <c:v>6.4767000000000005E-2</c:v>
                      </c:pt>
                      <c:pt idx="1609">
                        <c:v>6.4829999999999999E-2</c:v>
                      </c:pt>
                      <c:pt idx="1610">
                        <c:v>6.4856999999999998E-2</c:v>
                      </c:pt>
                      <c:pt idx="1611">
                        <c:v>6.4937999999999996E-2</c:v>
                      </c:pt>
                      <c:pt idx="1612">
                        <c:v>6.5083000000000002E-2</c:v>
                      </c:pt>
                      <c:pt idx="1613">
                        <c:v>6.5212999999999993E-2</c:v>
                      </c:pt>
                      <c:pt idx="1614">
                        <c:v>6.5323000000000006E-2</c:v>
                      </c:pt>
                      <c:pt idx="1615">
                        <c:v>6.5369999999999998E-2</c:v>
                      </c:pt>
                      <c:pt idx="1616">
                        <c:v>6.5421999999999994E-2</c:v>
                      </c:pt>
                      <c:pt idx="1617">
                        <c:v>6.5618999999999997E-2</c:v>
                      </c:pt>
                      <c:pt idx="1618">
                        <c:v>6.5841999999999998E-2</c:v>
                      </c:pt>
                      <c:pt idx="1619">
                        <c:v>6.6071000000000005E-2</c:v>
                      </c:pt>
                      <c:pt idx="1620">
                        <c:v>6.6196000000000005E-2</c:v>
                      </c:pt>
                      <c:pt idx="1621">
                        <c:v>6.6333000000000003E-2</c:v>
                      </c:pt>
                      <c:pt idx="1622">
                        <c:v>6.6554000000000002E-2</c:v>
                      </c:pt>
                      <c:pt idx="1623">
                        <c:v>6.6798999999999997E-2</c:v>
                      </c:pt>
                      <c:pt idx="1624">
                        <c:v>6.7062999999999998E-2</c:v>
                      </c:pt>
                      <c:pt idx="1625">
                        <c:v>6.7274E-2</c:v>
                      </c:pt>
                      <c:pt idx="1626">
                        <c:v>6.7511000000000002E-2</c:v>
                      </c:pt>
                      <c:pt idx="1627">
                        <c:v>6.7710000000000006E-2</c:v>
                      </c:pt>
                      <c:pt idx="1628">
                        <c:v>6.7992999999999998E-2</c:v>
                      </c:pt>
                      <c:pt idx="1629">
                        <c:v>6.8324999999999997E-2</c:v>
                      </c:pt>
                      <c:pt idx="1630">
                        <c:v>6.8584000000000006E-2</c:v>
                      </c:pt>
                      <c:pt idx="1631">
                        <c:v>6.8858000000000003E-2</c:v>
                      </c:pt>
                      <c:pt idx="1632">
                        <c:v>6.9054000000000004E-2</c:v>
                      </c:pt>
                      <c:pt idx="1633">
                        <c:v>6.9213999999999998E-2</c:v>
                      </c:pt>
                      <c:pt idx="1634">
                        <c:v>6.948E-2</c:v>
                      </c:pt>
                      <c:pt idx="1635">
                        <c:v>6.9713999999999998E-2</c:v>
                      </c:pt>
                      <c:pt idx="1636">
                        <c:v>6.9973999999999995E-2</c:v>
                      </c:pt>
                      <c:pt idx="1637">
                        <c:v>7.0168999999999995E-2</c:v>
                      </c:pt>
                      <c:pt idx="1638">
                        <c:v>7.0313000000000001E-2</c:v>
                      </c:pt>
                      <c:pt idx="1639">
                        <c:v>7.0408999999999999E-2</c:v>
                      </c:pt>
                      <c:pt idx="1640">
                        <c:v>7.0571999999999996E-2</c:v>
                      </c:pt>
                      <c:pt idx="1641">
                        <c:v>7.0775000000000005E-2</c:v>
                      </c:pt>
                      <c:pt idx="1642">
                        <c:v>7.0924000000000001E-2</c:v>
                      </c:pt>
                      <c:pt idx="1643">
                        <c:v>7.1016999999999997E-2</c:v>
                      </c:pt>
                      <c:pt idx="1644">
                        <c:v>7.1083999999999994E-2</c:v>
                      </c:pt>
                      <c:pt idx="1645">
                        <c:v>7.1185999999999999E-2</c:v>
                      </c:pt>
                      <c:pt idx="1646">
                        <c:v>7.1294999999999997E-2</c:v>
                      </c:pt>
                      <c:pt idx="1647">
                        <c:v>7.1381E-2</c:v>
                      </c:pt>
                      <c:pt idx="1648">
                        <c:v>7.1442000000000005E-2</c:v>
                      </c:pt>
                      <c:pt idx="1649">
                        <c:v>7.1429000000000006E-2</c:v>
                      </c:pt>
                      <c:pt idx="1650">
                        <c:v>7.1400000000000005E-2</c:v>
                      </c:pt>
                      <c:pt idx="1651">
                        <c:v>7.1419999999999997E-2</c:v>
                      </c:pt>
                      <c:pt idx="1652">
                        <c:v>7.1445999999999996E-2</c:v>
                      </c:pt>
                      <c:pt idx="1653">
                        <c:v>7.1455000000000005E-2</c:v>
                      </c:pt>
                      <c:pt idx="1654">
                        <c:v>7.1387999999999993E-2</c:v>
                      </c:pt>
                      <c:pt idx="1655">
                        <c:v>7.1309999999999998E-2</c:v>
                      </c:pt>
                      <c:pt idx="1656">
                        <c:v>7.1301000000000003E-2</c:v>
                      </c:pt>
                      <c:pt idx="1657">
                        <c:v>7.1271000000000001E-2</c:v>
                      </c:pt>
                      <c:pt idx="1658">
                        <c:v>7.1249000000000007E-2</c:v>
                      </c:pt>
                      <c:pt idx="1659">
                        <c:v>7.1226999999999999E-2</c:v>
                      </c:pt>
                      <c:pt idx="1660">
                        <c:v>7.1195999999999995E-2</c:v>
                      </c:pt>
                      <c:pt idx="1661">
                        <c:v>7.1097999999999995E-2</c:v>
                      </c:pt>
                      <c:pt idx="1662">
                        <c:v>7.0987999999999996E-2</c:v>
                      </c:pt>
                      <c:pt idx="1663">
                        <c:v>7.0897000000000002E-2</c:v>
                      </c:pt>
                      <c:pt idx="1664">
                        <c:v>7.0817000000000005E-2</c:v>
                      </c:pt>
                      <c:pt idx="1665">
                        <c:v>7.0760000000000003E-2</c:v>
                      </c:pt>
                      <c:pt idx="1666">
                        <c:v>7.0697999999999997E-2</c:v>
                      </c:pt>
                      <c:pt idx="1667">
                        <c:v>7.0553000000000005E-2</c:v>
                      </c:pt>
                      <c:pt idx="1668">
                        <c:v>7.0384000000000002E-2</c:v>
                      </c:pt>
                      <c:pt idx="1669">
                        <c:v>7.0285E-2</c:v>
                      </c:pt>
                      <c:pt idx="1670">
                        <c:v>7.0235000000000006E-2</c:v>
                      </c:pt>
                      <c:pt idx="1671">
                        <c:v>7.0162000000000002E-2</c:v>
                      </c:pt>
                      <c:pt idx="1672">
                        <c:v>7.0087999999999998E-2</c:v>
                      </c:pt>
                      <c:pt idx="1673">
                        <c:v>6.9955000000000003E-2</c:v>
                      </c:pt>
                      <c:pt idx="1674">
                        <c:v>6.9797999999999999E-2</c:v>
                      </c:pt>
                      <c:pt idx="1675">
                        <c:v>6.9725999999999996E-2</c:v>
                      </c:pt>
                      <c:pt idx="1676">
                        <c:v>6.9641999999999996E-2</c:v>
                      </c:pt>
                      <c:pt idx="1677">
                        <c:v>6.9561999999999999E-2</c:v>
                      </c:pt>
                      <c:pt idx="1678">
                        <c:v>6.9509000000000001E-2</c:v>
                      </c:pt>
                      <c:pt idx="1679">
                        <c:v>6.9366999999999998E-2</c:v>
                      </c:pt>
                      <c:pt idx="1680">
                        <c:v>6.9250999999999993E-2</c:v>
                      </c:pt>
                      <c:pt idx="1681">
                        <c:v>6.9231000000000001E-2</c:v>
                      </c:pt>
                      <c:pt idx="1682">
                        <c:v>6.9245000000000001E-2</c:v>
                      </c:pt>
                      <c:pt idx="1683">
                        <c:v>6.923E-2</c:v>
                      </c:pt>
                      <c:pt idx="1684">
                        <c:v>6.9207000000000005E-2</c:v>
                      </c:pt>
                      <c:pt idx="1685">
                        <c:v>6.9150000000000003E-2</c:v>
                      </c:pt>
                      <c:pt idx="1686">
                        <c:v>6.9078000000000001E-2</c:v>
                      </c:pt>
                      <c:pt idx="1687">
                        <c:v>6.9078000000000001E-2</c:v>
                      </c:pt>
                      <c:pt idx="1688">
                        <c:v>6.9124000000000005E-2</c:v>
                      </c:pt>
                      <c:pt idx="1689">
                        <c:v>6.9173999999999999E-2</c:v>
                      </c:pt>
                      <c:pt idx="1690">
                        <c:v>6.9156999999999996E-2</c:v>
                      </c:pt>
                      <c:pt idx="1691">
                        <c:v>6.9130999999999998E-2</c:v>
                      </c:pt>
                      <c:pt idx="1692">
                        <c:v>6.9184999999999997E-2</c:v>
                      </c:pt>
                      <c:pt idx="1693">
                        <c:v>6.9284999999999999E-2</c:v>
                      </c:pt>
                      <c:pt idx="1694">
                        <c:v>6.9375999999999993E-2</c:v>
                      </c:pt>
                      <c:pt idx="1695">
                        <c:v>6.9471000000000005E-2</c:v>
                      </c:pt>
                      <c:pt idx="1696">
                        <c:v>6.9525000000000003E-2</c:v>
                      </c:pt>
                      <c:pt idx="1697">
                        <c:v>6.9547999999999999E-2</c:v>
                      </c:pt>
                      <c:pt idx="1698">
                        <c:v>6.9668999999999995E-2</c:v>
                      </c:pt>
                      <c:pt idx="1699">
                        <c:v>6.9813E-2</c:v>
                      </c:pt>
                      <c:pt idx="1700">
                        <c:v>6.9971000000000005E-2</c:v>
                      </c:pt>
                      <c:pt idx="1701">
                        <c:v>7.0036000000000001E-2</c:v>
                      </c:pt>
                      <c:pt idx="1702">
                        <c:v>7.0104E-2</c:v>
                      </c:pt>
                      <c:pt idx="1703">
                        <c:v>7.0243E-2</c:v>
                      </c:pt>
                      <c:pt idx="1704">
                        <c:v>7.0419999999999996E-2</c:v>
                      </c:pt>
                      <c:pt idx="1705">
                        <c:v>7.0624999999999993E-2</c:v>
                      </c:pt>
                      <c:pt idx="1706">
                        <c:v>7.0775000000000005E-2</c:v>
                      </c:pt>
                      <c:pt idx="1707">
                        <c:v>7.0851999999999998E-2</c:v>
                      </c:pt>
                      <c:pt idx="1708">
                        <c:v>7.0924000000000001E-2</c:v>
                      </c:pt>
                      <c:pt idx="1709">
                        <c:v>7.1046999999999999E-2</c:v>
                      </c:pt>
                      <c:pt idx="1710">
                        <c:v>7.1263999999999994E-2</c:v>
                      </c:pt>
                      <c:pt idx="1711">
                        <c:v>7.1443999999999994E-2</c:v>
                      </c:pt>
                      <c:pt idx="1712">
                        <c:v>7.1596000000000007E-2</c:v>
                      </c:pt>
                      <c:pt idx="1713">
                        <c:v>7.1682999999999997E-2</c:v>
                      </c:pt>
                      <c:pt idx="1714">
                        <c:v>7.1736999999999995E-2</c:v>
                      </c:pt>
                      <c:pt idx="1715">
                        <c:v>7.1846999999999994E-2</c:v>
                      </c:pt>
                      <c:pt idx="1716">
                        <c:v>7.1946999999999997E-2</c:v>
                      </c:pt>
                      <c:pt idx="1717">
                        <c:v>7.2069999999999995E-2</c:v>
                      </c:pt>
                      <c:pt idx="1718">
                        <c:v>7.2187000000000001E-2</c:v>
                      </c:pt>
                      <c:pt idx="1719">
                        <c:v>7.2222999999999996E-2</c:v>
                      </c:pt>
                      <c:pt idx="1720">
                        <c:v>7.2265999999999997E-2</c:v>
                      </c:pt>
                      <c:pt idx="1721">
                        <c:v>7.2349999999999998E-2</c:v>
                      </c:pt>
                      <c:pt idx="1722">
                        <c:v>7.2433999999999998E-2</c:v>
                      </c:pt>
                      <c:pt idx="1723">
                        <c:v>7.2491E-2</c:v>
                      </c:pt>
                      <c:pt idx="1724">
                        <c:v>7.2471999999999995E-2</c:v>
                      </c:pt>
                      <c:pt idx="1725">
                        <c:v>7.2433999999999998E-2</c:v>
                      </c:pt>
                      <c:pt idx="1726">
                        <c:v>7.2466000000000003E-2</c:v>
                      </c:pt>
                      <c:pt idx="1727">
                        <c:v>7.2503999999999999E-2</c:v>
                      </c:pt>
                      <c:pt idx="1728">
                        <c:v>7.2510000000000005E-2</c:v>
                      </c:pt>
                      <c:pt idx="1729">
                        <c:v>7.2471999999999995E-2</c:v>
                      </c:pt>
                      <c:pt idx="1730">
                        <c:v>7.2402999999999995E-2</c:v>
                      </c:pt>
                      <c:pt idx="1731">
                        <c:v>7.2414000000000006E-2</c:v>
                      </c:pt>
                      <c:pt idx="1732">
                        <c:v>7.2459999999999997E-2</c:v>
                      </c:pt>
                      <c:pt idx="1733">
                        <c:v>7.2471999999999995E-2</c:v>
                      </c:pt>
                      <c:pt idx="1734">
                        <c:v>7.2443999999999995E-2</c:v>
                      </c:pt>
                      <c:pt idx="1735">
                        <c:v>7.2353000000000001E-2</c:v>
                      </c:pt>
                      <c:pt idx="1736">
                        <c:v>7.2247000000000006E-2</c:v>
                      </c:pt>
                      <c:pt idx="1737">
                        <c:v>7.2197999999999998E-2</c:v>
                      </c:pt>
                      <c:pt idx="1738">
                        <c:v>7.2168999999999997E-2</c:v>
                      </c:pt>
                      <c:pt idx="1739">
                        <c:v>7.2106000000000003E-2</c:v>
                      </c:pt>
                      <c:pt idx="1740">
                        <c:v>7.1998000000000006E-2</c:v>
                      </c:pt>
                      <c:pt idx="1741">
                        <c:v>7.1911000000000003E-2</c:v>
                      </c:pt>
                      <c:pt idx="1742">
                        <c:v>7.1868000000000001E-2</c:v>
                      </c:pt>
                      <c:pt idx="1743">
                        <c:v>7.1850999999999998E-2</c:v>
                      </c:pt>
                      <c:pt idx="1744">
                        <c:v>7.1792999999999996E-2</c:v>
                      </c:pt>
                      <c:pt idx="1745">
                        <c:v>7.1728E-2</c:v>
                      </c:pt>
                      <c:pt idx="1746">
                        <c:v>7.1606000000000003E-2</c:v>
                      </c:pt>
                      <c:pt idx="1747">
                        <c:v>7.1488999999999997E-2</c:v>
                      </c:pt>
                      <c:pt idx="1748">
                        <c:v>7.1458999999999995E-2</c:v>
                      </c:pt>
                      <c:pt idx="1749">
                        <c:v>7.1460999999999997E-2</c:v>
                      </c:pt>
                      <c:pt idx="1750">
                        <c:v>7.1445999999999996E-2</c:v>
                      </c:pt>
                      <c:pt idx="1751">
                        <c:v>7.1421999999999999E-2</c:v>
                      </c:pt>
                      <c:pt idx="1752">
                        <c:v>7.1345000000000006E-2</c:v>
                      </c:pt>
                      <c:pt idx="1753">
                        <c:v>7.1286000000000002E-2</c:v>
                      </c:pt>
                      <c:pt idx="1754">
                        <c:v>7.1288000000000004E-2</c:v>
                      </c:pt>
                      <c:pt idx="1755">
                        <c:v>7.1320999999999996E-2</c:v>
                      </c:pt>
                      <c:pt idx="1756">
                        <c:v>7.1351999999999999E-2</c:v>
                      </c:pt>
                      <c:pt idx="1757">
                        <c:v>7.1371000000000004E-2</c:v>
                      </c:pt>
                      <c:pt idx="1758">
                        <c:v>7.1329000000000004E-2</c:v>
                      </c:pt>
                      <c:pt idx="1759">
                        <c:v>7.1291999999999994E-2</c:v>
                      </c:pt>
                      <c:pt idx="1760">
                        <c:v>7.1330000000000005E-2</c:v>
                      </c:pt>
                      <c:pt idx="1761">
                        <c:v>7.1406999999999998E-2</c:v>
                      </c:pt>
                      <c:pt idx="1762">
                        <c:v>7.1471000000000007E-2</c:v>
                      </c:pt>
                      <c:pt idx="1763">
                        <c:v>7.1497000000000005E-2</c:v>
                      </c:pt>
                      <c:pt idx="1764">
                        <c:v>7.1517999999999998E-2</c:v>
                      </c:pt>
                      <c:pt idx="1765">
                        <c:v>7.1582000000000007E-2</c:v>
                      </c:pt>
                      <c:pt idx="1766">
                        <c:v>7.1659E-2</c:v>
                      </c:pt>
                      <c:pt idx="1767">
                        <c:v>7.1735999999999994E-2</c:v>
                      </c:pt>
                      <c:pt idx="1768">
                        <c:v>7.1762999999999993E-2</c:v>
                      </c:pt>
                      <c:pt idx="1769">
                        <c:v>7.1786000000000003E-2</c:v>
                      </c:pt>
                      <c:pt idx="1770">
                        <c:v>7.1850999999999998E-2</c:v>
                      </c:pt>
                      <c:pt idx="1771">
                        <c:v>7.1943000000000007E-2</c:v>
                      </c:pt>
                      <c:pt idx="1772">
                        <c:v>7.2019E-2</c:v>
                      </c:pt>
                      <c:pt idx="1773">
                        <c:v>7.2106000000000003E-2</c:v>
                      </c:pt>
                      <c:pt idx="1774">
                        <c:v>7.2138999999999995E-2</c:v>
                      </c:pt>
                      <c:pt idx="1775">
                        <c:v>7.2158E-2</c:v>
                      </c:pt>
                      <c:pt idx="1776">
                        <c:v>7.2242000000000001E-2</c:v>
                      </c:pt>
                      <c:pt idx="1777">
                        <c:v>7.2333999999999996E-2</c:v>
                      </c:pt>
                      <c:pt idx="1778">
                        <c:v>7.2388999999999995E-2</c:v>
                      </c:pt>
                      <c:pt idx="1779">
                        <c:v>7.2363999999999998E-2</c:v>
                      </c:pt>
                      <c:pt idx="1780">
                        <c:v>7.2340000000000002E-2</c:v>
                      </c:pt>
                      <c:pt idx="1781">
                        <c:v>7.2410000000000002E-2</c:v>
                      </c:pt>
                      <c:pt idx="1782">
                        <c:v>7.2517999999999999E-2</c:v>
                      </c:pt>
                      <c:pt idx="1783">
                        <c:v>7.2636999999999993E-2</c:v>
                      </c:pt>
                      <c:pt idx="1784">
                        <c:v>7.2697999999999999E-2</c:v>
                      </c:pt>
                      <c:pt idx="1785">
                        <c:v>7.2685E-2</c:v>
                      </c:pt>
                      <c:pt idx="1786">
                        <c:v>7.2636000000000006E-2</c:v>
                      </c:pt>
                      <c:pt idx="1787">
                        <c:v>7.2677000000000005E-2</c:v>
                      </c:pt>
                      <c:pt idx="1788">
                        <c:v>7.2766999999999998E-2</c:v>
                      </c:pt>
                      <c:pt idx="1789">
                        <c:v>7.2828000000000004E-2</c:v>
                      </c:pt>
                      <c:pt idx="1790">
                        <c:v>7.2875999999999996E-2</c:v>
                      </c:pt>
                      <c:pt idx="1791">
                        <c:v>7.2861999999999996E-2</c:v>
                      </c:pt>
                      <c:pt idx="1792">
                        <c:v>7.2818999999999995E-2</c:v>
                      </c:pt>
                      <c:pt idx="1793">
                        <c:v>7.2861999999999996E-2</c:v>
                      </c:pt>
                      <c:pt idx="1794">
                        <c:v>7.2921E-2</c:v>
                      </c:pt>
                      <c:pt idx="1795">
                        <c:v>7.2949E-2</c:v>
                      </c:pt>
                      <c:pt idx="1796">
                        <c:v>7.2924000000000003E-2</c:v>
                      </c:pt>
                      <c:pt idx="1797">
                        <c:v>7.2849999999999998E-2</c:v>
                      </c:pt>
                      <c:pt idx="1798">
                        <c:v>7.2753999999999999E-2</c:v>
                      </c:pt>
                      <c:pt idx="1799">
                        <c:v>7.2761999999999993E-2</c:v>
                      </c:pt>
                      <c:pt idx="1800">
                        <c:v>7.2801000000000005E-2</c:v>
                      </c:pt>
                      <c:pt idx="1801">
                        <c:v>7.2797000000000001E-2</c:v>
                      </c:pt>
                      <c:pt idx="1802">
                        <c:v>7.2718000000000005E-2</c:v>
                      </c:pt>
                      <c:pt idx="1803">
                        <c:v>7.2627999999999998E-2</c:v>
                      </c:pt>
                      <c:pt idx="1804">
                        <c:v>7.2635000000000005E-2</c:v>
                      </c:pt>
                      <c:pt idx="1805">
                        <c:v>7.2664999999999993E-2</c:v>
                      </c:pt>
                      <c:pt idx="1806">
                        <c:v>7.2660000000000002E-2</c:v>
                      </c:pt>
                      <c:pt idx="1807">
                        <c:v>7.2584999999999997E-2</c:v>
                      </c:pt>
                      <c:pt idx="1808">
                        <c:v>7.2506000000000001E-2</c:v>
                      </c:pt>
                      <c:pt idx="1809">
                        <c:v>7.2513999999999995E-2</c:v>
                      </c:pt>
                      <c:pt idx="1810">
                        <c:v>7.2528999999999996E-2</c:v>
                      </c:pt>
                      <c:pt idx="1811">
                        <c:v>7.2529999999999997E-2</c:v>
                      </c:pt>
                      <c:pt idx="1812">
                        <c:v>7.2517999999999999E-2</c:v>
                      </c:pt>
                      <c:pt idx="1813">
                        <c:v>7.2436E-2</c:v>
                      </c:pt>
                      <c:pt idx="1814">
                        <c:v>7.2374999999999995E-2</c:v>
                      </c:pt>
                      <c:pt idx="1815">
                        <c:v>7.2399000000000005E-2</c:v>
                      </c:pt>
                      <c:pt idx="1816">
                        <c:v>7.2432999999999997E-2</c:v>
                      </c:pt>
                      <c:pt idx="1817">
                        <c:v>7.2457999999999995E-2</c:v>
                      </c:pt>
                      <c:pt idx="1818">
                        <c:v>7.2397000000000003E-2</c:v>
                      </c:pt>
                      <c:pt idx="1819">
                        <c:v>7.2350999999999999E-2</c:v>
                      </c:pt>
                      <c:pt idx="1820">
                        <c:v>7.2391999999999998E-2</c:v>
                      </c:pt>
                      <c:pt idx="1821">
                        <c:v>7.2452000000000003E-2</c:v>
                      </c:pt>
                      <c:pt idx="1822">
                        <c:v>7.2513999999999995E-2</c:v>
                      </c:pt>
                      <c:pt idx="1823">
                        <c:v>7.2563000000000002E-2</c:v>
                      </c:pt>
                      <c:pt idx="1824">
                        <c:v>7.2552000000000005E-2</c:v>
                      </c:pt>
                      <c:pt idx="1825">
                        <c:v>7.2510000000000005E-2</c:v>
                      </c:pt>
                      <c:pt idx="1826">
                        <c:v>7.2534000000000001E-2</c:v>
                      </c:pt>
                      <c:pt idx="1827">
                        <c:v>7.2603000000000001E-2</c:v>
                      </c:pt>
                      <c:pt idx="1828">
                        <c:v>7.2666999999999995E-2</c:v>
                      </c:pt>
                      <c:pt idx="1829">
                        <c:v>7.2692999999999994E-2</c:v>
                      </c:pt>
                      <c:pt idx="1830">
                        <c:v>7.2626999999999997E-2</c:v>
                      </c:pt>
                      <c:pt idx="1831">
                        <c:v>7.2533E-2</c:v>
                      </c:pt>
                      <c:pt idx="1832">
                        <c:v>7.2569999999999996E-2</c:v>
                      </c:pt>
                      <c:pt idx="1833">
                        <c:v>7.2675000000000003E-2</c:v>
                      </c:pt>
                      <c:pt idx="1834">
                        <c:v>7.2774000000000005E-2</c:v>
                      </c:pt>
                      <c:pt idx="1835">
                        <c:v>7.2831999999999994E-2</c:v>
                      </c:pt>
                      <c:pt idx="1836">
                        <c:v>7.2797000000000001E-2</c:v>
                      </c:pt>
                      <c:pt idx="1837">
                        <c:v>7.2718000000000005E-2</c:v>
                      </c:pt>
                      <c:pt idx="1838">
                        <c:v>7.2739999999999999E-2</c:v>
                      </c:pt>
                      <c:pt idx="1839">
                        <c:v>7.2834999999999997E-2</c:v>
                      </c:pt>
                      <c:pt idx="1840">
                        <c:v>7.2911000000000004E-2</c:v>
                      </c:pt>
                      <c:pt idx="1841">
                        <c:v>7.2899000000000005E-2</c:v>
                      </c:pt>
                      <c:pt idx="1842">
                        <c:v>7.2856000000000004E-2</c:v>
                      </c:pt>
                      <c:pt idx="1843">
                        <c:v>7.2855000000000003E-2</c:v>
                      </c:pt>
                      <c:pt idx="1844">
                        <c:v>7.2877999999999998E-2</c:v>
                      </c:pt>
                      <c:pt idx="1845">
                        <c:v>7.2937000000000002E-2</c:v>
                      </c:pt>
                      <c:pt idx="1846">
                        <c:v>7.2974999999999998E-2</c:v>
                      </c:pt>
                      <c:pt idx="1847">
                        <c:v>7.2954000000000005E-2</c:v>
                      </c:pt>
                      <c:pt idx="1848">
                        <c:v>7.2911000000000004E-2</c:v>
                      </c:pt>
                      <c:pt idx="1849">
                        <c:v>7.2919999999999999E-2</c:v>
                      </c:pt>
                      <c:pt idx="1850">
                        <c:v>7.2961999999999999E-2</c:v>
                      </c:pt>
                      <c:pt idx="1851">
                        <c:v>7.2997000000000006E-2</c:v>
                      </c:pt>
                      <c:pt idx="1852">
                        <c:v>7.3008000000000003E-2</c:v>
                      </c:pt>
                      <c:pt idx="1853">
                        <c:v>7.2937000000000002E-2</c:v>
                      </c:pt>
                      <c:pt idx="1854">
                        <c:v>7.2861999999999996E-2</c:v>
                      </c:pt>
                      <c:pt idx="1855">
                        <c:v>7.2873999999999994E-2</c:v>
                      </c:pt>
                      <c:pt idx="1856">
                        <c:v>7.2928999999999994E-2</c:v>
                      </c:pt>
                      <c:pt idx="1857">
                        <c:v>7.2966000000000003E-2</c:v>
                      </c:pt>
                      <c:pt idx="1858">
                        <c:v>7.2897000000000003E-2</c:v>
                      </c:pt>
                      <c:pt idx="1859">
                        <c:v>7.2836999999999999E-2</c:v>
                      </c:pt>
                      <c:pt idx="1860">
                        <c:v>7.2881000000000001E-2</c:v>
                      </c:pt>
                      <c:pt idx="1861">
                        <c:v>7.2931999999999997E-2</c:v>
                      </c:pt>
                      <c:pt idx="1862">
                        <c:v>7.2988999999999998E-2</c:v>
                      </c:pt>
                      <c:pt idx="1863">
                        <c:v>7.3003999999999999E-2</c:v>
                      </c:pt>
                      <c:pt idx="1864">
                        <c:v>7.2965000000000002E-2</c:v>
                      </c:pt>
                      <c:pt idx="1865">
                        <c:v>7.2923000000000002E-2</c:v>
                      </c:pt>
                      <c:pt idx="1866">
                        <c:v>7.2943999999999995E-2</c:v>
                      </c:pt>
                      <c:pt idx="1867">
                        <c:v>7.2981000000000004E-2</c:v>
                      </c:pt>
                      <c:pt idx="1868">
                        <c:v>7.3003999999999999E-2</c:v>
                      </c:pt>
                      <c:pt idx="1869">
                        <c:v>7.3005E-2</c:v>
                      </c:pt>
                      <c:pt idx="1870">
                        <c:v>7.2942999999999994E-2</c:v>
                      </c:pt>
                      <c:pt idx="1871">
                        <c:v>7.2894E-2</c:v>
                      </c:pt>
                      <c:pt idx="1872">
                        <c:v>7.2914000000000007E-2</c:v>
                      </c:pt>
                      <c:pt idx="1873">
                        <c:v>7.2938000000000003E-2</c:v>
                      </c:pt>
                      <c:pt idx="1874">
                        <c:v>7.2951000000000002E-2</c:v>
                      </c:pt>
                      <c:pt idx="1875">
                        <c:v>7.2878999999999999E-2</c:v>
                      </c:pt>
                      <c:pt idx="1876">
                        <c:v>7.2814000000000004E-2</c:v>
                      </c:pt>
                      <c:pt idx="1877">
                        <c:v>7.2857000000000005E-2</c:v>
                      </c:pt>
                      <c:pt idx="1878">
                        <c:v>7.2915999999999995E-2</c:v>
                      </c:pt>
                      <c:pt idx="1879">
                        <c:v>7.2961999999999999E-2</c:v>
                      </c:pt>
                      <c:pt idx="1880">
                        <c:v>7.2970999999999994E-2</c:v>
                      </c:pt>
                      <c:pt idx="1881">
                        <c:v>7.2941000000000006E-2</c:v>
                      </c:pt>
                      <c:pt idx="1882">
                        <c:v>7.2853000000000001E-2</c:v>
                      </c:pt>
                      <c:pt idx="1883">
                        <c:v>7.2861999999999996E-2</c:v>
                      </c:pt>
                      <c:pt idx="1884">
                        <c:v>7.2935E-2</c:v>
                      </c:pt>
                      <c:pt idx="1885">
                        <c:v>7.3011999999999994E-2</c:v>
                      </c:pt>
                      <c:pt idx="1886">
                        <c:v>7.3066999999999993E-2</c:v>
                      </c:pt>
                      <c:pt idx="1887">
                        <c:v>7.3063000000000003E-2</c:v>
                      </c:pt>
                      <c:pt idx="1888">
                        <c:v>7.3032E-2</c:v>
                      </c:pt>
                      <c:pt idx="1889">
                        <c:v>7.3047000000000001E-2</c:v>
                      </c:pt>
                      <c:pt idx="1890">
                        <c:v>7.3080000000000006E-2</c:v>
                      </c:pt>
                      <c:pt idx="1891">
                        <c:v>7.3111999999999996E-2</c:v>
                      </c:pt>
                      <c:pt idx="1892">
                        <c:v>7.3122999999999994E-2</c:v>
                      </c:pt>
                      <c:pt idx="1893">
                        <c:v>7.3068999999999995E-2</c:v>
                      </c:pt>
                      <c:pt idx="1894">
                        <c:v>7.2988999999999998E-2</c:v>
                      </c:pt>
                      <c:pt idx="1895">
                        <c:v>7.3005E-2</c:v>
                      </c:pt>
                      <c:pt idx="1896">
                        <c:v>7.3063000000000003E-2</c:v>
                      </c:pt>
                      <c:pt idx="1897">
                        <c:v>7.3098999999999997E-2</c:v>
                      </c:pt>
                      <c:pt idx="1898">
                        <c:v>7.3053000000000007E-2</c:v>
                      </c:pt>
                      <c:pt idx="1899">
                        <c:v>7.2978000000000001E-2</c:v>
                      </c:pt>
                      <c:pt idx="1900">
                        <c:v>7.2984999999999994E-2</c:v>
                      </c:pt>
                      <c:pt idx="1901">
                        <c:v>7.3049000000000003E-2</c:v>
                      </c:pt>
                      <c:pt idx="1902">
                        <c:v>7.3097999999999996E-2</c:v>
                      </c:pt>
                      <c:pt idx="1903">
                        <c:v>7.3121000000000005E-2</c:v>
                      </c:pt>
                      <c:pt idx="1904">
                        <c:v>7.3038000000000006E-2</c:v>
                      </c:pt>
                      <c:pt idx="1905">
                        <c:v>7.2954000000000005E-2</c:v>
                      </c:pt>
                      <c:pt idx="1906">
                        <c:v>7.2938000000000003E-2</c:v>
                      </c:pt>
                      <c:pt idx="1907">
                        <c:v>7.2970999999999994E-2</c:v>
                      </c:pt>
                      <c:pt idx="1908">
                        <c:v>7.2997999999999993E-2</c:v>
                      </c:pt>
                      <c:pt idx="1909">
                        <c:v>7.2989999999999999E-2</c:v>
                      </c:pt>
                      <c:pt idx="1910">
                        <c:v>7.2911000000000004E-2</c:v>
                      </c:pt>
                      <c:pt idx="1911">
                        <c:v>7.2853000000000001E-2</c:v>
                      </c:pt>
                      <c:pt idx="1912">
                        <c:v>7.2882000000000002E-2</c:v>
                      </c:pt>
                      <c:pt idx="1913">
                        <c:v>7.2936000000000001E-2</c:v>
                      </c:pt>
                      <c:pt idx="1914">
                        <c:v>7.2973999999999997E-2</c:v>
                      </c:pt>
                      <c:pt idx="1915">
                        <c:v>7.2924000000000003E-2</c:v>
                      </c:pt>
                      <c:pt idx="1916">
                        <c:v>7.2862999999999997E-2</c:v>
                      </c:pt>
                      <c:pt idx="1917">
                        <c:v>7.2890999999999997E-2</c:v>
                      </c:pt>
                      <c:pt idx="1918">
                        <c:v>7.2945999999999997E-2</c:v>
                      </c:pt>
                      <c:pt idx="1919">
                        <c:v>7.2977E-2</c:v>
                      </c:pt>
                      <c:pt idx="1920">
                        <c:v>7.2940000000000005E-2</c:v>
                      </c:pt>
                      <c:pt idx="1921">
                        <c:v>7.2888999999999995E-2</c:v>
                      </c:pt>
                      <c:pt idx="1922">
                        <c:v>7.2915999999999995E-2</c:v>
                      </c:pt>
                      <c:pt idx="1923">
                        <c:v>7.2997000000000006E-2</c:v>
                      </c:pt>
                      <c:pt idx="1924">
                        <c:v>7.3043999999999998E-2</c:v>
                      </c:pt>
                      <c:pt idx="1925">
                        <c:v>7.3025000000000007E-2</c:v>
                      </c:pt>
                      <c:pt idx="1926">
                        <c:v>7.2966000000000003E-2</c:v>
                      </c:pt>
                      <c:pt idx="1927">
                        <c:v>7.2995000000000004E-2</c:v>
                      </c:pt>
                      <c:pt idx="1928">
                        <c:v>7.3062000000000002E-2</c:v>
                      </c:pt>
                      <c:pt idx="1929">
                        <c:v>7.3099999999999998E-2</c:v>
                      </c:pt>
                      <c:pt idx="1930">
                        <c:v>7.3111999999999996E-2</c:v>
                      </c:pt>
                      <c:pt idx="1931">
                        <c:v>7.3072999999999999E-2</c:v>
                      </c:pt>
                      <c:pt idx="1932">
                        <c:v>7.3030999999999999E-2</c:v>
                      </c:pt>
                      <c:pt idx="1933">
                        <c:v>7.3053000000000007E-2</c:v>
                      </c:pt>
                      <c:pt idx="1934">
                        <c:v>7.3089000000000001E-2</c:v>
                      </c:pt>
                      <c:pt idx="1935">
                        <c:v>7.3100999999999999E-2</c:v>
                      </c:pt>
                      <c:pt idx="1936">
                        <c:v>7.3053999999999994E-2</c:v>
                      </c:pt>
                      <c:pt idx="1937">
                        <c:v>7.3001999999999997E-2</c:v>
                      </c:pt>
                      <c:pt idx="1938">
                        <c:v>7.3025999999999994E-2</c:v>
                      </c:pt>
                      <c:pt idx="1939">
                        <c:v>7.3069999999999996E-2</c:v>
                      </c:pt>
                      <c:pt idx="1940">
                        <c:v>7.3095999999999994E-2</c:v>
                      </c:pt>
                      <c:pt idx="1941">
                        <c:v>7.3102E-2</c:v>
                      </c:pt>
                      <c:pt idx="1942">
                        <c:v>7.3049000000000003E-2</c:v>
                      </c:pt>
                      <c:pt idx="1943">
                        <c:v>7.2983000000000006E-2</c:v>
                      </c:pt>
                      <c:pt idx="1944">
                        <c:v>7.2997000000000006E-2</c:v>
                      </c:pt>
                      <c:pt idx="1945">
                        <c:v>7.3053000000000007E-2</c:v>
                      </c:pt>
                      <c:pt idx="1946">
                        <c:v>7.3086999999999999E-2</c:v>
                      </c:pt>
                      <c:pt idx="1947">
                        <c:v>7.3108000000000006E-2</c:v>
                      </c:pt>
                      <c:pt idx="1948">
                        <c:v>7.3057999999999998E-2</c:v>
                      </c:pt>
                      <c:pt idx="1949">
                        <c:v>7.3006000000000001E-2</c:v>
                      </c:pt>
                      <c:pt idx="1950">
                        <c:v>7.3011000000000006E-2</c:v>
                      </c:pt>
                      <c:pt idx="1951">
                        <c:v>7.3050000000000004E-2</c:v>
                      </c:pt>
                      <c:pt idx="1952">
                        <c:v>7.3086999999999999E-2</c:v>
                      </c:pt>
                      <c:pt idx="1953">
                        <c:v>7.3114999999999999E-2</c:v>
                      </c:pt>
                      <c:pt idx="1954">
                        <c:v>7.3080999999999993E-2</c:v>
                      </c:pt>
                      <c:pt idx="1955">
                        <c:v>7.3039000000000007E-2</c:v>
                      </c:pt>
                      <c:pt idx="1956">
                        <c:v>7.3048000000000002E-2</c:v>
                      </c:pt>
                      <c:pt idx="1957">
                        <c:v>7.3084999999999997E-2</c:v>
                      </c:pt>
                      <c:pt idx="1958">
                        <c:v>7.3108999999999993E-2</c:v>
                      </c:pt>
                      <c:pt idx="1959">
                        <c:v>7.3066000000000006E-2</c:v>
                      </c:pt>
                      <c:pt idx="1960">
                        <c:v>7.2972999999999996E-2</c:v>
                      </c:pt>
                      <c:pt idx="1961">
                        <c:v>7.2935E-2</c:v>
                      </c:pt>
                      <c:pt idx="1962">
                        <c:v>7.2935E-2</c:v>
                      </c:pt>
                      <c:pt idx="1963">
                        <c:v>7.2956999999999994E-2</c:v>
                      </c:pt>
                      <c:pt idx="1964">
                        <c:v>7.2923000000000002E-2</c:v>
                      </c:pt>
                      <c:pt idx="1965">
                        <c:v>7.2860999999999995E-2</c:v>
                      </c:pt>
                      <c:pt idx="1966">
                        <c:v>7.2882000000000002E-2</c:v>
                      </c:pt>
                      <c:pt idx="1967">
                        <c:v>7.2936000000000001E-2</c:v>
                      </c:pt>
                      <c:pt idx="1968">
                        <c:v>7.2973999999999997E-2</c:v>
                      </c:pt>
                      <c:pt idx="1969">
                        <c:v>7.3002999999999998E-2</c:v>
                      </c:pt>
                      <c:pt idx="1970">
                        <c:v>7.2955000000000006E-2</c:v>
                      </c:pt>
                      <c:pt idx="1971">
                        <c:v>7.2900999999999994E-2</c:v>
                      </c:pt>
                      <c:pt idx="1972">
                        <c:v>7.2912000000000005E-2</c:v>
                      </c:pt>
                      <c:pt idx="1973">
                        <c:v>7.2957999999999995E-2</c:v>
                      </c:pt>
                      <c:pt idx="1974">
                        <c:v>7.2993000000000002E-2</c:v>
                      </c:pt>
                      <c:pt idx="1975">
                        <c:v>7.2960999999999998E-2</c:v>
                      </c:pt>
                      <c:pt idx="1976">
                        <c:v>7.2909000000000002E-2</c:v>
                      </c:pt>
                      <c:pt idx="1977">
                        <c:v>7.2921E-2</c:v>
                      </c:pt>
                      <c:pt idx="1978">
                        <c:v>7.2960999999999998E-2</c:v>
                      </c:pt>
                      <c:pt idx="1979">
                        <c:v>7.2999999999999995E-2</c:v>
                      </c:pt>
                      <c:pt idx="1980">
                        <c:v>7.3008000000000003E-2</c:v>
                      </c:pt>
                      <c:pt idx="1981">
                        <c:v>7.2951000000000002E-2</c:v>
                      </c:pt>
                      <c:pt idx="1982">
                        <c:v>7.2843000000000005E-2</c:v>
                      </c:pt>
                      <c:pt idx="1983">
                        <c:v>7.2854000000000002E-2</c:v>
                      </c:pt>
                      <c:pt idx="1984">
                        <c:v>7.2925000000000004E-2</c:v>
                      </c:pt>
                      <c:pt idx="1985">
                        <c:v>7.2977E-2</c:v>
                      </c:pt>
                      <c:pt idx="1986">
                        <c:v>7.2997999999999993E-2</c:v>
                      </c:pt>
                      <c:pt idx="1987">
                        <c:v>7.2937000000000002E-2</c:v>
                      </c:pt>
                      <c:pt idx="1988">
                        <c:v>7.2856000000000004E-2</c:v>
                      </c:pt>
                      <c:pt idx="1989">
                        <c:v>7.2875999999999996E-2</c:v>
                      </c:pt>
                      <c:pt idx="1990">
                        <c:v>7.2928000000000007E-2</c:v>
                      </c:pt>
                      <c:pt idx="1991">
                        <c:v>7.2969999999999993E-2</c:v>
                      </c:pt>
                      <c:pt idx="1992">
                        <c:v>7.2983000000000006E-2</c:v>
                      </c:pt>
                      <c:pt idx="1993">
                        <c:v>7.2937000000000002E-2</c:v>
                      </c:pt>
                      <c:pt idx="1994">
                        <c:v>7.2871000000000005E-2</c:v>
                      </c:pt>
                      <c:pt idx="1995">
                        <c:v>7.2896000000000002E-2</c:v>
                      </c:pt>
                      <c:pt idx="1996">
                        <c:v>7.2951000000000002E-2</c:v>
                      </c:pt>
                      <c:pt idx="1997">
                        <c:v>7.2969999999999993E-2</c:v>
                      </c:pt>
                      <c:pt idx="1998">
                        <c:v>7.2918999999999998E-2</c:v>
                      </c:pt>
                      <c:pt idx="1999">
                        <c:v>7.2857000000000005E-2</c:v>
                      </c:pt>
                      <c:pt idx="2000">
                        <c:v>7.2875999999999996E-2</c:v>
                      </c:pt>
                      <c:pt idx="2001">
                        <c:v>7.2928000000000007E-2</c:v>
                      </c:pt>
                      <c:pt idx="2002">
                        <c:v>7.2950000000000001E-2</c:v>
                      </c:pt>
                      <c:pt idx="2003">
                        <c:v>7.2901999999999995E-2</c:v>
                      </c:pt>
                      <c:pt idx="2004">
                        <c:v>7.2842000000000004E-2</c:v>
                      </c:pt>
                      <c:pt idx="2005">
                        <c:v>7.2845999999999994E-2</c:v>
                      </c:pt>
                      <c:pt idx="2006">
                        <c:v>7.2864999999999999E-2</c:v>
                      </c:pt>
                      <c:pt idx="2007">
                        <c:v>7.2875999999999996E-2</c:v>
                      </c:pt>
                      <c:pt idx="2008">
                        <c:v>7.2878999999999999E-2</c:v>
                      </c:pt>
                      <c:pt idx="2009">
                        <c:v>7.2828000000000004E-2</c:v>
                      </c:pt>
                      <c:pt idx="2010">
                        <c:v>7.2779999999999997E-2</c:v>
                      </c:pt>
                      <c:pt idx="2011">
                        <c:v>7.2789999999999994E-2</c:v>
                      </c:pt>
                      <c:pt idx="2012">
                        <c:v>7.2794999999999999E-2</c:v>
                      </c:pt>
                      <c:pt idx="2013">
                        <c:v>7.2774000000000005E-2</c:v>
                      </c:pt>
                      <c:pt idx="2014">
                        <c:v>7.2688000000000003E-2</c:v>
                      </c:pt>
                      <c:pt idx="2015">
                        <c:v>7.2636000000000006E-2</c:v>
                      </c:pt>
                      <c:pt idx="2016">
                        <c:v>7.2701000000000002E-2</c:v>
                      </c:pt>
                      <c:pt idx="2017">
                        <c:v>7.2774000000000005E-2</c:v>
                      </c:pt>
                      <c:pt idx="2018">
                        <c:v>7.2825000000000001E-2</c:v>
                      </c:pt>
                      <c:pt idx="2019">
                        <c:v>7.2840000000000002E-2</c:v>
                      </c:pt>
                      <c:pt idx="2020">
                        <c:v>7.2779999999999997E-2</c:v>
                      </c:pt>
                      <c:pt idx="2021">
                        <c:v>7.2710999999999998E-2</c:v>
                      </c:pt>
                      <c:pt idx="2022">
                        <c:v>7.2737999999999997E-2</c:v>
                      </c:pt>
                      <c:pt idx="2023">
                        <c:v>7.2799000000000003E-2</c:v>
                      </c:pt>
                      <c:pt idx="2024">
                        <c:v>7.2847999999999996E-2</c:v>
                      </c:pt>
                      <c:pt idx="2025">
                        <c:v>7.2873999999999994E-2</c:v>
                      </c:pt>
                      <c:pt idx="2026">
                        <c:v>7.2824E-2</c:v>
                      </c:pt>
                      <c:pt idx="2027">
                        <c:v>7.2736999999999996E-2</c:v>
                      </c:pt>
                      <c:pt idx="2028">
                        <c:v>7.2743000000000002E-2</c:v>
                      </c:pt>
                      <c:pt idx="2029">
                        <c:v>7.2797000000000001E-2</c:v>
                      </c:pt>
                      <c:pt idx="2030">
                        <c:v>7.2806999999999997E-2</c:v>
                      </c:pt>
                      <c:pt idx="2031">
                        <c:v>7.2846999999999995E-2</c:v>
                      </c:pt>
                      <c:pt idx="2032">
                        <c:v>7.2826000000000002E-2</c:v>
                      </c:pt>
                      <c:pt idx="2033">
                        <c:v>7.2762999999999994E-2</c:v>
                      </c:pt>
                      <c:pt idx="2034">
                        <c:v>7.2762999999999994E-2</c:v>
                      </c:pt>
                      <c:pt idx="2035">
                        <c:v>7.2791999999999996E-2</c:v>
                      </c:pt>
                      <c:pt idx="2036">
                        <c:v>7.2804999999999995E-2</c:v>
                      </c:pt>
                      <c:pt idx="2037">
                        <c:v>7.2796E-2</c:v>
                      </c:pt>
                      <c:pt idx="2038">
                        <c:v>7.2744000000000003E-2</c:v>
                      </c:pt>
                      <c:pt idx="2039">
                        <c:v>7.2648000000000004E-2</c:v>
                      </c:pt>
                      <c:pt idx="2040">
                        <c:v>7.2644E-2</c:v>
                      </c:pt>
                      <c:pt idx="2041">
                        <c:v>7.2695999999999997E-2</c:v>
                      </c:pt>
                      <c:pt idx="2042">
                        <c:v>7.2731000000000004E-2</c:v>
                      </c:pt>
                      <c:pt idx="2043">
                        <c:v>7.2703000000000004E-2</c:v>
                      </c:pt>
                      <c:pt idx="2044">
                        <c:v>7.2661000000000003E-2</c:v>
                      </c:pt>
                      <c:pt idx="2045">
                        <c:v>7.2676000000000004E-2</c:v>
                      </c:pt>
                      <c:pt idx="2046">
                        <c:v>7.2720999999999994E-2</c:v>
                      </c:pt>
                      <c:pt idx="2047">
                        <c:v>7.2743000000000002E-2</c:v>
                      </c:pt>
                      <c:pt idx="2048">
                        <c:v>7.2719000000000006E-2</c:v>
                      </c:pt>
                      <c:pt idx="2049">
                        <c:v>7.2620000000000004E-2</c:v>
                      </c:pt>
                      <c:pt idx="2050">
                        <c:v>7.2539000000000006E-2</c:v>
                      </c:pt>
                      <c:pt idx="2051">
                        <c:v>7.2539999999999993E-2</c:v>
                      </c:pt>
                      <c:pt idx="2052">
                        <c:v>7.2583999999999996E-2</c:v>
                      </c:pt>
                      <c:pt idx="2053">
                        <c:v>7.2604000000000002E-2</c:v>
                      </c:pt>
                      <c:pt idx="2054">
                        <c:v>7.2503999999999999E-2</c:v>
                      </c:pt>
                      <c:pt idx="2055">
                        <c:v>7.2417999999999996E-2</c:v>
                      </c:pt>
                      <c:pt idx="2056">
                        <c:v>7.2464000000000001E-2</c:v>
                      </c:pt>
                      <c:pt idx="2057">
                        <c:v>7.2530999999999998E-2</c:v>
                      </c:pt>
                      <c:pt idx="2058">
                        <c:v>7.2598999999999997E-2</c:v>
                      </c:pt>
                      <c:pt idx="2059">
                        <c:v>7.2620000000000004E-2</c:v>
                      </c:pt>
                      <c:pt idx="2060">
                        <c:v>7.2558999999999998E-2</c:v>
                      </c:pt>
                      <c:pt idx="2061">
                        <c:v>7.2470000000000007E-2</c:v>
                      </c:pt>
                      <c:pt idx="2062">
                        <c:v>7.2470999999999994E-2</c:v>
                      </c:pt>
                      <c:pt idx="2063">
                        <c:v>7.2478000000000001E-2</c:v>
                      </c:pt>
                      <c:pt idx="2064">
                        <c:v>7.2459999999999997E-2</c:v>
                      </c:pt>
                      <c:pt idx="2065">
                        <c:v>7.2431999999999996E-2</c:v>
                      </c:pt>
                      <c:pt idx="2066">
                        <c:v>7.2364999999999999E-2</c:v>
                      </c:pt>
                      <c:pt idx="2067">
                        <c:v>7.2332999999999995E-2</c:v>
                      </c:pt>
                      <c:pt idx="2068">
                        <c:v>7.2383000000000003E-2</c:v>
                      </c:pt>
                      <c:pt idx="2069">
                        <c:v>7.2434999999999999E-2</c:v>
                      </c:pt>
                      <c:pt idx="2070">
                        <c:v>7.2446999999999998E-2</c:v>
                      </c:pt>
                      <c:pt idx="2071">
                        <c:v>7.2345999999999994E-2</c:v>
                      </c:pt>
                      <c:pt idx="2072">
                        <c:v>7.2253999999999999E-2</c:v>
                      </c:pt>
                      <c:pt idx="2073">
                        <c:v>7.2271000000000002E-2</c:v>
                      </c:pt>
                      <c:pt idx="2074">
                        <c:v>7.2318999999999994E-2</c:v>
                      </c:pt>
                      <c:pt idx="2075">
                        <c:v>7.2359999999999994E-2</c:v>
                      </c:pt>
                      <c:pt idx="2076">
                        <c:v>7.2372000000000006E-2</c:v>
                      </c:pt>
                      <c:pt idx="2077">
                        <c:v>7.2341000000000003E-2</c:v>
                      </c:pt>
                      <c:pt idx="2078">
                        <c:v>7.2273000000000004E-2</c:v>
                      </c:pt>
                      <c:pt idx="2079">
                        <c:v>7.2273000000000004E-2</c:v>
                      </c:pt>
                      <c:pt idx="2080">
                        <c:v>7.2290999999999994E-2</c:v>
                      </c:pt>
                      <c:pt idx="2081">
                        <c:v>7.2294999999999998E-2</c:v>
                      </c:pt>
                      <c:pt idx="2082">
                        <c:v>7.2291999999999995E-2</c:v>
                      </c:pt>
                      <c:pt idx="2083">
                        <c:v>7.2234000000000007E-2</c:v>
                      </c:pt>
                      <c:pt idx="2084">
                        <c:v>7.2158E-2</c:v>
                      </c:pt>
                      <c:pt idx="2085">
                        <c:v>7.2156999999999999E-2</c:v>
                      </c:pt>
                      <c:pt idx="2086">
                        <c:v>7.2196999999999997E-2</c:v>
                      </c:pt>
                      <c:pt idx="2087">
                        <c:v>7.2233000000000006E-2</c:v>
                      </c:pt>
                      <c:pt idx="2088">
                        <c:v>7.2229000000000002E-2</c:v>
                      </c:pt>
                      <c:pt idx="2089">
                        <c:v>7.2156999999999999E-2</c:v>
                      </c:pt>
                      <c:pt idx="2090">
                        <c:v>7.2049000000000002E-2</c:v>
                      </c:pt>
                      <c:pt idx="2091">
                        <c:v>7.2012999999999994E-2</c:v>
                      </c:pt>
                      <c:pt idx="2092">
                        <c:v>7.2016999999999998E-2</c:v>
                      </c:pt>
                      <c:pt idx="2093">
                        <c:v>7.2042999999999996E-2</c:v>
                      </c:pt>
                      <c:pt idx="2094">
                        <c:v>7.1988999999999997E-2</c:v>
                      </c:pt>
                      <c:pt idx="2095">
                        <c:v>7.1892999999999999E-2</c:v>
                      </c:pt>
                      <c:pt idx="2096">
                        <c:v>7.1882000000000001E-2</c:v>
                      </c:pt>
                      <c:pt idx="2097">
                        <c:v>7.1937000000000001E-2</c:v>
                      </c:pt>
                      <c:pt idx="2098">
                        <c:v>7.1982000000000004E-2</c:v>
                      </c:pt>
                      <c:pt idx="2099">
                        <c:v>7.1987999999999996E-2</c:v>
                      </c:pt>
                      <c:pt idx="2100">
                        <c:v>7.1870000000000003E-2</c:v>
                      </c:pt>
                      <c:pt idx="2101">
                        <c:v>7.1771000000000001E-2</c:v>
                      </c:pt>
                      <c:pt idx="2102">
                        <c:v>7.1766999999999997E-2</c:v>
                      </c:pt>
                      <c:pt idx="2103">
                        <c:v>7.1823999999999999E-2</c:v>
                      </c:pt>
                      <c:pt idx="2104">
                        <c:v>7.1863999999999997E-2</c:v>
                      </c:pt>
                      <c:pt idx="2105">
                        <c:v>7.1851999999999999E-2</c:v>
                      </c:pt>
                      <c:pt idx="2106">
                        <c:v>7.1745000000000003E-2</c:v>
                      </c:pt>
                      <c:pt idx="2107">
                        <c:v>7.1648000000000003E-2</c:v>
                      </c:pt>
                      <c:pt idx="2108">
                        <c:v>7.1655999999999997E-2</c:v>
                      </c:pt>
                      <c:pt idx="2109">
                        <c:v>7.1703000000000003E-2</c:v>
                      </c:pt>
                      <c:pt idx="2110">
                        <c:v>7.1724999999999997E-2</c:v>
                      </c:pt>
                      <c:pt idx="2111">
                        <c:v>7.1662000000000003E-2</c:v>
                      </c:pt>
                      <c:pt idx="2112">
                        <c:v>7.1597999999999995E-2</c:v>
                      </c:pt>
                      <c:pt idx="2113">
                        <c:v>7.1606000000000003E-2</c:v>
                      </c:pt>
                      <c:pt idx="2114">
                        <c:v>7.1623999999999993E-2</c:v>
                      </c:pt>
                      <c:pt idx="2115">
                        <c:v>7.1613999999999997E-2</c:v>
                      </c:pt>
                      <c:pt idx="2116">
                        <c:v>7.1531999999999998E-2</c:v>
                      </c:pt>
                      <c:pt idx="2117">
                        <c:v>7.1430999999999994E-2</c:v>
                      </c:pt>
                      <c:pt idx="2118">
                        <c:v>7.1434999999999998E-2</c:v>
                      </c:pt>
                      <c:pt idx="2119">
                        <c:v>7.1465000000000001E-2</c:v>
                      </c:pt>
                      <c:pt idx="2120">
                        <c:v>7.1456000000000006E-2</c:v>
                      </c:pt>
                      <c:pt idx="2121">
                        <c:v>7.1391999999999997E-2</c:v>
                      </c:pt>
                      <c:pt idx="2122">
                        <c:v>7.1291999999999994E-2</c:v>
                      </c:pt>
                      <c:pt idx="2123">
                        <c:v>7.1291999999999994E-2</c:v>
                      </c:pt>
                      <c:pt idx="2124">
                        <c:v>7.1336999999999998E-2</c:v>
                      </c:pt>
                      <c:pt idx="2125">
                        <c:v>7.1342000000000003E-2</c:v>
                      </c:pt>
                      <c:pt idx="2126">
                        <c:v>7.1322999999999998E-2</c:v>
                      </c:pt>
                      <c:pt idx="2127">
                        <c:v>7.1245000000000003E-2</c:v>
                      </c:pt>
                      <c:pt idx="2128">
                        <c:v>7.1166999999999994E-2</c:v>
                      </c:pt>
                      <c:pt idx="2129">
                        <c:v>7.1141999999999997E-2</c:v>
                      </c:pt>
                      <c:pt idx="2130">
                        <c:v>7.1145E-2</c:v>
                      </c:pt>
                      <c:pt idx="2131">
                        <c:v>7.1133000000000002E-2</c:v>
                      </c:pt>
                      <c:pt idx="2132">
                        <c:v>7.1063000000000001E-2</c:v>
                      </c:pt>
                      <c:pt idx="2133">
                        <c:v>7.0966000000000001E-2</c:v>
                      </c:pt>
                      <c:pt idx="2134">
                        <c:v>7.0954000000000003E-2</c:v>
                      </c:pt>
                      <c:pt idx="2135">
                        <c:v>7.0977999999999999E-2</c:v>
                      </c:pt>
                      <c:pt idx="2136">
                        <c:v>7.0998000000000006E-2</c:v>
                      </c:pt>
                      <c:pt idx="2137">
                        <c:v>7.0998000000000006E-2</c:v>
                      </c:pt>
                      <c:pt idx="2138">
                        <c:v>7.0905999999999997E-2</c:v>
                      </c:pt>
                      <c:pt idx="2139">
                        <c:v>7.0778999999999995E-2</c:v>
                      </c:pt>
                      <c:pt idx="2140">
                        <c:v>7.0754999999999998E-2</c:v>
                      </c:pt>
                      <c:pt idx="2141">
                        <c:v>7.0804000000000006E-2</c:v>
                      </c:pt>
                      <c:pt idx="2142">
                        <c:v>7.0843000000000003E-2</c:v>
                      </c:pt>
                      <c:pt idx="2143">
                        <c:v>7.0865999999999998E-2</c:v>
                      </c:pt>
                      <c:pt idx="2144">
                        <c:v>7.0801000000000003E-2</c:v>
                      </c:pt>
                      <c:pt idx="2145">
                        <c:v>7.0717000000000002E-2</c:v>
                      </c:pt>
                      <c:pt idx="2146">
                        <c:v>7.0682999999999996E-2</c:v>
                      </c:pt>
                      <c:pt idx="2147">
                        <c:v>7.0704000000000003E-2</c:v>
                      </c:pt>
                      <c:pt idx="2148">
                        <c:v>7.0730000000000001E-2</c:v>
                      </c:pt>
                      <c:pt idx="2149">
                        <c:v>7.0729E-2</c:v>
                      </c:pt>
                      <c:pt idx="2150">
                        <c:v>7.0656999999999998E-2</c:v>
                      </c:pt>
                      <c:pt idx="2151">
                        <c:v>7.0583000000000007E-2</c:v>
                      </c:pt>
                      <c:pt idx="2152">
                        <c:v>7.0556999999999995E-2</c:v>
                      </c:pt>
                      <c:pt idx="2153">
                        <c:v>7.0549000000000001E-2</c:v>
                      </c:pt>
                      <c:pt idx="2154">
                        <c:v>7.0541000000000006E-2</c:v>
                      </c:pt>
                      <c:pt idx="2155">
                        <c:v>7.0479E-2</c:v>
                      </c:pt>
                      <c:pt idx="2156">
                        <c:v>7.0380999999999999E-2</c:v>
                      </c:pt>
                      <c:pt idx="2157">
                        <c:v>7.0355000000000001E-2</c:v>
                      </c:pt>
                      <c:pt idx="2158">
                        <c:v>7.0369000000000001E-2</c:v>
                      </c:pt>
                      <c:pt idx="2159">
                        <c:v>7.0382E-2</c:v>
                      </c:pt>
                      <c:pt idx="2160">
                        <c:v>7.0327000000000001E-2</c:v>
                      </c:pt>
                      <c:pt idx="2161">
                        <c:v>7.0222999999999994E-2</c:v>
                      </c:pt>
                      <c:pt idx="2162">
                        <c:v>7.0199999999999999E-2</c:v>
                      </c:pt>
                      <c:pt idx="2163">
                        <c:v>7.0197999999999997E-2</c:v>
                      </c:pt>
                      <c:pt idx="2164">
                        <c:v>7.0180999999999993E-2</c:v>
                      </c:pt>
                      <c:pt idx="2165">
                        <c:v>7.0140999999999995E-2</c:v>
                      </c:pt>
                      <c:pt idx="2166">
                        <c:v>7.0037000000000002E-2</c:v>
                      </c:pt>
                      <c:pt idx="2167">
                        <c:v>6.9962999999999997E-2</c:v>
                      </c:pt>
                      <c:pt idx="2168">
                        <c:v>6.9962999999999997E-2</c:v>
                      </c:pt>
                      <c:pt idx="2169">
                        <c:v>6.9990999999999998E-2</c:v>
                      </c:pt>
                      <c:pt idx="2170">
                        <c:v>6.9982000000000003E-2</c:v>
                      </c:pt>
                      <c:pt idx="2171">
                        <c:v>6.9865999999999998E-2</c:v>
                      </c:pt>
                      <c:pt idx="2172">
                        <c:v>6.9755999999999999E-2</c:v>
                      </c:pt>
                      <c:pt idx="2173">
                        <c:v>6.9759000000000002E-2</c:v>
                      </c:pt>
                      <c:pt idx="2174">
                        <c:v>6.9803000000000004E-2</c:v>
                      </c:pt>
                      <c:pt idx="2175">
                        <c:v>6.9847000000000006E-2</c:v>
                      </c:pt>
                      <c:pt idx="2176">
                        <c:v>6.9848999999999994E-2</c:v>
                      </c:pt>
                      <c:pt idx="2177">
                        <c:v>6.9767999999999997E-2</c:v>
                      </c:pt>
                      <c:pt idx="2178">
                        <c:v>6.9620000000000001E-2</c:v>
                      </c:pt>
                      <c:pt idx="2179">
                        <c:v>6.9620000000000001E-2</c:v>
                      </c:pt>
                      <c:pt idx="2180">
                        <c:v>6.9678000000000004E-2</c:v>
                      </c:pt>
                      <c:pt idx="2181">
                        <c:v>6.9698999999999997E-2</c:v>
                      </c:pt>
                      <c:pt idx="2182">
                        <c:v>6.9683999999999996E-2</c:v>
                      </c:pt>
                      <c:pt idx="2183">
                        <c:v>6.9594000000000003E-2</c:v>
                      </c:pt>
                      <c:pt idx="2184">
                        <c:v>6.9474999999999995E-2</c:v>
                      </c:pt>
                      <c:pt idx="2185">
                        <c:v>6.9445999999999994E-2</c:v>
                      </c:pt>
                      <c:pt idx="2186">
                        <c:v>6.9474999999999995E-2</c:v>
                      </c:pt>
                      <c:pt idx="2187">
                        <c:v>6.9499000000000005E-2</c:v>
                      </c:pt>
                      <c:pt idx="2188">
                        <c:v>6.9484000000000004E-2</c:v>
                      </c:pt>
                      <c:pt idx="2189">
                        <c:v>6.9403000000000006E-2</c:v>
                      </c:pt>
                      <c:pt idx="2190">
                        <c:v>6.9282999999999997E-2</c:v>
                      </c:pt>
                      <c:pt idx="2191">
                        <c:v>6.9276000000000004E-2</c:v>
                      </c:pt>
                      <c:pt idx="2192">
                        <c:v>6.9284999999999999E-2</c:v>
                      </c:pt>
                      <c:pt idx="2193">
                        <c:v>6.9280999999999995E-2</c:v>
                      </c:pt>
                      <c:pt idx="2194">
                        <c:v>6.9222000000000006E-2</c:v>
                      </c:pt>
                      <c:pt idx="2195">
                        <c:v>6.9135000000000002E-2</c:v>
                      </c:pt>
                      <c:pt idx="2196">
                        <c:v>6.9108000000000003E-2</c:v>
                      </c:pt>
                      <c:pt idx="2197">
                        <c:v>6.9115999999999997E-2</c:v>
                      </c:pt>
                      <c:pt idx="2198">
                        <c:v>6.9109000000000004E-2</c:v>
                      </c:pt>
                      <c:pt idx="2199">
                        <c:v>6.9013000000000005E-2</c:v>
                      </c:pt>
                      <c:pt idx="2200">
                        <c:v>6.8900000000000003E-2</c:v>
                      </c:pt>
                      <c:pt idx="2201">
                        <c:v>6.8911E-2</c:v>
                      </c:pt>
                      <c:pt idx="2202">
                        <c:v>6.8943000000000004E-2</c:v>
                      </c:pt>
                      <c:pt idx="2203">
                        <c:v>6.8949999999999997E-2</c:v>
                      </c:pt>
                      <c:pt idx="2204">
                        <c:v>6.8942000000000003E-2</c:v>
                      </c:pt>
                      <c:pt idx="2205">
                        <c:v>6.8843000000000001E-2</c:v>
                      </c:pt>
                      <c:pt idx="2206">
                        <c:v>6.8762000000000004E-2</c:v>
                      </c:pt>
                      <c:pt idx="2207">
                        <c:v>6.8751999999999994E-2</c:v>
                      </c:pt>
                      <c:pt idx="2208">
                        <c:v>6.8762000000000004E-2</c:v>
                      </c:pt>
                      <c:pt idx="2209">
                        <c:v>6.8755999999999998E-2</c:v>
                      </c:pt>
                      <c:pt idx="2210">
                        <c:v>6.8665000000000004E-2</c:v>
                      </c:pt>
                      <c:pt idx="2211">
                        <c:v>6.8561999999999998E-2</c:v>
                      </c:pt>
                      <c:pt idx="2212">
                        <c:v>6.8557000000000007E-2</c:v>
                      </c:pt>
                      <c:pt idx="2213">
                        <c:v>6.8573999999999996E-2</c:v>
                      </c:pt>
                      <c:pt idx="2214">
                        <c:v>6.8571999999999994E-2</c:v>
                      </c:pt>
                      <c:pt idx="2215">
                        <c:v>6.8548999999999999E-2</c:v>
                      </c:pt>
                      <c:pt idx="2216">
                        <c:v>6.8539000000000003E-2</c:v>
                      </c:pt>
                      <c:pt idx="2217">
                        <c:v>6.8444000000000005E-2</c:v>
                      </c:pt>
                      <c:pt idx="2218">
                        <c:v>6.8284999999999998E-2</c:v>
                      </c:pt>
                      <c:pt idx="2219">
                        <c:v>6.8251999999999993E-2</c:v>
                      </c:pt>
                      <c:pt idx="2220">
                        <c:v>6.8269999999999997E-2</c:v>
                      </c:pt>
                      <c:pt idx="2221">
                        <c:v>6.8280999999999994E-2</c:v>
                      </c:pt>
                      <c:pt idx="2222">
                        <c:v>6.8274000000000001E-2</c:v>
                      </c:pt>
                      <c:pt idx="2223">
                        <c:v>6.8167000000000005E-2</c:v>
                      </c:pt>
                      <c:pt idx="2224">
                        <c:v>6.8033999999999997E-2</c:v>
                      </c:pt>
                      <c:pt idx="2225">
                        <c:v>6.7984000000000003E-2</c:v>
                      </c:pt>
                      <c:pt idx="2226">
                        <c:v>6.7983000000000002E-2</c:v>
                      </c:pt>
                      <c:pt idx="2227">
                        <c:v>6.7977999999999997E-2</c:v>
                      </c:pt>
                      <c:pt idx="2228">
                        <c:v>6.7960000000000007E-2</c:v>
                      </c:pt>
                      <c:pt idx="2229">
                        <c:v>6.7835000000000006E-2</c:v>
                      </c:pt>
                      <c:pt idx="2230">
                        <c:v>6.7677000000000001E-2</c:v>
                      </c:pt>
                      <c:pt idx="2231">
                        <c:v>6.7658999999999997E-2</c:v>
                      </c:pt>
                      <c:pt idx="2232">
                        <c:v>6.7682999999999993E-2</c:v>
                      </c:pt>
                      <c:pt idx="2233">
                        <c:v>6.7681000000000005E-2</c:v>
                      </c:pt>
                      <c:pt idx="2234">
                        <c:v>6.7621000000000001E-2</c:v>
                      </c:pt>
                      <c:pt idx="2235">
                        <c:v>6.7488000000000006E-2</c:v>
                      </c:pt>
                      <c:pt idx="2236">
                        <c:v>6.7446000000000006E-2</c:v>
                      </c:pt>
                      <c:pt idx="2237">
                        <c:v>6.7442000000000002E-2</c:v>
                      </c:pt>
                      <c:pt idx="2238">
                        <c:v>6.7435999999999996E-2</c:v>
                      </c:pt>
                      <c:pt idx="2239">
                        <c:v>6.7357E-2</c:v>
                      </c:pt>
                      <c:pt idx="2240">
                        <c:v>6.7238000000000006E-2</c:v>
                      </c:pt>
                      <c:pt idx="2241">
                        <c:v>6.7197000000000007E-2</c:v>
                      </c:pt>
                      <c:pt idx="2242">
                        <c:v>6.7192000000000002E-2</c:v>
                      </c:pt>
                      <c:pt idx="2243">
                        <c:v>6.7191000000000001E-2</c:v>
                      </c:pt>
                      <c:pt idx="2244">
                        <c:v>6.7179000000000003E-2</c:v>
                      </c:pt>
                      <c:pt idx="2245">
                        <c:v>6.7044999999999993E-2</c:v>
                      </c:pt>
                      <c:pt idx="2246">
                        <c:v>6.6909999999999997E-2</c:v>
                      </c:pt>
                      <c:pt idx="2247">
                        <c:v>6.6872000000000001E-2</c:v>
                      </c:pt>
                      <c:pt idx="2248">
                        <c:v>6.6871E-2</c:v>
                      </c:pt>
                      <c:pt idx="2249">
                        <c:v>6.6841999999999999E-2</c:v>
                      </c:pt>
                      <c:pt idx="2250">
                        <c:v>6.6753000000000007E-2</c:v>
                      </c:pt>
                      <c:pt idx="2251">
                        <c:v>6.6664000000000001E-2</c:v>
                      </c:pt>
                      <c:pt idx="2252">
                        <c:v>6.6631999999999997E-2</c:v>
                      </c:pt>
                      <c:pt idx="2253">
                        <c:v>6.6622000000000001E-2</c:v>
                      </c:pt>
                      <c:pt idx="2254">
                        <c:v>6.6591999999999998E-2</c:v>
                      </c:pt>
                      <c:pt idx="2255">
                        <c:v>6.6562999999999997E-2</c:v>
                      </c:pt>
                      <c:pt idx="2256">
                        <c:v>6.6405000000000006E-2</c:v>
                      </c:pt>
                      <c:pt idx="2257">
                        <c:v>6.6231999999999999E-2</c:v>
                      </c:pt>
                      <c:pt idx="2258">
                        <c:v>6.6192000000000001E-2</c:v>
                      </c:pt>
                      <c:pt idx="2259">
                        <c:v>6.6182000000000005E-2</c:v>
                      </c:pt>
                      <c:pt idx="2260">
                        <c:v>6.6161999999999999E-2</c:v>
                      </c:pt>
                      <c:pt idx="2261">
                        <c:v>6.6133999999999998E-2</c:v>
                      </c:pt>
                      <c:pt idx="2262">
                        <c:v>6.5967999999999999E-2</c:v>
                      </c:pt>
                      <c:pt idx="2263">
                        <c:v>6.5844E-2</c:v>
                      </c:pt>
                      <c:pt idx="2264">
                        <c:v>6.5795000000000006E-2</c:v>
                      </c:pt>
                      <c:pt idx="2265">
                        <c:v>6.5786999999999998E-2</c:v>
                      </c:pt>
                      <c:pt idx="2266">
                        <c:v>6.5767000000000006E-2</c:v>
                      </c:pt>
                      <c:pt idx="2267">
                        <c:v>6.5726000000000007E-2</c:v>
                      </c:pt>
                      <c:pt idx="2268">
                        <c:v>6.5570000000000003E-2</c:v>
                      </c:pt>
                      <c:pt idx="2269">
                        <c:v>6.5408999999999995E-2</c:v>
                      </c:pt>
                      <c:pt idx="2270">
                        <c:v>6.5378000000000006E-2</c:v>
                      </c:pt>
                      <c:pt idx="2271">
                        <c:v>6.5388000000000002E-2</c:v>
                      </c:pt>
                      <c:pt idx="2272">
                        <c:v>6.5383999999999998E-2</c:v>
                      </c:pt>
                      <c:pt idx="2273">
                        <c:v>6.5315999999999999E-2</c:v>
                      </c:pt>
                      <c:pt idx="2274">
                        <c:v>6.5198000000000006E-2</c:v>
                      </c:pt>
                      <c:pt idx="2275">
                        <c:v>6.5147999999999998E-2</c:v>
                      </c:pt>
                      <c:pt idx="2276">
                        <c:v>6.5113000000000004E-2</c:v>
                      </c:pt>
                      <c:pt idx="2277">
                        <c:v>6.5083000000000002E-2</c:v>
                      </c:pt>
                      <c:pt idx="2278">
                        <c:v>6.4977999999999994E-2</c:v>
                      </c:pt>
                      <c:pt idx="2279">
                        <c:v>6.4811999999999995E-2</c:v>
                      </c:pt>
                      <c:pt idx="2280">
                        <c:v>6.4768999999999993E-2</c:v>
                      </c:pt>
                      <c:pt idx="2281">
                        <c:v>6.4767000000000005E-2</c:v>
                      </c:pt>
                      <c:pt idx="2282">
                        <c:v>6.4760999999999999E-2</c:v>
                      </c:pt>
                      <c:pt idx="2283">
                        <c:v>6.4723000000000003E-2</c:v>
                      </c:pt>
                      <c:pt idx="2284">
                        <c:v>6.4610000000000001E-2</c:v>
                      </c:pt>
                      <c:pt idx="2285">
                        <c:v>6.4472000000000002E-2</c:v>
                      </c:pt>
                      <c:pt idx="2286">
                        <c:v>6.4392000000000005E-2</c:v>
                      </c:pt>
                      <c:pt idx="2287">
                        <c:v>6.4352000000000006E-2</c:v>
                      </c:pt>
                      <c:pt idx="2288">
                        <c:v>6.4309000000000005E-2</c:v>
                      </c:pt>
                      <c:pt idx="2289">
                        <c:v>6.4160999999999996E-2</c:v>
                      </c:pt>
                      <c:pt idx="2290">
                        <c:v>6.4024999999999999E-2</c:v>
                      </c:pt>
                      <c:pt idx="2291">
                        <c:v>6.3961000000000004E-2</c:v>
                      </c:pt>
                      <c:pt idx="2292">
                        <c:v>6.3934000000000005E-2</c:v>
                      </c:pt>
                      <c:pt idx="2293">
                        <c:v>6.3908000000000006E-2</c:v>
                      </c:pt>
                      <c:pt idx="2294">
                        <c:v>6.3881999999999994E-2</c:v>
                      </c:pt>
                      <c:pt idx="2295">
                        <c:v>6.3722000000000001E-2</c:v>
                      </c:pt>
                      <c:pt idx="2296">
                        <c:v>6.3523999999999997E-2</c:v>
                      </c:pt>
                      <c:pt idx="2297">
                        <c:v>6.3473000000000002E-2</c:v>
                      </c:pt>
                      <c:pt idx="2298">
                        <c:v>6.3454999999999998E-2</c:v>
                      </c:pt>
                      <c:pt idx="2299">
                        <c:v>6.3442999999999999E-2</c:v>
                      </c:pt>
                      <c:pt idx="2300">
                        <c:v>6.3423999999999994E-2</c:v>
                      </c:pt>
                      <c:pt idx="2301">
                        <c:v>6.3264000000000001E-2</c:v>
                      </c:pt>
                      <c:pt idx="2302">
                        <c:v>6.3121999999999998E-2</c:v>
                      </c:pt>
                      <c:pt idx="2303">
                        <c:v>6.3087000000000004E-2</c:v>
                      </c:pt>
                      <c:pt idx="2304">
                        <c:v>6.3089999999999993E-2</c:v>
                      </c:pt>
                      <c:pt idx="2305">
                        <c:v>6.3066999999999998E-2</c:v>
                      </c:pt>
                      <c:pt idx="2306">
                        <c:v>6.3005000000000005E-2</c:v>
                      </c:pt>
                      <c:pt idx="2307">
                        <c:v>6.2899999999999998E-2</c:v>
                      </c:pt>
                      <c:pt idx="2308">
                        <c:v>6.2776999999999999E-2</c:v>
                      </c:pt>
                      <c:pt idx="2309">
                        <c:v>6.2733999999999998E-2</c:v>
                      </c:pt>
                      <c:pt idx="2310">
                        <c:v>6.2697000000000003E-2</c:v>
                      </c:pt>
                      <c:pt idx="2311">
                        <c:v>6.2651999999999999E-2</c:v>
                      </c:pt>
                      <c:pt idx="2312">
                        <c:v>6.2460000000000002E-2</c:v>
                      </c:pt>
                      <c:pt idx="2313">
                        <c:v>6.2239000000000003E-2</c:v>
                      </c:pt>
                      <c:pt idx="2314">
                        <c:v>6.2202E-2</c:v>
                      </c:pt>
                      <c:pt idx="2315">
                        <c:v>6.2210000000000001E-2</c:v>
                      </c:pt>
                      <c:pt idx="2316">
                        <c:v>6.2192999999999998E-2</c:v>
                      </c:pt>
                      <c:pt idx="2317">
                        <c:v>6.2052999999999997E-2</c:v>
                      </c:pt>
                      <c:pt idx="2318">
                        <c:v>6.1853999999999999E-2</c:v>
                      </c:pt>
                      <c:pt idx="2319">
                        <c:v>6.1782999999999998E-2</c:v>
                      </c:pt>
                      <c:pt idx="2320">
                        <c:v>6.1739000000000002E-2</c:v>
                      </c:pt>
                      <c:pt idx="2321">
                        <c:v>6.1712000000000003E-2</c:v>
                      </c:pt>
                      <c:pt idx="2322">
                        <c:v>6.1703000000000001E-2</c:v>
                      </c:pt>
                      <c:pt idx="2323">
                        <c:v>6.1593000000000002E-2</c:v>
                      </c:pt>
                      <c:pt idx="2324">
                        <c:v>6.1469999999999997E-2</c:v>
                      </c:pt>
                      <c:pt idx="2325">
                        <c:v>6.1386999999999997E-2</c:v>
                      </c:pt>
                      <c:pt idx="2326">
                        <c:v>6.1330000000000003E-2</c:v>
                      </c:pt>
                      <c:pt idx="2327">
                        <c:v>6.1262999999999998E-2</c:v>
                      </c:pt>
                      <c:pt idx="2328">
                        <c:v>6.1192000000000003E-2</c:v>
                      </c:pt>
                      <c:pt idx="2329">
                        <c:v>6.1047999999999998E-2</c:v>
                      </c:pt>
                      <c:pt idx="2330">
                        <c:v>6.0828E-2</c:v>
                      </c:pt>
                      <c:pt idx="2331">
                        <c:v>6.0780000000000001E-2</c:v>
                      </c:pt>
                      <c:pt idx="2332">
                        <c:v>6.0774000000000002E-2</c:v>
                      </c:pt>
                      <c:pt idx="2333">
                        <c:v>6.0758E-2</c:v>
                      </c:pt>
                      <c:pt idx="2334">
                        <c:v>6.0740000000000002E-2</c:v>
                      </c:pt>
                      <c:pt idx="2335">
                        <c:v>6.0637000000000003E-2</c:v>
                      </c:pt>
                      <c:pt idx="2336">
                        <c:v>6.0509E-2</c:v>
                      </c:pt>
                      <c:pt idx="2337">
                        <c:v>6.0435999999999997E-2</c:v>
                      </c:pt>
                      <c:pt idx="2338">
                        <c:v>6.0398E-2</c:v>
                      </c:pt>
                      <c:pt idx="2339">
                        <c:v>6.0352000000000003E-2</c:v>
                      </c:pt>
                      <c:pt idx="2340">
                        <c:v>6.0309000000000001E-2</c:v>
                      </c:pt>
                      <c:pt idx="2341">
                        <c:v>6.0199999999999997E-2</c:v>
                      </c:pt>
                      <c:pt idx="2342">
                        <c:v>6.0034999999999998E-2</c:v>
                      </c:pt>
                      <c:pt idx="2343">
                        <c:v>5.9951999999999998E-2</c:v>
                      </c:pt>
                      <c:pt idx="2344">
                        <c:v>5.9892000000000001E-2</c:v>
                      </c:pt>
                      <c:pt idx="2345">
                        <c:v>5.9831000000000002E-2</c:v>
                      </c:pt>
                      <c:pt idx="2346">
                        <c:v>5.9674999999999999E-2</c:v>
                      </c:pt>
                      <c:pt idx="2347">
                        <c:v>5.9532000000000002E-2</c:v>
                      </c:pt>
                      <c:pt idx="2348">
                        <c:v>5.9459999999999999E-2</c:v>
                      </c:pt>
                      <c:pt idx="2349">
                        <c:v>5.9412E-2</c:v>
                      </c:pt>
                      <c:pt idx="2350">
                        <c:v>5.9353000000000003E-2</c:v>
                      </c:pt>
                      <c:pt idx="2351">
                        <c:v>5.9229999999999998E-2</c:v>
                      </c:pt>
                      <c:pt idx="2352">
                        <c:v>5.9077999999999999E-2</c:v>
                      </c:pt>
                      <c:pt idx="2353">
                        <c:v>5.9021999999999998E-2</c:v>
                      </c:pt>
                      <c:pt idx="2354">
                        <c:v>5.8966999999999999E-2</c:v>
                      </c:pt>
                      <c:pt idx="2355">
                        <c:v>5.8936000000000002E-2</c:v>
                      </c:pt>
                      <c:pt idx="2356">
                        <c:v>5.8774E-2</c:v>
                      </c:pt>
                      <c:pt idx="2357">
                        <c:v>5.8576000000000003E-2</c:v>
                      </c:pt>
                      <c:pt idx="2358">
                        <c:v>5.8515999999999999E-2</c:v>
                      </c:pt>
                      <c:pt idx="2359">
                        <c:v>5.8479999999999997E-2</c:v>
                      </c:pt>
                      <c:pt idx="2360">
                        <c:v>5.8469E-2</c:v>
                      </c:pt>
                      <c:pt idx="2361">
                        <c:v>5.8316E-2</c:v>
                      </c:pt>
                      <c:pt idx="2362">
                        <c:v>5.8066E-2</c:v>
                      </c:pt>
                      <c:pt idx="2363">
                        <c:v>5.7979999999999997E-2</c:v>
                      </c:pt>
                      <c:pt idx="2364">
                        <c:v>5.7966999999999998E-2</c:v>
                      </c:pt>
                      <c:pt idx="2365">
                        <c:v>5.7957000000000002E-2</c:v>
                      </c:pt>
                      <c:pt idx="2366">
                        <c:v>5.7938000000000003E-2</c:v>
                      </c:pt>
                      <c:pt idx="2367">
                        <c:v>5.7820999999999997E-2</c:v>
                      </c:pt>
                      <c:pt idx="2368">
                        <c:v>5.7660000000000003E-2</c:v>
                      </c:pt>
                      <c:pt idx="2369">
                        <c:v>5.7550999999999998E-2</c:v>
                      </c:pt>
                      <c:pt idx="2370">
                        <c:v>5.7507999999999997E-2</c:v>
                      </c:pt>
                      <c:pt idx="2371">
                        <c:v>5.7459000000000003E-2</c:v>
                      </c:pt>
                      <c:pt idx="2372">
                        <c:v>5.7415000000000001E-2</c:v>
                      </c:pt>
                      <c:pt idx="2373">
                        <c:v>5.7278999999999997E-2</c:v>
                      </c:pt>
                      <c:pt idx="2374">
                        <c:v>5.7063999999999997E-2</c:v>
                      </c:pt>
                      <c:pt idx="2375">
                        <c:v>5.6988999999999998E-2</c:v>
                      </c:pt>
                      <c:pt idx="2376">
                        <c:v>5.6973000000000003E-2</c:v>
                      </c:pt>
                      <c:pt idx="2377">
                        <c:v>5.6951000000000002E-2</c:v>
                      </c:pt>
                      <c:pt idx="2378">
                        <c:v>5.6923000000000001E-2</c:v>
                      </c:pt>
                      <c:pt idx="2379">
                        <c:v>5.6770000000000001E-2</c:v>
                      </c:pt>
                      <c:pt idx="2380">
                        <c:v>5.6605999999999997E-2</c:v>
                      </c:pt>
                      <c:pt idx="2381">
                        <c:v>5.6508999999999997E-2</c:v>
                      </c:pt>
                      <c:pt idx="2382">
                        <c:v>5.6451000000000001E-2</c:v>
                      </c:pt>
                      <c:pt idx="2383">
                        <c:v>5.6396000000000002E-2</c:v>
                      </c:pt>
                      <c:pt idx="2384">
                        <c:v>5.6344999999999999E-2</c:v>
                      </c:pt>
                      <c:pt idx="2385">
                        <c:v>5.6215000000000001E-2</c:v>
                      </c:pt>
                      <c:pt idx="2386">
                        <c:v>5.6029000000000002E-2</c:v>
                      </c:pt>
                      <c:pt idx="2387">
                        <c:v>5.5939999999999997E-2</c:v>
                      </c:pt>
                      <c:pt idx="2388">
                        <c:v>5.5861000000000001E-2</c:v>
                      </c:pt>
                      <c:pt idx="2389">
                        <c:v>5.5821999999999997E-2</c:v>
                      </c:pt>
                      <c:pt idx="2390">
                        <c:v>5.5653000000000001E-2</c:v>
                      </c:pt>
                      <c:pt idx="2391">
                        <c:v>5.5493000000000001E-2</c:v>
                      </c:pt>
                      <c:pt idx="2392">
                        <c:v>5.5414999999999999E-2</c:v>
                      </c:pt>
                      <c:pt idx="2393">
                        <c:v>5.5368000000000001E-2</c:v>
                      </c:pt>
                      <c:pt idx="2394">
                        <c:v>5.5309999999999998E-2</c:v>
                      </c:pt>
                      <c:pt idx="2395">
                        <c:v>5.5191999999999998E-2</c:v>
                      </c:pt>
                      <c:pt idx="2396">
                        <c:v>5.5062E-2</c:v>
                      </c:pt>
                      <c:pt idx="2397">
                        <c:v>5.5011999999999998E-2</c:v>
                      </c:pt>
                      <c:pt idx="2398">
                        <c:v>5.4967000000000002E-2</c:v>
                      </c:pt>
                      <c:pt idx="2399">
                        <c:v>5.4901999999999999E-2</c:v>
                      </c:pt>
                      <c:pt idx="2400">
                        <c:v>5.4864000000000003E-2</c:v>
                      </c:pt>
                      <c:pt idx="2401">
                        <c:v>5.4649999999999997E-2</c:v>
                      </c:pt>
                      <c:pt idx="2402">
                        <c:v>5.4475999999999997E-2</c:v>
                      </c:pt>
                      <c:pt idx="2403">
                        <c:v>5.4456999999999998E-2</c:v>
                      </c:pt>
                      <c:pt idx="2404">
                        <c:v>5.4396E-2</c:v>
                      </c:pt>
                      <c:pt idx="2405">
                        <c:v>5.4364999999999997E-2</c:v>
                      </c:pt>
                      <c:pt idx="2406">
                        <c:v>5.4329000000000002E-2</c:v>
                      </c:pt>
                      <c:pt idx="2407">
                        <c:v>5.4205999999999997E-2</c:v>
                      </c:pt>
                      <c:pt idx="2408">
                        <c:v>5.4080999999999997E-2</c:v>
                      </c:pt>
                      <c:pt idx="2409">
                        <c:v>5.4005999999999998E-2</c:v>
                      </c:pt>
                      <c:pt idx="2410">
                        <c:v>5.3953000000000001E-2</c:v>
                      </c:pt>
                      <c:pt idx="2411">
                        <c:v>5.389E-2</c:v>
                      </c:pt>
                      <c:pt idx="2412">
                        <c:v>5.3867999999999999E-2</c:v>
                      </c:pt>
                      <c:pt idx="2413">
                        <c:v>5.3709E-2</c:v>
                      </c:pt>
                      <c:pt idx="2414">
                        <c:v>5.3522E-2</c:v>
                      </c:pt>
                      <c:pt idx="2415">
                        <c:v>5.3446E-2</c:v>
                      </c:pt>
                      <c:pt idx="2416">
                        <c:v>5.3384000000000001E-2</c:v>
                      </c:pt>
                      <c:pt idx="2417">
                        <c:v>5.3338000000000003E-2</c:v>
                      </c:pt>
                      <c:pt idx="2418">
                        <c:v>5.3256999999999999E-2</c:v>
                      </c:pt>
                      <c:pt idx="2419">
                        <c:v>5.3030000000000001E-2</c:v>
                      </c:pt>
                      <c:pt idx="2420">
                        <c:v>5.2817000000000003E-2</c:v>
                      </c:pt>
                      <c:pt idx="2421">
                        <c:v>5.2717E-2</c:v>
                      </c:pt>
                      <c:pt idx="2422">
                        <c:v>5.2693999999999998E-2</c:v>
                      </c:pt>
                      <c:pt idx="2423">
                        <c:v>5.2676000000000001E-2</c:v>
                      </c:pt>
                      <c:pt idx="2424">
                        <c:v>5.2653999999999999E-2</c:v>
                      </c:pt>
                      <c:pt idx="2425">
                        <c:v>5.2526000000000003E-2</c:v>
                      </c:pt>
                      <c:pt idx="2426">
                        <c:v>5.2368999999999999E-2</c:v>
                      </c:pt>
                      <c:pt idx="2427">
                        <c:v>5.2318999999999997E-2</c:v>
                      </c:pt>
                      <c:pt idx="2428">
                        <c:v>5.2292999999999999E-2</c:v>
                      </c:pt>
                      <c:pt idx="2429">
                        <c:v>5.2262999999999997E-2</c:v>
                      </c:pt>
                      <c:pt idx="2430">
                        <c:v>5.2248000000000003E-2</c:v>
                      </c:pt>
                      <c:pt idx="2431">
                        <c:v>5.2061000000000003E-2</c:v>
                      </c:pt>
                      <c:pt idx="2432">
                        <c:v>5.1887000000000003E-2</c:v>
                      </c:pt>
                      <c:pt idx="2433">
                        <c:v>5.1824000000000002E-2</c:v>
                      </c:pt>
                      <c:pt idx="2434">
                        <c:v>5.1803000000000002E-2</c:v>
                      </c:pt>
                      <c:pt idx="2435">
                        <c:v>5.1755000000000002E-2</c:v>
                      </c:pt>
                      <c:pt idx="2436">
                        <c:v>5.1737999999999999E-2</c:v>
                      </c:pt>
                      <c:pt idx="2437">
                        <c:v>5.16E-2</c:v>
                      </c:pt>
                      <c:pt idx="2438">
                        <c:v>5.1429999999999997E-2</c:v>
                      </c:pt>
                      <c:pt idx="2439">
                        <c:v>5.135E-2</c:v>
                      </c:pt>
                      <c:pt idx="2440">
                        <c:v>5.1292999999999998E-2</c:v>
                      </c:pt>
                      <c:pt idx="2441">
                        <c:v>5.1221000000000003E-2</c:v>
                      </c:pt>
                      <c:pt idx="2442">
                        <c:v>5.1156E-2</c:v>
                      </c:pt>
                      <c:pt idx="2443">
                        <c:v>5.1018000000000001E-2</c:v>
                      </c:pt>
                      <c:pt idx="2444">
                        <c:v>5.0851E-2</c:v>
                      </c:pt>
                      <c:pt idx="2445">
                        <c:v>5.0755000000000002E-2</c:v>
                      </c:pt>
                      <c:pt idx="2446">
                        <c:v>5.0707000000000002E-2</c:v>
                      </c:pt>
                      <c:pt idx="2447">
                        <c:v>5.0651000000000002E-2</c:v>
                      </c:pt>
                      <c:pt idx="2448">
                        <c:v>5.0608E-2</c:v>
                      </c:pt>
                      <c:pt idx="2449">
                        <c:v>5.0465999999999997E-2</c:v>
                      </c:pt>
                      <c:pt idx="2450">
                        <c:v>5.0284000000000002E-2</c:v>
                      </c:pt>
                      <c:pt idx="2451">
                        <c:v>5.0208000000000003E-2</c:v>
                      </c:pt>
                      <c:pt idx="2452">
                        <c:v>5.0160000000000003E-2</c:v>
                      </c:pt>
                      <c:pt idx="2453">
                        <c:v>5.0097999999999997E-2</c:v>
                      </c:pt>
                      <c:pt idx="2454">
                        <c:v>5.0056000000000003E-2</c:v>
                      </c:pt>
                      <c:pt idx="2455">
                        <c:v>4.9853000000000001E-2</c:v>
                      </c:pt>
                      <c:pt idx="2456">
                        <c:v>4.965E-2</c:v>
                      </c:pt>
                      <c:pt idx="2457">
                        <c:v>4.9577999999999997E-2</c:v>
                      </c:pt>
                      <c:pt idx="2458">
                        <c:v>4.9558999999999999E-2</c:v>
                      </c:pt>
                      <c:pt idx="2459">
                        <c:v>4.9548000000000002E-2</c:v>
                      </c:pt>
                      <c:pt idx="2460">
                        <c:v>4.9419999999999999E-2</c:v>
                      </c:pt>
                      <c:pt idx="2461">
                        <c:v>4.9288999999999999E-2</c:v>
                      </c:pt>
                      <c:pt idx="2462">
                        <c:v>4.9197999999999999E-2</c:v>
                      </c:pt>
                      <c:pt idx="2463">
                        <c:v>4.9161000000000003E-2</c:v>
                      </c:pt>
                      <c:pt idx="2464">
                        <c:v>4.9147999999999997E-2</c:v>
                      </c:pt>
                      <c:pt idx="2465">
                        <c:v>4.9082000000000001E-2</c:v>
                      </c:pt>
                      <c:pt idx="2466">
                        <c:v>4.8938000000000002E-2</c:v>
                      </c:pt>
                      <c:pt idx="2467">
                        <c:v>4.8802999999999999E-2</c:v>
                      </c:pt>
                      <c:pt idx="2468">
                        <c:v>4.8750000000000002E-2</c:v>
                      </c:pt>
                      <c:pt idx="2469">
                        <c:v>4.8725999999999998E-2</c:v>
                      </c:pt>
                      <c:pt idx="2470">
                        <c:v>4.8683999999999998E-2</c:v>
                      </c:pt>
                      <c:pt idx="2471">
                        <c:v>4.8515000000000003E-2</c:v>
                      </c:pt>
                      <c:pt idx="2472">
                        <c:v>4.8323999999999999E-2</c:v>
                      </c:pt>
                      <c:pt idx="2473">
                        <c:v>4.8244000000000002E-2</c:v>
                      </c:pt>
                      <c:pt idx="2474">
                        <c:v>4.8204999999999998E-2</c:v>
                      </c:pt>
                      <c:pt idx="2475">
                        <c:v>4.8159E-2</c:v>
                      </c:pt>
                      <c:pt idx="2476">
                        <c:v>4.8141999999999997E-2</c:v>
                      </c:pt>
                      <c:pt idx="2477">
                        <c:v>4.7971E-2</c:v>
                      </c:pt>
                      <c:pt idx="2478">
                        <c:v>4.7841000000000002E-2</c:v>
                      </c:pt>
                      <c:pt idx="2479">
                        <c:v>4.7784E-2</c:v>
                      </c:pt>
                      <c:pt idx="2480">
                        <c:v>4.7746999999999998E-2</c:v>
                      </c:pt>
                      <c:pt idx="2481">
                        <c:v>4.7701E-2</c:v>
                      </c:pt>
                      <c:pt idx="2482">
                        <c:v>4.7667000000000001E-2</c:v>
                      </c:pt>
                      <c:pt idx="2483">
                        <c:v>4.7509000000000003E-2</c:v>
                      </c:pt>
                      <c:pt idx="2484">
                        <c:v>4.7355000000000001E-2</c:v>
                      </c:pt>
                      <c:pt idx="2485">
                        <c:v>4.7308999999999997E-2</c:v>
                      </c:pt>
                      <c:pt idx="2486">
                        <c:v>4.7280999999999997E-2</c:v>
                      </c:pt>
                      <c:pt idx="2487">
                        <c:v>4.7230000000000001E-2</c:v>
                      </c:pt>
                      <c:pt idx="2488">
                        <c:v>4.7175000000000002E-2</c:v>
                      </c:pt>
                      <c:pt idx="2489">
                        <c:v>4.7025999999999998E-2</c:v>
                      </c:pt>
                      <c:pt idx="2490">
                        <c:v>4.6898000000000002E-2</c:v>
                      </c:pt>
                      <c:pt idx="2491">
                        <c:v>4.6850999999999997E-2</c:v>
                      </c:pt>
                      <c:pt idx="2492">
                        <c:v>4.6822999999999997E-2</c:v>
                      </c:pt>
                      <c:pt idx="2493">
                        <c:v>4.6796999999999998E-2</c:v>
                      </c:pt>
                      <c:pt idx="2494">
                        <c:v>4.6767000000000003E-2</c:v>
                      </c:pt>
                      <c:pt idx="2495">
                        <c:v>4.6642999999999997E-2</c:v>
                      </c:pt>
                      <c:pt idx="2496">
                        <c:v>4.6514E-2</c:v>
                      </c:pt>
                      <c:pt idx="2497">
                        <c:v>4.6448999999999997E-2</c:v>
                      </c:pt>
                      <c:pt idx="2498">
                        <c:v>4.6427999999999997E-2</c:v>
                      </c:pt>
                      <c:pt idx="2499">
                        <c:v>4.6406000000000003E-2</c:v>
                      </c:pt>
                      <c:pt idx="2500">
                        <c:v>4.6382E-2</c:v>
                      </c:pt>
                      <c:pt idx="2501">
                        <c:v>4.6226999999999997E-2</c:v>
                      </c:pt>
                      <c:pt idx="2502">
                        <c:v>4.6029E-2</c:v>
                      </c:pt>
                      <c:pt idx="2503">
                        <c:v>4.5974000000000001E-2</c:v>
                      </c:pt>
                      <c:pt idx="2504">
                        <c:v>4.598E-2</c:v>
                      </c:pt>
                      <c:pt idx="2505">
                        <c:v>4.5976000000000003E-2</c:v>
                      </c:pt>
                      <c:pt idx="2506">
                        <c:v>4.5870000000000001E-2</c:v>
                      </c:pt>
                      <c:pt idx="2507">
                        <c:v>4.5713999999999998E-2</c:v>
                      </c:pt>
                      <c:pt idx="2508">
                        <c:v>4.5629000000000003E-2</c:v>
                      </c:pt>
                      <c:pt idx="2509">
                        <c:v>4.5601000000000003E-2</c:v>
                      </c:pt>
                      <c:pt idx="2510">
                        <c:v>4.5571E-2</c:v>
                      </c:pt>
                      <c:pt idx="2511">
                        <c:v>4.5501E-2</c:v>
                      </c:pt>
                      <c:pt idx="2512">
                        <c:v>4.5392000000000002E-2</c:v>
                      </c:pt>
                      <c:pt idx="2513">
                        <c:v>4.5251E-2</c:v>
                      </c:pt>
                      <c:pt idx="2514">
                        <c:v>4.5198000000000002E-2</c:v>
                      </c:pt>
                      <c:pt idx="2515">
                        <c:v>4.5189E-2</c:v>
                      </c:pt>
                      <c:pt idx="2516">
                        <c:v>4.5159999999999999E-2</c:v>
                      </c:pt>
                      <c:pt idx="2517">
                        <c:v>4.5025999999999997E-2</c:v>
                      </c:pt>
                      <c:pt idx="2518">
                        <c:v>4.4909999999999999E-2</c:v>
                      </c:pt>
                      <c:pt idx="2519">
                        <c:v>4.4851000000000002E-2</c:v>
                      </c:pt>
                      <c:pt idx="2520">
                        <c:v>4.4850000000000001E-2</c:v>
                      </c:pt>
                      <c:pt idx="2521">
                        <c:v>4.4838000000000003E-2</c:v>
                      </c:pt>
                      <c:pt idx="2522">
                        <c:v>4.4811999999999998E-2</c:v>
                      </c:pt>
                    </c:numCache>
                  </c:numRef>
                </c:yVal>
                <c:smooth val="1"/>
                <c:extLst xmlns:c15="http://schemas.microsoft.com/office/drawing/2012/chart">
                  <c:ext xmlns:c16="http://schemas.microsoft.com/office/drawing/2014/chart" uri="{C3380CC4-5D6E-409C-BE32-E72D297353CC}">
                    <c16:uniqueId val="{00000007-0C9D-3743-B81A-DF8B10AF799A}"/>
                  </c:ext>
                </c:extLst>
              </c15:ser>
            </c15:filteredScatterSeries>
          </c:ext>
        </c:extLst>
      </c:scatterChart>
      <c:valAx>
        <c:axId val="-2143492024"/>
        <c:scaling>
          <c:orientation val="minMax"/>
          <c:max val="80"/>
        </c:scaling>
        <c:delete val="1"/>
        <c:axPos val="b"/>
        <c:numFmt formatCode="General" sourceLinked="1"/>
        <c:majorTickMark val="none"/>
        <c:minorTickMark val="none"/>
        <c:tickLblPos val="nextTo"/>
        <c:crossAx val="-2143425480"/>
        <c:crosses val="autoZero"/>
        <c:crossBetween val="midCat"/>
      </c:valAx>
      <c:valAx>
        <c:axId val="-2143425480"/>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43492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area_graphs!$B$31</c:f>
              <c:strCache>
                <c:ptCount val="1"/>
                <c:pt idx="0">
                  <c:v>P/M</c:v>
                </c:pt>
              </c:strCache>
            </c:strRef>
          </c:tx>
          <c:spPr>
            <a:solidFill>
              <a:schemeClr val="accent1"/>
            </a:solidFill>
            <a:ln>
              <a:noFill/>
            </a:ln>
            <a:effectLst/>
          </c:spPr>
          <c:invertIfNegative val="0"/>
          <c:dPt>
            <c:idx val="0"/>
            <c:invertIfNegative val="0"/>
            <c:bubble3D val="0"/>
            <c:spPr>
              <a:solidFill>
                <a:srgbClr val="00B0F0">
                  <a:alpha val="51000"/>
                </a:srgbClr>
              </a:solidFill>
              <a:ln>
                <a:noFill/>
              </a:ln>
              <a:effectLst/>
            </c:spPr>
            <c:extLst>
              <c:ext xmlns:c16="http://schemas.microsoft.com/office/drawing/2014/chart" uri="{C3380CC4-5D6E-409C-BE32-E72D297353CC}">
                <c16:uniqueId val="{00000001-1A07-014E-BB9A-B23FB3680EC5}"/>
              </c:ext>
            </c:extLst>
          </c:dPt>
          <c:dPt>
            <c:idx val="1"/>
            <c:invertIfNegative val="0"/>
            <c:bubble3D val="0"/>
            <c:spPr>
              <a:solidFill>
                <a:srgbClr val="C04E78"/>
              </a:solidFill>
              <a:ln>
                <a:noFill/>
              </a:ln>
              <a:effectLst/>
            </c:spPr>
            <c:extLst>
              <c:ext xmlns:c16="http://schemas.microsoft.com/office/drawing/2014/chart" uri="{C3380CC4-5D6E-409C-BE32-E72D297353CC}">
                <c16:uniqueId val="{00000003-1A07-014E-BB9A-B23FB3680EC5}"/>
              </c:ext>
            </c:extLst>
          </c:dPt>
          <c:errBars>
            <c:errBarType val="both"/>
            <c:errValType val="cust"/>
            <c:noEndCap val="0"/>
            <c:plus>
              <c:numRef>
                <c:f>area_graphs!$C$32:$C$33</c:f>
                <c:numCache>
                  <c:formatCode>General</c:formatCode>
                  <c:ptCount val="2"/>
                  <c:pt idx="0">
                    <c:v>0.44477154073194702</c:v>
                  </c:pt>
                  <c:pt idx="1">
                    <c:v>9.5303780723825105E-3</c:v>
                  </c:pt>
                </c:numCache>
              </c:numRef>
            </c:plus>
            <c:minus>
              <c:numRef>
                <c:f>area_graphs!$C$32:$C$33</c:f>
                <c:numCache>
                  <c:formatCode>General</c:formatCode>
                  <c:ptCount val="2"/>
                  <c:pt idx="0">
                    <c:v>0.44477154073194702</c:v>
                  </c:pt>
                  <c:pt idx="1">
                    <c:v>9.5303780723825105E-3</c:v>
                  </c:pt>
                </c:numCache>
              </c:numRef>
            </c:minus>
            <c:spPr>
              <a:noFill/>
              <a:ln w="9525" cap="flat" cmpd="sng" algn="ctr">
                <a:solidFill>
                  <a:schemeClr val="tx1"/>
                </a:solidFill>
                <a:round/>
              </a:ln>
              <a:effectLst/>
            </c:spPr>
          </c:errBars>
          <c:cat>
            <c:strRef>
              <c:f>area_graphs!$A$32:$A$33</c:f>
              <c:strCache>
                <c:ptCount val="2"/>
                <c:pt idx="0">
                  <c:v>Control</c:v>
                </c:pt>
                <c:pt idx="1">
                  <c:v>RA</c:v>
                </c:pt>
              </c:strCache>
            </c:strRef>
          </c:cat>
          <c:val>
            <c:numRef>
              <c:f>area_graphs!$B$32:$B$33</c:f>
              <c:numCache>
                <c:formatCode>General</c:formatCode>
                <c:ptCount val="2"/>
                <c:pt idx="0">
                  <c:v>1.945407681769183</c:v>
                </c:pt>
                <c:pt idx="1">
                  <c:v>0.65148274828694497</c:v>
                </c:pt>
              </c:numCache>
            </c:numRef>
          </c:val>
          <c:extLst>
            <c:ext xmlns:c16="http://schemas.microsoft.com/office/drawing/2014/chart" uri="{C3380CC4-5D6E-409C-BE32-E72D297353CC}">
              <c16:uniqueId val="{00000004-1A07-014E-BB9A-B23FB3680EC5}"/>
            </c:ext>
          </c:extLst>
        </c:ser>
        <c:dLbls>
          <c:showLegendKey val="0"/>
          <c:showVal val="0"/>
          <c:showCatName val="0"/>
          <c:showSerName val="0"/>
          <c:showPercent val="0"/>
          <c:showBubbleSize val="0"/>
        </c:dLbls>
        <c:gapWidth val="219"/>
        <c:overlap val="-27"/>
        <c:axId val="2063529256"/>
        <c:axId val="2063532776"/>
      </c:barChart>
      <c:catAx>
        <c:axId val="2063529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063532776"/>
        <c:crosses val="autoZero"/>
        <c:auto val="1"/>
        <c:lblAlgn val="ctr"/>
        <c:lblOffset val="100"/>
        <c:noMultiLvlLbl val="0"/>
      </c:catAx>
      <c:valAx>
        <c:axId val="206353277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063529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'RPL26'!$U$31:$V$31</c:f>
              <c:strCache>
                <c:ptCount val="2"/>
                <c:pt idx="0">
                  <c:v>RPL26</c:v>
                </c:pt>
                <c:pt idx="1">
                  <c:v>Control</c:v>
                </c:pt>
              </c:strCache>
            </c:strRef>
          </c:tx>
          <c:spPr>
            <a:solidFill>
              <a:srgbClr val="7BD5F8"/>
            </a:solidFill>
            <a:ln>
              <a:noFill/>
            </a:ln>
            <a:effectLst/>
          </c:spPr>
          <c:invertIfNegative val="0"/>
          <c:errBars>
            <c:errBarType val="both"/>
            <c:errValType val="cust"/>
            <c:noEndCap val="0"/>
            <c:plus>
              <c:numRef>
                <c:f>'RPL26'!$S$6:$S$8</c:f>
                <c:numCache>
                  <c:formatCode>General</c:formatCode>
                  <c:ptCount val="3"/>
                  <c:pt idx="0">
                    <c:v>2.2267948544733329</c:v>
                  </c:pt>
                  <c:pt idx="1">
                    <c:v>6.2746813549133202</c:v>
                  </c:pt>
                  <c:pt idx="2">
                    <c:v>8.4896861412921432</c:v>
                  </c:pt>
                </c:numCache>
              </c:numRef>
            </c:plus>
            <c:minus>
              <c:numRef>
                <c:f>'RPL26'!$S$6:$S$8</c:f>
                <c:numCache>
                  <c:formatCode>General</c:formatCode>
                  <c:ptCount val="3"/>
                  <c:pt idx="0">
                    <c:v>2.2267948544733329</c:v>
                  </c:pt>
                  <c:pt idx="1">
                    <c:v>6.2746813549133202</c:v>
                  </c:pt>
                  <c:pt idx="2">
                    <c:v>8.4896861412921432</c:v>
                  </c:pt>
                </c:numCache>
              </c:numRef>
            </c:minus>
            <c:spPr>
              <a:noFill/>
              <a:ln w="9525" cap="flat" cmpd="sng" algn="ctr">
                <a:solidFill>
                  <a:schemeClr val="tx1"/>
                </a:solidFill>
                <a:round/>
              </a:ln>
              <a:effectLst/>
            </c:spPr>
          </c:errBars>
          <c:cat>
            <c:strRef>
              <c:f>'RPL26'!$W$30:$Y$30</c:f>
              <c:strCache>
                <c:ptCount val="3"/>
                <c:pt idx="0">
                  <c:v>RNPs + 40S + 60S</c:v>
                </c:pt>
                <c:pt idx="1">
                  <c:v>80S</c:v>
                </c:pt>
                <c:pt idx="2">
                  <c:v>polysomes</c:v>
                </c:pt>
              </c:strCache>
            </c:strRef>
          </c:cat>
          <c:val>
            <c:numRef>
              <c:f>'RPL26'!$W$31:$Y$31</c:f>
              <c:numCache>
                <c:formatCode>General</c:formatCode>
                <c:ptCount val="3"/>
                <c:pt idx="0">
                  <c:v>17.85747973188063</c:v>
                </c:pt>
                <c:pt idx="1">
                  <c:v>25.1340762990624</c:v>
                </c:pt>
                <c:pt idx="2">
                  <c:v>57.008443969056962</c:v>
                </c:pt>
              </c:numCache>
            </c:numRef>
          </c:val>
          <c:extLst>
            <c:ext xmlns:c16="http://schemas.microsoft.com/office/drawing/2014/chart" uri="{C3380CC4-5D6E-409C-BE32-E72D297353CC}">
              <c16:uniqueId val="{00000000-E34F-1048-84B6-27F95F0ED1C0}"/>
            </c:ext>
          </c:extLst>
        </c:ser>
        <c:ser>
          <c:idx val="1"/>
          <c:order val="1"/>
          <c:tx>
            <c:strRef>
              <c:f>'RPL26'!$U$32:$V$32</c:f>
              <c:strCache>
                <c:ptCount val="2"/>
                <c:pt idx="0">
                  <c:v>RPL26</c:v>
                </c:pt>
                <c:pt idx="1">
                  <c:v>RA</c:v>
                </c:pt>
              </c:strCache>
            </c:strRef>
          </c:tx>
          <c:spPr>
            <a:solidFill>
              <a:srgbClr val="C14E78"/>
            </a:solidFill>
            <a:ln>
              <a:noFill/>
            </a:ln>
            <a:effectLst/>
          </c:spPr>
          <c:invertIfNegative val="0"/>
          <c:errBars>
            <c:errBarType val="both"/>
            <c:errValType val="cust"/>
            <c:noEndCap val="0"/>
            <c:plus>
              <c:numRef>
                <c:f>'RPL26'!$S$24:$S$26</c:f>
                <c:numCache>
                  <c:formatCode>General</c:formatCode>
                  <c:ptCount val="3"/>
                  <c:pt idx="0">
                    <c:v>3.596446043951798</c:v>
                  </c:pt>
                  <c:pt idx="1">
                    <c:v>4.5103691091777414</c:v>
                  </c:pt>
                  <c:pt idx="2">
                    <c:v>3.9169363022688528</c:v>
                  </c:pt>
                </c:numCache>
              </c:numRef>
            </c:plus>
            <c:minus>
              <c:numRef>
                <c:f>'RPL26'!$S$24:$S$26</c:f>
                <c:numCache>
                  <c:formatCode>General</c:formatCode>
                  <c:ptCount val="3"/>
                  <c:pt idx="0">
                    <c:v>3.596446043951798</c:v>
                  </c:pt>
                  <c:pt idx="1">
                    <c:v>4.5103691091777414</c:v>
                  </c:pt>
                  <c:pt idx="2">
                    <c:v>3.9169363022688528</c:v>
                  </c:pt>
                </c:numCache>
              </c:numRef>
            </c:minus>
            <c:spPr>
              <a:noFill/>
              <a:ln w="9525" cap="flat" cmpd="sng" algn="ctr">
                <a:solidFill>
                  <a:schemeClr val="tx1"/>
                </a:solidFill>
                <a:round/>
              </a:ln>
              <a:effectLst/>
            </c:spPr>
          </c:errBars>
          <c:cat>
            <c:strRef>
              <c:f>'RPL26'!$W$30:$Y$30</c:f>
              <c:strCache>
                <c:ptCount val="3"/>
                <c:pt idx="0">
                  <c:v>RNPs + 40S + 60S</c:v>
                </c:pt>
                <c:pt idx="1">
                  <c:v>80S</c:v>
                </c:pt>
                <c:pt idx="2">
                  <c:v>polysomes</c:v>
                </c:pt>
              </c:strCache>
            </c:strRef>
          </c:cat>
          <c:val>
            <c:numRef>
              <c:f>'RPL26'!$W$32:$Y$32</c:f>
              <c:numCache>
                <c:formatCode>General</c:formatCode>
                <c:ptCount val="3"/>
                <c:pt idx="0">
                  <c:v>33.831766925043873</c:v>
                </c:pt>
                <c:pt idx="1">
                  <c:v>34.150759979915762</c:v>
                </c:pt>
                <c:pt idx="2">
                  <c:v>32.017473095040287</c:v>
                </c:pt>
              </c:numCache>
            </c:numRef>
          </c:val>
          <c:extLst>
            <c:ext xmlns:c16="http://schemas.microsoft.com/office/drawing/2014/chart" uri="{C3380CC4-5D6E-409C-BE32-E72D297353CC}">
              <c16:uniqueId val="{00000001-E34F-1048-84B6-27F95F0ED1C0}"/>
            </c:ext>
          </c:extLst>
        </c:ser>
        <c:ser>
          <c:idx val="2"/>
          <c:order val="2"/>
          <c:tx>
            <c:strRef>
              <c:f>'RPL26'!$U$33:$V$33</c:f>
              <c:strCache>
                <c:ptCount val="2"/>
                <c:pt idx="0">
                  <c:v>GAPDH</c:v>
                </c:pt>
                <c:pt idx="1">
                  <c:v>Control</c:v>
                </c:pt>
              </c:strCache>
            </c:strRef>
          </c:tx>
          <c:spPr>
            <a:solidFill>
              <a:schemeClr val="tx1">
                <a:lumMod val="50000"/>
                <a:lumOff val="50000"/>
              </a:schemeClr>
            </a:solidFill>
            <a:ln>
              <a:noFill/>
            </a:ln>
            <a:effectLst/>
          </c:spPr>
          <c:invertIfNegative val="0"/>
          <c:errBars>
            <c:errBarType val="both"/>
            <c:errValType val="cust"/>
            <c:noEndCap val="0"/>
            <c:plus>
              <c:numRef>
                <c:f>'RPL26'!$S$39:$S$41</c:f>
                <c:numCache>
                  <c:formatCode>General</c:formatCode>
                  <c:ptCount val="3"/>
                  <c:pt idx="0">
                    <c:v>1.468631996992994</c:v>
                  </c:pt>
                  <c:pt idx="1">
                    <c:v>0.62283871220482501</c:v>
                  </c:pt>
                  <c:pt idx="2">
                    <c:v>2.8962726871575821</c:v>
                  </c:pt>
                </c:numCache>
              </c:numRef>
            </c:plus>
            <c:minus>
              <c:numRef>
                <c:f>'RPL26'!$S$39:$S$41</c:f>
                <c:numCache>
                  <c:formatCode>General</c:formatCode>
                  <c:ptCount val="3"/>
                  <c:pt idx="0">
                    <c:v>1.468631996992994</c:v>
                  </c:pt>
                  <c:pt idx="1">
                    <c:v>0.62283871220482501</c:v>
                  </c:pt>
                  <c:pt idx="2">
                    <c:v>2.8962726871575821</c:v>
                  </c:pt>
                </c:numCache>
              </c:numRef>
            </c:minus>
            <c:spPr>
              <a:noFill/>
              <a:ln w="9525" cap="flat" cmpd="sng" algn="ctr">
                <a:solidFill>
                  <a:schemeClr val="tx1"/>
                </a:solidFill>
                <a:round/>
              </a:ln>
              <a:effectLst/>
            </c:spPr>
          </c:errBars>
          <c:cat>
            <c:strRef>
              <c:f>'RPL26'!$W$30:$Y$30</c:f>
              <c:strCache>
                <c:ptCount val="3"/>
                <c:pt idx="0">
                  <c:v>RNPs + 40S + 60S</c:v>
                </c:pt>
                <c:pt idx="1">
                  <c:v>80S</c:v>
                </c:pt>
                <c:pt idx="2">
                  <c:v>polysomes</c:v>
                </c:pt>
              </c:strCache>
            </c:strRef>
          </c:cat>
          <c:val>
            <c:numRef>
              <c:f>'RPL26'!$W$33:$Y$33</c:f>
              <c:numCache>
                <c:formatCode>General</c:formatCode>
                <c:ptCount val="3"/>
                <c:pt idx="0">
                  <c:v>7.5418667171885474</c:v>
                </c:pt>
                <c:pt idx="1">
                  <c:v>8.3652991750993504</c:v>
                </c:pt>
                <c:pt idx="2">
                  <c:v>83.094203529659623</c:v>
                </c:pt>
              </c:numCache>
            </c:numRef>
          </c:val>
          <c:extLst>
            <c:ext xmlns:c16="http://schemas.microsoft.com/office/drawing/2014/chart" uri="{C3380CC4-5D6E-409C-BE32-E72D297353CC}">
              <c16:uniqueId val="{00000002-E34F-1048-84B6-27F95F0ED1C0}"/>
            </c:ext>
          </c:extLst>
        </c:ser>
        <c:ser>
          <c:idx val="3"/>
          <c:order val="3"/>
          <c:tx>
            <c:strRef>
              <c:f>'RPL26'!$U$34:$V$34</c:f>
              <c:strCache>
                <c:ptCount val="2"/>
                <c:pt idx="0">
                  <c:v>GAPDH</c:v>
                </c:pt>
                <c:pt idx="1">
                  <c:v>RA</c:v>
                </c:pt>
              </c:strCache>
            </c:strRef>
          </c:tx>
          <c:spPr>
            <a:solidFill>
              <a:schemeClr val="bg1">
                <a:lumMod val="85000"/>
              </a:schemeClr>
            </a:solidFill>
            <a:ln>
              <a:noFill/>
            </a:ln>
            <a:effectLst/>
          </c:spPr>
          <c:invertIfNegative val="0"/>
          <c:errBars>
            <c:errBarType val="both"/>
            <c:errValType val="cust"/>
            <c:noEndCap val="0"/>
            <c:plus>
              <c:numRef>
                <c:f>'RPL26'!$S$44:$S$46</c:f>
                <c:numCache>
                  <c:formatCode>General</c:formatCode>
                  <c:ptCount val="3"/>
                  <c:pt idx="0">
                    <c:v>2.7297021662037171</c:v>
                  </c:pt>
                  <c:pt idx="1">
                    <c:v>1.2091216315685021</c:v>
                  </c:pt>
                  <c:pt idx="2">
                    <c:v>2.9220040574308208</c:v>
                  </c:pt>
                </c:numCache>
              </c:numRef>
            </c:plus>
            <c:minus>
              <c:numRef>
                <c:f>'RPL26'!$S$44:$S$46</c:f>
                <c:numCache>
                  <c:formatCode>General</c:formatCode>
                  <c:ptCount val="3"/>
                  <c:pt idx="0">
                    <c:v>2.7297021662037171</c:v>
                  </c:pt>
                  <c:pt idx="1">
                    <c:v>1.2091216315685021</c:v>
                  </c:pt>
                  <c:pt idx="2">
                    <c:v>2.9220040574308208</c:v>
                  </c:pt>
                </c:numCache>
              </c:numRef>
            </c:minus>
            <c:spPr>
              <a:noFill/>
              <a:ln w="9525" cap="flat" cmpd="sng" algn="ctr">
                <a:solidFill>
                  <a:schemeClr val="tx1">
                    <a:lumMod val="65000"/>
                    <a:lumOff val="35000"/>
                  </a:schemeClr>
                </a:solidFill>
                <a:round/>
              </a:ln>
              <a:effectLst/>
            </c:spPr>
          </c:errBars>
          <c:cat>
            <c:strRef>
              <c:f>'RPL26'!$W$30:$Y$30</c:f>
              <c:strCache>
                <c:ptCount val="3"/>
                <c:pt idx="0">
                  <c:v>RNPs + 40S + 60S</c:v>
                </c:pt>
                <c:pt idx="1">
                  <c:v>80S</c:v>
                </c:pt>
                <c:pt idx="2">
                  <c:v>polysomes</c:v>
                </c:pt>
              </c:strCache>
            </c:strRef>
          </c:cat>
          <c:val>
            <c:numRef>
              <c:f>'RPL26'!$W$34:$Y$34</c:f>
              <c:numCache>
                <c:formatCode>General</c:formatCode>
                <c:ptCount val="3"/>
                <c:pt idx="0">
                  <c:v>14.82740823989111</c:v>
                </c:pt>
                <c:pt idx="1">
                  <c:v>14.36848600876043</c:v>
                </c:pt>
                <c:pt idx="2">
                  <c:v>70.804105751348587</c:v>
                </c:pt>
              </c:numCache>
            </c:numRef>
          </c:val>
          <c:extLst>
            <c:ext xmlns:c16="http://schemas.microsoft.com/office/drawing/2014/chart" uri="{C3380CC4-5D6E-409C-BE32-E72D297353CC}">
              <c16:uniqueId val="{00000003-E34F-1048-84B6-27F95F0ED1C0}"/>
            </c:ext>
          </c:extLst>
        </c:ser>
        <c:dLbls>
          <c:showLegendKey val="0"/>
          <c:showVal val="0"/>
          <c:showCatName val="0"/>
          <c:showSerName val="0"/>
          <c:showPercent val="0"/>
          <c:showBubbleSize val="0"/>
        </c:dLbls>
        <c:gapWidth val="219"/>
        <c:overlap val="-27"/>
        <c:axId val="2135969496"/>
        <c:axId val="2136076136"/>
      </c:barChart>
      <c:catAx>
        <c:axId val="21359694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36076136"/>
        <c:crosses val="autoZero"/>
        <c:auto val="1"/>
        <c:lblAlgn val="ctr"/>
        <c:lblOffset val="100"/>
        <c:noMultiLvlLbl val="0"/>
      </c:catAx>
      <c:valAx>
        <c:axId val="213607613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2135969496"/>
        <c:crosses val="autoZero"/>
        <c:crossBetween val="between"/>
      </c:valAx>
      <c:spPr>
        <a:noFill/>
        <a:ln>
          <a:noFill/>
        </a:ln>
        <a:effectLst/>
      </c:spPr>
    </c:plotArea>
    <c:legend>
      <c:legendPos val="r"/>
      <c:layout>
        <c:manualLayout>
          <c:xMode val="edge"/>
          <c:yMode val="edge"/>
          <c:x val="0.79567630085998198"/>
          <c:y val="0.35814298144033879"/>
          <c:w val="0.20432369914001799"/>
          <c:h val="0.283713706163684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solidFill>
            <a:schemeClr val="tx1"/>
          </a:solidFill>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907260393491"/>
          <c:y val="9.1700139032464295E-2"/>
          <c:w val="0.76094685016171504"/>
          <c:h val="0.64979205132029405"/>
        </c:manualLayout>
      </c:layout>
      <c:barChart>
        <c:barDir val="col"/>
        <c:grouping val="clustered"/>
        <c:varyColors val="0"/>
        <c:ser>
          <c:idx val="0"/>
          <c:order val="0"/>
          <c:tx>
            <c:strRef>
              <c:f>'WCE-all'!$B$1</c:f>
              <c:strCache>
                <c:ptCount val="1"/>
                <c:pt idx="0">
                  <c:v>Control</c:v>
                </c:pt>
              </c:strCache>
            </c:strRef>
          </c:tx>
          <c:spPr>
            <a:solidFill>
              <a:srgbClr val="00B0F0">
                <a:alpha val="49000"/>
              </a:srgbClr>
            </a:solidFill>
            <a:ln>
              <a:noFill/>
            </a:ln>
          </c:spPr>
          <c:invertIfNegative val="0"/>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errBars>
            <c:errBarType val="both"/>
            <c:errValType val="cust"/>
            <c:noEndCap val="0"/>
            <c:plus>
              <c:numRef>
                <c:f>'WCE-all'!$D$2:$D$10</c:f>
                <c:numCache>
                  <c:formatCode>General</c:formatCode>
                  <c:ptCount val="9"/>
                  <c:pt idx="0">
                    <c:v>1.12639742453683E-2</c:v>
                  </c:pt>
                  <c:pt idx="1">
                    <c:v>2.05006271169697E-4</c:v>
                  </c:pt>
                  <c:pt idx="2">
                    <c:v>2.2384494120371998E-2</c:v>
                  </c:pt>
                  <c:pt idx="3">
                    <c:v>1.3138242939589999E-2</c:v>
                  </c:pt>
                  <c:pt idx="4">
                    <c:v>1.2960885352817099E-3</c:v>
                  </c:pt>
                  <c:pt idx="5">
                    <c:v>7.1535436043670799E-3</c:v>
                  </c:pt>
                  <c:pt idx="6">
                    <c:v>4.6880111408005202E-4</c:v>
                  </c:pt>
                  <c:pt idx="7">
                    <c:v>1.5599595891256099E-2</c:v>
                  </c:pt>
                  <c:pt idx="8">
                    <c:v>3.5426811975234E-2</c:v>
                  </c:pt>
                </c:numCache>
              </c:numRef>
            </c:plus>
            <c:minus>
              <c:numRef>
                <c:f>'WCE-all'!$D$2:$D$10</c:f>
                <c:numCache>
                  <c:formatCode>General</c:formatCode>
                  <c:ptCount val="9"/>
                  <c:pt idx="0">
                    <c:v>1.12639742453683E-2</c:v>
                  </c:pt>
                  <c:pt idx="1">
                    <c:v>2.05006271169697E-4</c:v>
                  </c:pt>
                  <c:pt idx="2">
                    <c:v>2.2384494120371998E-2</c:v>
                  </c:pt>
                  <c:pt idx="3">
                    <c:v>1.3138242939589999E-2</c:v>
                  </c:pt>
                  <c:pt idx="4">
                    <c:v>1.2960885352817099E-3</c:v>
                  </c:pt>
                  <c:pt idx="5">
                    <c:v>7.1535436043670799E-3</c:v>
                  </c:pt>
                  <c:pt idx="6">
                    <c:v>4.6880111408005202E-4</c:v>
                  </c:pt>
                  <c:pt idx="7">
                    <c:v>1.5599595891256099E-2</c:v>
                  </c:pt>
                  <c:pt idx="8">
                    <c:v>3.5426811975234E-2</c:v>
                  </c:pt>
                </c:numCache>
              </c:numRef>
            </c:minus>
          </c:errBars>
          <c:cat>
            <c:strRef>
              <c:f>'WCE-all'!$A$2:$A$10</c:f>
              <c:strCache>
                <c:ptCount val="9"/>
                <c:pt idx="0">
                  <c:v>SNAP25-AS1</c:v>
                </c:pt>
                <c:pt idx="1">
                  <c:v>AC254633.1</c:v>
                </c:pt>
                <c:pt idx="2">
                  <c:v>LINC01116</c:v>
                </c:pt>
                <c:pt idx="3">
                  <c:v>SERPINB9P1</c:v>
                </c:pt>
                <c:pt idx="4">
                  <c:v>DLGAP1-AS2</c:v>
                </c:pt>
                <c:pt idx="5">
                  <c:v>DLGAP-AS1</c:v>
                </c:pt>
                <c:pt idx="6">
                  <c:v>LINC02143</c:v>
                </c:pt>
                <c:pt idx="7">
                  <c:v>XIST</c:v>
                </c:pt>
                <c:pt idx="8">
                  <c:v>GAPDH</c:v>
                </c:pt>
              </c:strCache>
            </c:strRef>
          </c:cat>
          <c:val>
            <c:numRef>
              <c:f>'WCE-all'!$B$2:$B$10</c:f>
              <c:numCache>
                <c:formatCode>General</c:formatCode>
                <c:ptCount val="9"/>
                <c:pt idx="0">
                  <c:v>4.6772096999999999E-2</c:v>
                </c:pt>
                <c:pt idx="1">
                  <c:v>2.7249891846246798E-3</c:v>
                </c:pt>
                <c:pt idx="2">
                  <c:v>6.2331415288430697E-2</c:v>
                </c:pt>
                <c:pt idx="3">
                  <c:v>5.1450917600604003E-2</c:v>
                </c:pt>
                <c:pt idx="4">
                  <c:v>5.3762309444760598E-2</c:v>
                </c:pt>
                <c:pt idx="5">
                  <c:v>5.8664072562706601E-2</c:v>
                </c:pt>
                <c:pt idx="6">
                  <c:v>3.3822383681020398E-3</c:v>
                </c:pt>
                <c:pt idx="7">
                  <c:v>0.205553867237425</c:v>
                </c:pt>
                <c:pt idx="8">
                  <c:v>0.103380883072041</c:v>
                </c:pt>
              </c:numCache>
            </c:numRef>
          </c:val>
          <c:extLst>
            <c:ext xmlns:c16="http://schemas.microsoft.com/office/drawing/2014/chart" uri="{C3380CC4-5D6E-409C-BE32-E72D297353CC}">
              <c16:uniqueId val="{00000000-ED35-3E48-A029-4831AAEF5653}"/>
            </c:ext>
          </c:extLst>
        </c:ser>
        <c:ser>
          <c:idx val="1"/>
          <c:order val="1"/>
          <c:tx>
            <c:strRef>
              <c:f>'WCE-all'!$C$1</c:f>
              <c:strCache>
                <c:ptCount val="1"/>
                <c:pt idx="0">
                  <c:v>RA</c:v>
                </c:pt>
              </c:strCache>
            </c:strRef>
          </c:tx>
          <c:spPr>
            <a:solidFill>
              <a:srgbClr val="C04E78"/>
            </a:solidFill>
            <a:ln>
              <a:noFill/>
            </a:ln>
          </c:spPr>
          <c:invertIfNegative val="0"/>
          <c:dPt>
            <c:idx val="3"/>
            <c:invertIfNegative val="0"/>
            <c:bubble3D val="0"/>
            <c:extLst>
              <c:ext xmlns:c16="http://schemas.microsoft.com/office/drawing/2014/chart" uri="{C3380CC4-5D6E-409C-BE32-E72D297353CC}">
                <c16:uniqueId val="{00000001-ED35-3E48-A029-4831AAEF5653}"/>
              </c:ext>
            </c:extLst>
          </c:dPt>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errBars>
            <c:errBarType val="both"/>
            <c:errValType val="cust"/>
            <c:noEndCap val="0"/>
            <c:plus>
              <c:numRef>
                <c:f>'WCE-all'!$E$2:$E$10</c:f>
                <c:numCache>
                  <c:formatCode>General</c:formatCode>
                  <c:ptCount val="9"/>
                  <c:pt idx="0">
                    <c:v>9.0233618535602397E-2</c:v>
                  </c:pt>
                  <c:pt idx="1">
                    <c:v>8.0924482148495E-2</c:v>
                  </c:pt>
                  <c:pt idx="2">
                    <c:v>7.4602458058665694E-2</c:v>
                  </c:pt>
                  <c:pt idx="3">
                    <c:v>0.170815578194075</c:v>
                  </c:pt>
                  <c:pt idx="4">
                    <c:v>6.4751750568337998E-2</c:v>
                  </c:pt>
                  <c:pt idx="5">
                    <c:v>8.8149815150353E-2</c:v>
                  </c:pt>
                  <c:pt idx="6">
                    <c:v>4.5004652637183402E-2</c:v>
                  </c:pt>
                  <c:pt idx="7">
                    <c:v>1.7485763831571501E-2</c:v>
                  </c:pt>
                  <c:pt idx="8">
                    <c:v>4.1644713158869397E-2</c:v>
                  </c:pt>
                </c:numCache>
              </c:numRef>
            </c:plus>
            <c:minus>
              <c:numRef>
                <c:f>'WCE-all'!$E$2:$E$10</c:f>
                <c:numCache>
                  <c:formatCode>General</c:formatCode>
                  <c:ptCount val="9"/>
                  <c:pt idx="0">
                    <c:v>9.0233618535602397E-2</c:v>
                  </c:pt>
                  <c:pt idx="1">
                    <c:v>8.0924482148495E-2</c:v>
                  </c:pt>
                  <c:pt idx="2">
                    <c:v>7.4602458058665694E-2</c:v>
                  </c:pt>
                  <c:pt idx="3">
                    <c:v>0.170815578194075</c:v>
                  </c:pt>
                  <c:pt idx="4">
                    <c:v>6.4751750568337998E-2</c:v>
                  </c:pt>
                  <c:pt idx="5">
                    <c:v>8.8149815150353E-2</c:v>
                  </c:pt>
                  <c:pt idx="6">
                    <c:v>4.5004652637183402E-2</c:v>
                  </c:pt>
                  <c:pt idx="7">
                    <c:v>1.7485763831571501E-2</c:v>
                  </c:pt>
                  <c:pt idx="8">
                    <c:v>4.1644713158869397E-2</c:v>
                  </c:pt>
                </c:numCache>
              </c:numRef>
            </c:minus>
          </c:errBars>
          <c:cat>
            <c:strRef>
              <c:f>'WCE-all'!$A$2:$A$10</c:f>
              <c:strCache>
                <c:ptCount val="9"/>
                <c:pt idx="0">
                  <c:v>SNAP25-AS1</c:v>
                </c:pt>
                <c:pt idx="1">
                  <c:v>AC254633.1</c:v>
                </c:pt>
                <c:pt idx="2">
                  <c:v>LINC01116</c:v>
                </c:pt>
                <c:pt idx="3">
                  <c:v>SERPINB9P1</c:v>
                </c:pt>
                <c:pt idx="4">
                  <c:v>DLGAP1-AS2</c:v>
                </c:pt>
                <c:pt idx="5">
                  <c:v>DLGAP-AS1</c:v>
                </c:pt>
                <c:pt idx="6">
                  <c:v>LINC02143</c:v>
                </c:pt>
                <c:pt idx="7">
                  <c:v>XIST</c:v>
                </c:pt>
                <c:pt idx="8">
                  <c:v>GAPDH</c:v>
                </c:pt>
              </c:strCache>
            </c:strRef>
          </c:cat>
          <c:val>
            <c:numRef>
              <c:f>'WCE-all'!$C$2:$C$10</c:f>
              <c:numCache>
                <c:formatCode>General</c:formatCode>
                <c:ptCount val="9"/>
                <c:pt idx="0">
                  <c:v>0.21474119666666699</c:v>
                </c:pt>
                <c:pt idx="1">
                  <c:v>0.21116030359259699</c:v>
                </c:pt>
                <c:pt idx="2">
                  <c:v>0.223310921175085</c:v>
                </c:pt>
                <c:pt idx="3">
                  <c:v>0.27869213976098101</c:v>
                </c:pt>
                <c:pt idx="4">
                  <c:v>0.73366873653743803</c:v>
                </c:pt>
                <c:pt idx="5">
                  <c:v>0.491597271108067</c:v>
                </c:pt>
                <c:pt idx="6">
                  <c:v>0.31942295551629801</c:v>
                </c:pt>
                <c:pt idx="7">
                  <c:v>0.240318202713587</c:v>
                </c:pt>
                <c:pt idx="8">
                  <c:v>0.13844339084055299</c:v>
                </c:pt>
              </c:numCache>
            </c:numRef>
          </c:val>
          <c:extLst>
            <c:ext xmlns:c16="http://schemas.microsoft.com/office/drawing/2014/chart" uri="{C3380CC4-5D6E-409C-BE32-E72D297353CC}">
              <c16:uniqueId val="{00000002-ED35-3E48-A029-4831AAEF5653}"/>
            </c:ext>
          </c:extLst>
        </c:ser>
        <c:dLbls>
          <c:showLegendKey val="0"/>
          <c:showVal val="0"/>
          <c:showCatName val="0"/>
          <c:showSerName val="0"/>
          <c:showPercent val="0"/>
          <c:showBubbleSize val="0"/>
        </c:dLbls>
        <c:gapWidth val="100"/>
        <c:axId val="2133754776"/>
        <c:axId val="2133750536"/>
      </c:barChart>
      <c:catAx>
        <c:axId val="2133754776"/>
        <c:scaling>
          <c:orientation val="minMax"/>
        </c:scaling>
        <c:delete val="0"/>
        <c:axPos val="b"/>
        <c:numFmt formatCode="General" sourceLinked="1"/>
        <c:majorTickMark val="out"/>
        <c:minorTickMark val="none"/>
        <c:tickLblPos val="nextTo"/>
        <c:spPr>
          <a:ln>
            <a:solidFill>
              <a:srgbClr val="000000"/>
            </a:solidFill>
          </a:ln>
        </c:spPr>
        <c:txPr>
          <a:bodyPr/>
          <a:lstStyle/>
          <a:p>
            <a:pPr>
              <a:defRPr sz="800" b="0" strike="noStrike" spc="-1">
                <a:latin typeface="Calibri"/>
              </a:defRPr>
            </a:pPr>
            <a:endParaRPr lang="en-US"/>
          </a:p>
        </c:txPr>
        <c:crossAx val="2133750536"/>
        <c:crossesAt val="0"/>
        <c:auto val="1"/>
        <c:lblAlgn val="ctr"/>
        <c:lblOffset val="100"/>
        <c:noMultiLvlLbl val="1"/>
      </c:catAx>
      <c:valAx>
        <c:axId val="2133750536"/>
        <c:scaling>
          <c:orientation val="minMax"/>
          <c:max val="1"/>
        </c:scaling>
        <c:delete val="0"/>
        <c:axPos val="l"/>
        <c:title>
          <c:tx>
            <c:rich>
              <a:bodyPr rot="-5400000"/>
              <a:lstStyle/>
              <a:p>
                <a:pPr>
                  <a:defRPr sz="900" b="0" strike="noStrike" spc="-1">
                    <a:latin typeface="+mj-lt"/>
                  </a:defRPr>
                </a:pPr>
                <a:r>
                  <a:rPr lang="en-GB" sz="900" b="0" strike="noStrike" spc="-1">
                    <a:latin typeface="+mj-lt"/>
                  </a:rPr>
                  <a:t>RT-qPCR Starting quantiy</a:t>
                </a:r>
              </a:p>
            </c:rich>
          </c:tx>
          <c:overlay val="0"/>
          <c:spPr>
            <a:noFill/>
            <a:ln>
              <a:noFill/>
            </a:ln>
          </c:spPr>
        </c:title>
        <c:numFmt formatCode="General" sourceLinked="1"/>
        <c:majorTickMark val="out"/>
        <c:minorTickMark val="none"/>
        <c:tickLblPos val="nextTo"/>
        <c:spPr>
          <a:ln>
            <a:solidFill>
              <a:srgbClr val="000000"/>
            </a:solidFill>
          </a:ln>
        </c:spPr>
        <c:txPr>
          <a:bodyPr/>
          <a:lstStyle/>
          <a:p>
            <a:pPr>
              <a:defRPr sz="900" b="0" strike="noStrike" spc="-1">
                <a:latin typeface="Calibri"/>
              </a:defRPr>
            </a:pPr>
            <a:endParaRPr lang="en-US"/>
          </a:p>
        </c:txPr>
        <c:crossAx val="2133754776"/>
        <c:crossesAt val="1"/>
        <c:crossBetween val="between"/>
      </c:valAx>
      <c:spPr>
        <a:noFill/>
        <a:ln>
          <a:noFill/>
        </a:ln>
      </c:spPr>
    </c:plotArea>
    <c:legend>
      <c:legendPos val="r"/>
      <c:layout>
        <c:manualLayout>
          <c:xMode val="edge"/>
          <c:yMode val="edge"/>
          <c:x val="0.62477475254256398"/>
          <c:y val="7.54688274128818E-2"/>
          <c:w val="0.142489854421397"/>
          <c:h val="0.20760838446333599"/>
        </c:manualLayout>
      </c:layout>
      <c:overlay val="0"/>
      <c:spPr>
        <a:noFill/>
        <a:ln>
          <a:noFill/>
        </a:ln>
      </c:spPr>
      <c:txPr>
        <a:bodyPr/>
        <a:lstStyle/>
        <a:p>
          <a:pPr>
            <a:defRPr sz="900" b="0" strike="noStrike" spc="-1">
              <a:latin typeface="+mj-lt"/>
            </a:defRPr>
          </a:pPr>
          <a:endParaRPr lang="en-US"/>
        </a:p>
      </c:txPr>
    </c:legend>
    <c:plotVisOnly val="1"/>
    <c:dispBlanksAs val="gap"/>
    <c:showDLblsOverMax val="1"/>
  </c:chart>
  <c:spPr>
    <a:solidFill>
      <a:srgbClr val="FFFFFF"/>
    </a:solidFill>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0.2862</cdr:x>
      <cdr:y>0.49245</cdr:y>
    </cdr:from>
    <cdr:to>
      <cdr:x>0.32649</cdr:x>
      <cdr:y>0.59138</cdr:y>
    </cdr:to>
    <cdr:sp macro="" textlink="">
      <cdr:nvSpPr>
        <cdr:cNvPr id="2" name="TextBox 18">
          <a:extLst xmlns:a="http://schemas.openxmlformats.org/drawingml/2006/main">
            <a:ext uri="{FF2B5EF4-FFF2-40B4-BE49-F238E27FC236}">
              <a16:creationId xmlns:a16="http://schemas.microsoft.com/office/drawing/2014/main" id="{E6798A28-8D8B-4C83-882C-BBF7A7FCA922}"/>
            </a:ext>
          </a:extLst>
        </cdr:cNvPr>
        <cdr:cNvSpPr txBox="1"/>
      </cdr:nvSpPr>
      <cdr:spPr>
        <a:xfrm xmlns:a="http://schemas.openxmlformats.org/drawingml/2006/main">
          <a:off x="1136537" y="1149012"/>
          <a:ext cx="160020"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900" dirty="0"/>
            <a:t>*</a:t>
          </a:r>
        </a:p>
      </cdr:txBody>
    </cdr:sp>
  </cdr:relSizeAnchor>
  <cdr:relSizeAnchor xmlns:cdr="http://schemas.openxmlformats.org/drawingml/2006/chartDrawing">
    <cdr:from>
      <cdr:x>0.44554</cdr:x>
      <cdr:y>0.14168</cdr:y>
    </cdr:from>
    <cdr:to>
      <cdr:x>0.52444</cdr:x>
      <cdr:y>0.24061</cdr:y>
    </cdr:to>
    <cdr:sp macro="" textlink="">
      <cdr:nvSpPr>
        <cdr:cNvPr id="3" name="TextBox 18">
          <a:extLst xmlns:a="http://schemas.openxmlformats.org/drawingml/2006/main">
            <a:ext uri="{FF2B5EF4-FFF2-40B4-BE49-F238E27FC236}">
              <a16:creationId xmlns:a16="http://schemas.microsoft.com/office/drawing/2014/main" id="{E6798A28-8D8B-4C83-882C-BBF7A7FCA922}"/>
            </a:ext>
          </a:extLst>
        </cdr:cNvPr>
        <cdr:cNvSpPr txBox="1"/>
      </cdr:nvSpPr>
      <cdr:spPr>
        <a:xfrm xmlns:a="http://schemas.openxmlformats.org/drawingml/2006/main">
          <a:off x="1623929" y="303412"/>
          <a:ext cx="287579" cy="2118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900" dirty="0"/>
            <a:t>**</a:t>
          </a:r>
        </a:p>
      </cdr:txBody>
    </cdr:sp>
  </cdr:relSizeAnchor>
  <cdr:relSizeAnchor xmlns:cdr="http://schemas.openxmlformats.org/drawingml/2006/chartDrawing">
    <cdr:from>
      <cdr:x>0.53064</cdr:x>
      <cdr:y>0.30341</cdr:y>
    </cdr:from>
    <cdr:to>
      <cdr:x>0.60954</cdr:x>
      <cdr:y>0.40234</cdr:y>
    </cdr:to>
    <cdr:sp macro="" textlink="">
      <cdr:nvSpPr>
        <cdr:cNvPr id="4" name="TextBox 18">
          <a:extLst xmlns:a="http://schemas.openxmlformats.org/drawingml/2006/main">
            <a:ext uri="{FF2B5EF4-FFF2-40B4-BE49-F238E27FC236}">
              <a16:creationId xmlns:a16="http://schemas.microsoft.com/office/drawing/2014/main" id="{D85E84D1-F139-4BF3-ACA6-0DE563FC2EB2}"/>
            </a:ext>
          </a:extLst>
        </cdr:cNvPr>
        <cdr:cNvSpPr txBox="1"/>
      </cdr:nvSpPr>
      <cdr:spPr>
        <a:xfrm xmlns:a="http://schemas.openxmlformats.org/drawingml/2006/main">
          <a:off x="2107262" y="707926"/>
          <a:ext cx="313324"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t>**</a:t>
          </a:r>
        </a:p>
      </cdr:txBody>
    </cdr:sp>
  </cdr:relSizeAnchor>
  <cdr:relSizeAnchor xmlns:cdr="http://schemas.openxmlformats.org/drawingml/2006/chartDrawing">
    <cdr:from>
      <cdr:x>0.6173</cdr:x>
      <cdr:y>0.41931</cdr:y>
    </cdr:from>
    <cdr:to>
      <cdr:x>0.6962</cdr:x>
      <cdr:y>0.51824</cdr:y>
    </cdr:to>
    <cdr:sp macro="" textlink="">
      <cdr:nvSpPr>
        <cdr:cNvPr id="5" name="TextBox 18">
          <a:extLst xmlns:a="http://schemas.openxmlformats.org/drawingml/2006/main">
            <a:ext uri="{FF2B5EF4-FFF2-40B4-BE49-F238E27FC236}">
              <a16:creationId xmlns:a16="http://schemas.microsoft.com/office/drawing/2014/main" id="{14F4E69A-FF3B-4AA0-9A13-4E555763DF0A}"/>
            </a:ext>
          </a:extLst>
        </cdr:cNvPr>
        <cdr:cNvSpPr txBox="1"/>
      </cdr:nvSpPr>
      <cdr:spPr>
        <a:xfrm xmlns:a="http://schemas.openxmlformats.org/drawingml/2006/main">
          <a:off x="2451432" y="978365"/>
          <a:ext cx="313324"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t>**</a:t>
          </a:r>
        </a:p>
      </cdr:txBody>
    </cdr:sp>
  </cdr:relSizeAnchor>
  <cdr:relSizeAnchor xmlns:cdr="http://schemas.openxmlformats.org/drawingml/2006/chartDrawing">
    <cdr:from>
      <cdr:x>0.70205</cdr:x>
      <cdr:y>0.45853</cdr:y>
    </cdr:from>
    <cdr:to>
      <cdr:x>0.78505</cdr:x>
      <cdr:y>0.55746</cdr:y>
    </cdr:to>
    <cdr:sp macro="" textlink="">
      <cdr:nvSpPr>
        <cdr:cNvPr id="6" name="TextBox 18">
          <a:extLst xmlns:a="http://schemas.openxmlformats.org/drawingml/2006/main">
            <a:ext uri="{FF2B5EF4-FFF2-40B4-BE49-F238E27FC236}">
              <a16:creationId xmlns:a16="http://schemas.microsoft.com/office/drawing/2014/main" id="{4FC3708E-3D9F-438C-B070-3D7111CAAA84}"/>
            </a:ext>
          </a:extLst>
        </cdr:cNvPr>
        <cdr:cNvSpPr txBox="1"/>
      </cdr:nvSpPr>
      <cdr:spPr>
        <a:xfrm xmlns:a="http://schemas.openxmlformats.org/drawingml/2006/main">
          <a:off x="2787973" y="1069873"/>
          <a:ext cx="329608" cy="2308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t>n.s</a:t>
          </a:r>
        </a:p>
      </cdr:txBody>
    </cdr:sp>
  </cdr:relSizeAnchor>
  <cdr:relSizeAnchor xmlns:cdr="http://schemas.openxmlformats.org/drawingml/2006/chartDrawing">
    <cdr:from>
      <cdr:x>0.7891</cdr:x>
      <cdr:y>0.52276</cdr:y>
    </cdr:from>
    <cdr:to>
      <cdr:x>0.88267</cdr:x>
      <cdr:y>0.62169</cdr:y>
    </cdr:to>
    <cdr:sp macro="" textlink="">
      <cdr:nvSpPr>
        <cdr:cNvPr id="7" name="TextBox 18">
          <a:extLst xmlns:a="http://schemas.openxmlformats.org/drawingml/2006/main">
            <a:ext uri="{FF2B5EF4-FFF2-40B4-BE49-F238E27FC236}">
              <a16:creationId xmlns:a16="http://schemas.microsoft.com/office/drawing/2014/main" id="{78E22334-963E-4146-89D6-F76C337840C0}"/>
            </a:ext>
          </a:extLst>
        </cdr:cNvPr>
        <cdr:cNvSpPr txBox="1"/>
      </cdr:nvSpPr>
      <cdr:spPr>
        <a:xfrm xmlns:a="http://schemas.openxmlformats.org/drawingml/2006/main">
          <a:off x="3133661" y="1219745"/>
          <a:ext cx="37160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t>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25E489-3F36-4C46-BDD6-16144B149F4B}" type="datetimeFigureOut">
              <a:rPr lang="en-US" smtClean="0"/>
              <a:t>6/30/21</a:t>
            </a:fld>
            <a:endParaRPr lang="en-US"/>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FF1078-CE0E-C14B-B0B8-086DAF7BB677}" type="slidenum">
              <a:rPr lang="en-US" smtClean="0"/>
              <a:t>‹#›</a:t>
            </a:fld>
            <a:endParaRPr lang="en-US"/>
          </a:p>
        </p:txBody>
      </p:sp>
    </p:spTree>
    <p:extLst>
      <p:ext uri="{BB962C8B-B14F-4D97-AF65-F5344CB8AC3E}">
        <p14:creationId xmlns:p14="http://schemas.microsoft.com/office/powerpoint/2010/main" val="19481825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5"/>
          </p:nvPr>
        </p:nvSpPr>
        <p:spPr/>
        <p:txBody>
          <a:bodyPr/>
          <a:lstStyle/>
          <a:p>
            <a:fld id="{E8FF1078-CE0E-C14B-B0B8-086DAF7BB677}" type="slidenum">
              <a:rPr lang="en-US" smtClean="0"/>
              <a:t>9</a:t>
            </a:fld>
            <a:endParaRPr lang="en-US"/>
          </a:p>
        </p:txBody>
      </p:sp>
    </p:spTree>
    <p:extLst>
      <p:ext uri="{BB962C8B-B14F-4D97-AF65-F5344CB8AC3E}">
        <p14:creationId xmlns:p14="http://schemas.microsoft.com/office/powerpoint/2010/main" val="165934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FF1078-CE0E-C14B-B0B8-086DAF7BB677}" type="slidenum">
              <a:rPr lang="en-US" smtClean="0"/>
              <a:t>18</a:t>
            </a:fld>
            <a:endParaRPr lang="en-US"/>
          </a:p>
        </p:txBody>
      </p:sp>
    </p:spTree>
    <p:extLst>
      <p:ext uri="{BB962C8B-B14F-4D97-AF65-F5344CB8AC3E}">
        <p14:creationId xmlns:p14="http://schemas.microsoft.com/office/powerpoint/2010/main" val="395091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27" indent="0" algn="ctr">
              <a:buNone/>
              <a:defRPr sz="1500"/>
            </a:lvl2pPr>
            <a:lvl3pPr marL="685654" indent="0" algn="ctr">
              <a:buNone/>
              <a:defRPr sz="1300"/>
            </a:lvl3pPr>
            <a:lvl4pPr marL="1028481" indent="0" algn="ctr">
              <a:buNone/>
              <a:defRPr sz="1200"/>
            </a:lvl4pPr>
            <a:lvl5pPr marL="1371307" indent="0" algn="ctr">
              <a:buNone/>
              <a:defRPr sz="1200"/>
            </a:lvl5pPr>
            <a:lvl6pPr marL="1714134" indent="0" algn="ctr">
              <a:buNone/>
              <a:defRPr sz="1200"/>
            </a:lvl6pPr>
            <a:lvl7pPr marL="2056961" indent="0" algn="ctr">
              <a:buNone/>
              <a:defRPr sz="1200"/>
            </a:lvl7pPr>
            <a:lvl8pPr marL="2399788" indent="0" algn="ctr">
              <a:buNone/>
              <a:defRPr sz="1200"/>
            </a:lvl8pPr>
            <a:lvl9pPr marL="2742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56834CE-7F78-BC4E-B7DD-037EA755FDAD}"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5A2C-54AD-2F44-ADF0-9DEB4CE9CB4B}" type="slidenum">
              <a:rPr lang="en-US" smtClean="0"/>
              <a:t>‹#›</a:t>
            </a:fld>
            <a:endParaRPr lang="en-US"/>
          </a:p>
        </p:txBody>
      </p:sp>
    </p:spTree>
    <p:extLst>
      <p:ext uri="{BB962C8B-B14F-4D97-AF65-F5344CB8AC3E}">
        <p14:creationId xmlns:p14="http://schemas.microsoft.com/office/powerpoint/2010/main" val="811310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87739-5922-F740-A6B0-67CF18D6624A}" type="datetimeFigureOut">
              <a:rPr lang="en-US" smtClean="0"/>
              <a:t>6/30/21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17665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27" indent="0">
              <a:buNone/>
              <a:defRPr sz="1000"/>
            </a:lvl2pPr>
            <a:lvl3pPr marL="685654" indent="0">
              <a:buNone/>
              <a:defRPr sz="900"/>
            </a:lvl3pPr>
            <a:lvl4pPr marL="1028481" indent="0">
              <a:buNone/>
              <a:defRPr sz="700"/>
            </a:lvl4pPr>
            <a:lvl5pPr marL="1371307" indent="0">
              <a:buNone/>
              <a:defRPr sz="700"/>
            </a:lvl5pPr>
            <a:lvl6pPr marL="1714134" indent="0">
              <a:buNone/>
              <a:defRPr sz="700"/>
            </a:lvl6pPr>
            <a:lvl7pPr marL="2056961" indent="0">
              <a:buNone/>
              <a:defRPr sz="700"/>
            </a:lvl7pPr>
            <a:lvl8pPr marL="2399788" indent="0">
              <a:buNone/>
              <a:defRPr sz="700"/>
            </a:lvl8pPr>
            <a:lvl9pPr marL="2742615"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156834CE-7F78-BC4E-B7DD-037EA755FDAD}"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75A2C-54AD-2F44-ADF0-9DEB4CE9CB4B}" type="slidenum">
              <a:rPr lang="en-US" smtClean="0"/>
              <a:t>‹#›</a:t>
            </a:fld>
            <a:endParaRPr lang="en-US"/>
          </a:p>
        </p:txBody>
      </p:sp>
    </p:spTree>
    <p:extLst>
      <p:ext uri="{BB962C8B-B14F-4D97-AF65-F5344CB8AC3E}">
        <p14:creationId xmlns:p14="http://schemas.microsoft.com/office/powerpoint/2010/main" val="1929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0"/>
          </a:xfrm>
        </p:spPr>
        <p:txBody>
          <a:bodyPr anchor="t"/>
          <a:lstStyle>
            <a:lvl1pPr marL="0" indent="0">
              <a:buNone/>
              <a:defRPr sz="2400"/>
            </a:lvl1pPr>
            <a:lvl2pPr marL="342827" indent="0">
              <a:buNone/>
              <a:defRPr sz="2100"/>
            </a:lvl2pPr>
            <a:lvl3pPr marL="685654" indent="0">
              <a:buNone/>
              <a:defRPr sz="1800"/>
            </a:lvl3pPr>
            <a:lvl4pPr marL="1028481" indent="0">
              <a:buNone/>
              <a:defRPr sz="1500"/>
            </a:lvl4pPr>
            <a:lvl5pPr marL="1371307" indent="0">
              <a:buNone/>
              <a:defRPr sz="1500"/>
            </a:lvl5pPr>
            <a:lvl6pPr marL="1714134" indent="0">
              <a:buNone/>
              <a:defRPr sz="1500"/>
            </a:lvl6pPr>
            <a:lvl7pPr marL="2056961" indent="0">
              <a:buNone/>
              <a:defRPr sz="1500"/>
            </a:lvl7pPr>
            <a:lvl8pPr marL="2399788" indent="0">
              <a:buNone/>
              <a:defRPr sz="1500"/>
            </a:lvl8pPr>
            <a:lvl9pPr marL="2742615"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27" indent="0">
              <a:buNone/>
              <a:defRPr sz="1000"/>
            </a:lvl2pPr>
            <a:lvl3pPr marL="685654" indent="0">
              <a:buNone/>
              <a:defRPr sz="900"/>
            </a:lvl3pPr>
            <a:lvl4pPr marL="1028481" indent="0">
              <a:buNone/>
              <a:defRPr sz="700"/>
            </a:lvl4pPr>
            <a:lvl5pPr marL="1371307" indent="0">
              <a:buNone/>
              <a:defRPr sz="700"/>
            </a:lvl5pPr>
            <a:lvl6pPr marL="1714134" indent="0">
              <a:buNone/>
              <a:defRPr sz="700"/>
            </a:lvl6pPr>
            <a:lvl7pPr marL="2056961" indent="0">
              <a:buNone/>
              <a:defRPr sz="700"/>
            </a:lvl7pPr>
            <a:lvl8pPr marL="2399788" indent="0">
              <a:buNone/>
              <a:defRPr sz="700"/>
            </a:lvl8pPr>
            <a:lvl9pPr marL="2742615"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156834CE-7F78-BC4E-B7DD-037EA755FDAD}"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75A2C-54AD-2F44-ADF0-9DEB4CE9CB4B}" type="slidenum">
              <a:rPr lang="en-US" smtClean="0"/>
              <a:t>‹#›</a:t>
            </a:fld>
            <a:endParaRPr lang="en-US"/>
          </a:p>
        </p:txBody>
      </p:sp>
    </p:spTree>
    <p:extLst>
      <p:ext uri="{BB962C8B-B14F-4D97-AF65-F5344CB8AC3E}">
        <p14:creationId xmlns:p14="http://schemas.microsoft.com/office/powerpoint/2010/main" val="155041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7A87739-5922-F740-A6B0-67CF18D6624A}"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3483563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7A87739-5922-F740-A6B0-67CF18D6624A}"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10127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A87739-5922-F740-A6B0-67CF18D6624A}"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540267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A87739-5922-F740-A6B0-67CF18D6624A}"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88186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7A87739-5922-F740-A6B0-67CF18D6624A}"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34069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A87739-5922-F740-A6B0-67CF18D6624A}"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08251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827" indent="0">
              <a:buNone/>
              <a:defRPr sz="1500">
                <a:solidFill>
                  <a:schemeClr val="tx1">
                    <a:tint val="75000"/>
                  </a:schemeClr>
                </a:solidFill>
              </a:defRPr>
            </a:lvl2pPr>
            <a:lvl3pPr marL="685654" indent="0">
              <a:buNone/>
              <a:defRPr sz="1300">
                <a:solidFill>
                  <a:schemeClr val="tx1">
                    <a:tint val="75000"/>
                  </a:schemeClr>
                </a:solidFill>
              </a:defRPr>
            </a:lvl3pPr>
            <a:lvl4pPr marL="1028481" indent="0">
              <a:buNone/>
              <a:defRPr sz="1200">
                <a:solidFill>
                  <a:schemeClr val="tx1">
                    <a:tint val="75000"/>
                  </a:schemeClr>
                </a:solidFill>
              </a:defRPr>
            </a:lvl4pPr>
            <a:lvl5pPr marL="1371307" indent="0">
              <a:buNone/>
              <a:defRPr sz="1200">
                <a:solidFill>
                  <a:schemeClr val="tx1">
                    <a:tint val="75000"/>
                  </a:schemeClr>
                </a:solidFill>
              </a:defRPr>
            </a:lvl5pPr>
            <a:lvl6pPr marL="1714134" indent="0">
              <a:buNone/>
              <a:defRPr sz="1200">
                <a:solidFill>
                  <a:schemeClr val="tx1">
                    <a:tint val="75000"/>
                  </a:schemeClr>
                </a:solidFill>
              </a:defRPr>
            </a:lvl6pPr>
            <a:lvl7pPr marL="2056961" indent="0">
              <a:buNone/>
              <a:defRPr sz="1200">
                <a:solidFill>
                  <a:schemeClr val="tx1">
                    <a:tint val="75000"/>
                  </a:schemeClr>
                </a:solidFill>
              </a:defRPr>
            </a:lvl7pPr>
            <a:lvl8pPr marL="2399788" indent="0">
              <a:buNone/>
              <a:defRPr sz="1200">
                <a:solidFill>
                  <a:schemeClr val="tx1">
                    <a:tint val="75000"/>
                  </a:schemeClr>
                </a:solidFill>
              </a:defRPr>
            </a:lvl8pPr>
            <a:lvl9pPr marL="274261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6834CE-7F78-BC4E-B7DD-037EA755FDAD}"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5A2C-54AD-2F44-ADF0-9DEB4CE9CB4B}" type="slidenum">
              <a:rPr lang="en-US" smtClean="0"/>
              <a:t>‹#›</a:t>
            </a:fld>
            <a:endParaRPr lang="en-US"/>
          </a:p>
        </p:txBody>
      </p:sp>
    </p:spTree>
    <p:extLst>
      <p:ext uri="{BB962C8B-B14F-4D97-AF65-F5344CB8AC3E}">
        <p14:creationId xmlns:p14="http://schemas.microsoft.com/office/powerpoint/2010/main" val="83527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A87739-5922-F740-A6B0-67CF18D6624A}"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183091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A87739-5922-F740-A6B0-67CF18D6624A}"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93325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827" indent="0">
              <a:buNone/>
              <a:defRPr sz="1500" b="1"/>
            </a:lvl2pPr>
            <a:lvl3pPr marL="685654" indent="0">
              <a:buNone/>
              <a:defRPr sz="1300" b="1"/>
            </a:lvl3pPr>
            <a:lvl4pPr marL="1028481" indent="0">
              <a:buNone/>
              <a:defRPr sz="1200" b="1"/>
            </a:lvl4pPr>
            <a:lvl5pPr marL="1371307" indent="0">
              <a:buNone/>
              <a:defRPr sz="1200" b="1"/>
            </a:lvl5pPr>
            <a:lvl6pPr marL="1714134" indent="0">
              <a:buNone/>
              <a:defRPr sz="1200" b="1"/>
            </a:lvl6pPr>
            <a:lvl7pPr marL="2056961" indent="0">
              <a:buNone/>
              <a:defRPr sz="1200" b="1"/>
            </a:lvl7pPr>
            <a:lvl8pPr marL="2399788" indent="0">
              <a:buNone/>
              <a:defRPr sz="1200" b="1"/>
            </a:lvl8pPr>
            <a:lvl9pPr marL="2742615"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1"/>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827" indent="0">
              <a:buNone/>
              <a:defRPr sz="1500" b="1"/>
            </a:lvl2pPr>
            <a:lvl3pPr marL="685654" indent="0">
              <a:buNone/>
              <a:defRPr sz="1300" b="1"/>
            </a:lvl3pPr>
            <a:lvl4pPr marL="1028481" indent="0">
              <a:buNone/>
              <a:defRPr sz="1200" b="1"/>
            </a:lvl4pPr>
            <a:lvl5pPr marL="1371307" indent="0">
              <a:buNone/>
              <a:defRPr sz="1200" b="1"/>
            </a:lvl5pPr>
            <a:lvl6pPr marL="1714134" indent="0">
              <a:buNone/>
              <a:defRPr sz="1200" b="1"/>
            </a:lvl6pPr>
            <a:lvl7pPr marL="2056961" indent="0">
              <a:buNone/>
              <a:defRPr sz="1200" b="1"/>
            </a:lvl7pPr>
            <a:lvl8pPr marL="2399788" indent="0">
              <a:buNone/>
              <a:defRPr sz="1200" b="1"/>
            </a:lvl8pPr>
            <a:lvl9pPr marL="2742615"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1"/>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834CE-7F78-BC4E-B7DD-037EA755FDAD}"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75A2C-54AD-2F44-ADF0-9DEB4CE9CB4B}" type="slidenum">
              <a:rPr lang="en-US" smtClean="0"/>
              <a:t>‹#›</a:t>
            </a:fld>
            <a:endParaRPr lang="en-US"/>
          </a:p>
        </p:txBody>
      </p:sp>
    </p:spTree>
    <p:extLst>
      <p:ext uri="{BB962C8B-B14F-4D97-AF65-F5344CB8AC3E}">
        <p14:creationId xmlns:p14="http://schemas.microsoft.com/office/powerpoint/2010/main" val="275021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A87739-5922-F740-A6B0-67CF18D6624A}"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20770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A87739-5922-F740-A6B0-67CF18D6624A}" type="datetimeFigureOut">
              <a:rPr lang="en-US" smtClean="0"/>
              <a:t>6/30/21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45E98-CF4B-E745-882C-31C8BB017228}" type="slidenum">
              <a:rPr lang="en-US" smtClean="0"/>
              <a:t>‹#›</a:t>
            </a:fld>
            <a:endParaRPr lang="en-US"/>
          </a:p>
        </p:txBody>
      </p:sp>
    </p:spTree>
    <p:extLst>
      <p:ext uri="{BB962C8B-B14F-4D97-AF65-F5344CB8AC3E}">
        <p14:creationId xmlns:p14="http://schemas.microsoft.com/office/powerpoint/2010/main" val="137358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7A87739-5922-F740-A6B0-67CF18D6624A}" type="datetimeFigureOut">
              <a:rPr lang="en-US" smtClean="0"/>
              <a:t>6/30/21</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0D45E98-CF4B-E745-882C-31C8BB017228}" type="slidenum">
              <a:rPr lang="en-US" smtClean="0"/>
              <a:t>‹#›</a:t>
            </a:fld>
            <a:endParaRPr lang="en-US"/>
          </a:p>
        </p:txBody>
      </p:sp>
    </p:spTree>
    <p:extLst>
      <p:ext uri="{BB962C8B-B14F-4D97-AF65-F5344CB8AC3E}">
        <p14:creationId xmlns:p14="http://schemas.microsoft.com/office/powerpoint/2010/main" val="3801379062"/>
      </p:ext>
    </p:extLst>
  </p:cSld>
  <p:clrMap bg1="lt1" tx1="dk1" bg2="lt2" tx2="dk2" accent1="accent1" accent2="accent2" accent3="accent3" accent4="accent4" accent5="accent5" accent6="accent6" hlink="hlink" folHlink="folHlink"/>
  <p:sldLayoutIdLst>
    <p:sldLayoutId id="2147483697" r:id="rId1"/>
    <p:sldLayoutId id="2147483673" r:id="rId2"/>
    <p:sldLayoutId id="2147483674" r:id="rId3"/>
    <p:sldLayoutId id="2147483699" r:id="rId4"/>
    <p:sldLayoutId id="2147483675" r:id="rId5"/>
    <p:sldLayoutId id="2147483676" r:id="rId6"/>
    <p:sldLayoutId id="2147483701" r:id="rId7"/>
    <p:sldLayoutId id="2147483677" r:id="rId8"/>
    <p:sldLayoutId id="2147483678" r:id="rId9"/>
    <p:sldLayoutId id="2147483679" r:id="rId10"/>
    <p:sldLayoutId id="2147483704" r:id="rId11"/>
    <p:sldLayoutId id="2147483705" r:id="rId12"/>
    <p:sldLayoutId id="2147483680" r:id="rId13"/>
    <p:sldLayoutId id="2147483681" r:id="rId14"/>
    <p:sldLayoutId id="2147483682" r:id="rId15"/>
    <p:sldLayoutId id="214748368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18" Type="http://schemas.openxmlformats.org/officeDocument/2006/relationships/image" Target="../media/image12.png"/><Relationship Id="rId3" Type="http://schemas.openxmlformats.org/officeDocument/2006/relationships/chart" Target="../charts/chart2.xml"/><Relationship Id="rId7" Type="http://schemas.openxmlformats.org/officeDocument/2006/relationships/image" Target="../media/image4.jpeg"/><Relationship Id="rId12" Type="http://schemas.openxmlformats.org/officeDocument/2006/relationships/image" Target="../media/image8.png"/><Relationship Id="rId17" Type="http://schemas.microsoft.com/office/2007/relationships/hdphoto" Target="../media/hdphoto3.wdp"/><Relationship Id="rId2" Type="http://schemas.openxmlformats.org/officeDocument/2006/relationships/chart" Target="../charts/chart1.xml"/><Relationship Id="rId16" Type="http://schemas.openxmlformats.org/officeDocument/2006/relationships/image" Target="../media/image11.png"/><Relationship Id="rId20"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7.jpeg"/><Relationship Id="rId5" Type="http://schemas.openxmlformats.org/officeDocument/2006/relationships/image" Target="../media/image2.jpeg"/><Relationship Id="rId15" Type="http://schemas.openxmlformats.org/officeDocument/2006/relationships/image" Target="../media/image10.tiff"/><Relationship Id="rId10" Type="http://schemas.openxmlformats.org/officeDocument/2006/relationships/image" Target="../media/image6.jpeg"/><Relationship Id="rId19" Type="http://schemas.microsoft.com/office/2007/relationships/hdphoto" Target="../media/hdphoto4.wdp"/><Relationship Id="rId4" Type="http://schemas.openxmlformats.org/officeDocument/2006/relationships/image" Target="../media/image1.jpeg"/><Relationship Id="rId9" Type="http://schemas.microsoft.com/office/2007/relationships/hdphoto" Target="../media/hdphoto1.wdp"/><Relationship Id="rId14" Type="http://schemas.openxmlformats.org/officeDocument/2006/relationships/image" Target="../media/image9.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chart" Target="../charts/chart13.xml"/><Relationship Id="rId7" Type="http://schemas.openxmlformats.org/officeDocument/2006/relationships/image" Target="../media/image26.emf"/><Relationship Id="rId2" Type="http://schemas.openxmlformats.org/officeDocument/2006/relationships/chart" Target="../charts/chart12.xml"/><Relationship Id="rId1" Type="http://schemas.openxmlformats.org/officeDocument/2006/relationships/slideLayout" Target="../slideLayouts/slideLayout10.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emf"/><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tiff"/><Relationship Id="rId18" Type="http://schemas.openxmlformats.org/officeDocument/2006/relationships/image" Target="../media/image48.tiff"/><Relationship Id="rId3" Type="http://schemas.openxmlformats.org/officeDocument/2006/relationships/image" Target="../media/image33.tiff"/><Relationship Id="rId21" Type="http://schemas.openxmlformats.org/officeDocument/2006/relationships/image" Target="../media/image51.tiff"/><Relationship Id="rId7" Type="http://schemas.openxmlformats.org/officeDocument/2006/relationships/image" Target="../media/image37.tiff"/><Relationship Id="rId12" Type="http://schemas.openxmlformats.org/officeDocument/2006/relationships/image" Target="../media/image42.tiff"/><Relationship Id="rId17" Type="http://schemas.openxmlformats.org/officeDocument/2006/relationships/image" Target="../media/image47.tiff"/><Relationship Id="rId2" Type="http://schemas.openxmlformats.org/officeDocument/2006/relationships/image" Target="../media/image32.tiff"/><Relationship Id="rId16" Type="http://schemas.openxmlformats.org/officeDocument/2006/relationships/image" Target="../media/image46.tiff"/><Relationship Id="rId20" Type="http://schemas.openxmlformats.org/officeDocument/2006/relationships/image" Target="../media/image50.tiff"/><Relationship Id="rId1" Type="http://schemas.openxmlformats.org/officeDocument/2006/relationships/slideLayout" Target="../slideLayouts/slideLayout10.xml"/><Relationship Id="rId6" Type="http://schemas.openxmlformats.org/officeDocument/2006/relationships/image" Target="../media/image36.tiff"/><Relationship Id="rId11" Type="http://schemas.openxmlformats.org/officeDocument/2006/relationships/image" Target="../media/image41.tiff"/><Relationship Id="rId5" Type="http://schemas.openxmlformats.org/officeDocument/2006/relationships/image" Target="../media/image35.tiff"/><Relationship Id="rId15" Type="http://schemas.openxmlformats.org/officeDocument/2006/relationships/image" Target="../media/image45.tiff"/><Relationship Id="rId10" Type="http://schemas.openxmlformats.org/officeDocument/2006/relationships/image" Target="../media/image40.tiff"/><Relationship Id="rId19" Type="http://schemas.openxmlformats.org/officeDocument/2006/relationships/image" Target="../media/image49.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chart" Target="../charts/chart15.xm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xml"/><Relationship Id="rId16" Type="http://schemas.openxmlformats.org/officeDocument/2006/relationships/chart" Target="../charts/chart20.xml"/><Relationship Id="rId1" Type="http://schemas.openxmlformats.org/officeDocument/2006/relationships/slideLayout" Target="../slideLayouts/slideLayout10.xml"/><Relationship Id="rId6" Type="http://schemas.openxmlformats.org/officeDocument/2006/relationships/chart" Target="../charts/chart18.xml"/><Relationship Id="rId11" Type="http://schemas.openxmlformats.org/officeDocument/2006/relationships/image" Target="../media/image56.jpeg"/><Relationship Id="rId5" Type="http://schemas.openxmlformats.org/officeDocument/2006/relationships/chart" Target="../charts/chart17.xml"/><Relationship Id="rId15" Type="http://schemas.openxmlformats.org/officeDocument/2006/relationships/chart" Target="../charts/chart19.xml"/><Relationship Id="rId10" Type="http://schemas.openxmlformats.org/officeDocument/2006/relationships/image" Target="../media/image55.jpeg"/><Relationship Id="rId4" Type="http://schemas.openxmlformats.org/officeDocument/2006/relationships/chart" Target="../charts/chart16.xml"/><Relationship Id="rId9" Type="http://schemas.openxmlformats.org/officeDocument/2006/relationships/image" Target="../media/image54.jpeg"/><Relationship Id="rId14" Type="http://schemas.openxmlformats.org/officeDocument/2006/relationships/image" Target="../media/image5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113F08-1ACC-3447-9645-B6E0F7ECB489}"/>
              </a:ext>
            </a:extLst>
          </p:cNvPr>
          <p:cNvSpPr txBox="1"/>
          <p:nvPr/>
        </p:nvSpPr>
        <p:spPr>
          <a:xfrm>
            <a:off x="3066214" y="-11736"/>
            <a:ext cx="784123" cy="369332"/>
          </a:xfrm>
          <a:prstGeom prst="rect">
            <a:avLst/>
          </a:prstGeom>
          <a:noFill/>
        </p:spPr>
        <p:txBody>
          <a:bodyPr wrap="square" rtlCol="0">
            <a:spAutoFit/>
          </a:bodyPr>
          <a:lstStyle/>
          <a:p>
            <a:r>
              <a:rPr lang="en-US" b="1">
                <a:latin typeface="+mj-lt"/>
              </a:rPr>
              <a:t>Sup 1</a:t>
            </a:r>
          </a:p>
        </p:txBody>
      </p:sp>
      <p:sp>
        <p:nvSpPr>
          <p:cNvPr id="18" name="TextBox 17">
            <a:extLst>
              <a:ext uri="{FF2B5EF4-FFF2-40B4-BE49-F238E27FC236}">
                <a16:creationId xmlns:a16="http://schemas.microsoft.com/office/drawing/2014/main" id="{9633BC9A-CCF7-9F4F-95BE-6D0754C06A60}"/>
              </a:ext>
            </a:extLst>
          </p:cNvPr>
          <p:cNvSpPr txBox="1"/>
          <p:nvPr/>
        </p:nvSpPr>
        <p:spPr>
          <a:xfrm>
            <a:off x="102507" y="250767"/>
            <a:ext cx="481093" cy="369332"/>
          </a:xfrm>
          <a:prstGeom prst="rect">
            <a:avLst/>
          </a:prstGeom>
          <a:noFill/>
        </p:spPr>
        <p:txBody>
          <a:bodyPr wrap="square" rtlCol="0">
            <a:spAutoFit/>
          </a:bodyPr>
          <a:lstStyle/>
          <a:p>
            <a:r>
              <a:rPr lang="en-US">
                <a:latin typeface="+mj-lt"/>
              </a:rPr>
              <a:t>A</a:t>
            </a:r>
          </a:p>
        </p:txBody>
      </p:sp>
      <p:sp>
        <p:nvSpPr>
          <p:cNvPr id="19" name="TextBox 18">
            <a:extLst>
              <a:ext uri="{FF2B5EF4-FFF2-40B4-BE49-F238E27FC236}">
                <a16:creationId xmlns:a16="http://schemas.microsoft.com/office/drawing/2014/main" id="{CB7ED897-650F-F946-8BD2-53A2149AB374}"/>
              </a:ext>
            </a:extLst>
          </p:cNvPr>
          <p:cNvSpPr txBox="1"/>
          <p:nvPr/>
        </p:nvSpPr>
        <p:spPr>
          <a:xfrm>
            <a:off x="3975085" y="234539"/>
            <a:ext cx="481093" cy="369332"/>
          </a:xfrm>
          <a:prstGeom prst="rect">
            <a:avLst/>
          </a:prstGeom>
          <a:noFill/>
        </p:spPr>
        <p:txBody>
          <a:bodyPr wrap="square" rtlCol="0">
            <a:spAutoFit/>
          </a:bodyPr>
          <a:lstStyle/>
          <a:p>
            <a:r>
              <a:rPr lang="en-US">
                <a:latin typeface="+mj-lt"/>
              </a:rPr>
              <a:t>B</a:t>
            </a:r>
          </a:p>
        </p:txBody>
      </p:sp>
      <p:sp>
        <p:nvSpPr>
          <p:cNvPr id="22" name="TextBox 21">
            <a:extLst>
              <a:ext uri="{FF2B5EF4-FFF2-40B4-BE49-F238E27FC236}">
                <a16:creationId xmlns:a16="http://schemas.microsoft.com/office/drawing/2014/main" id="{F1661F36-D72C-CC4F-A46C-3D6A567F47FA}"/>
              </a:ext>
            </a:extLst>
          </p:cNvPr>
          <p:cNvSpPr txBox="1"/>
          <p:nvPr/>
        </p:nvSpPr>
        <p:spPr>
          <a:xfrm>
            <a:off x="79708" y="3362721"/>
            <a:ext cx="481093" cy="369332"/>
          </a:xfrm>
          <a:prstGeom prst="rect">
            <a:avLst/>
          </a:prstGeom>
          <a:noFill/>
        </p:spPr>
        <p:txBody>
          <a:bodyPr wrap="square" rtlCol="0">
            <a:spAutoFit/>
          </a:bodyPr>
          <a:lstStyle/>
          <a:p>
            <a:r>
              <a:rPr lang="en-US">
                <a:latin typeface="+mj-lt"/>
              </a:rPr>
              <a:t>C</a:t>
            </a:r>
          </a:p>
        </p:txBody>
      </p:sp>
      <p:grpSp>
        <p:nvGrpSpPr>
          <p:cNvPr id="9" name="Group 8">
            <a:extLst>
              <a:ext uri="{FF2B5EF4-FFF2-40B4-BE49-F238E27FC236}">
                <a16:creationId xmlns:a16="http://schemas.microsoft.com/office/drawing/2014/main" id="{7A5F5824-FA03-E04C-8477-9DE7D5703C0F}"/>
              </a:ext>
            </a:extLst>
          </p:cNvPr>
          <p:cNvGrpSpPr/>
          <p:nvPr/>
        </p:nvGrpSpPr>
        <p:grpSpPr>
          <a:xfrm>
            <a:off x="4055836" y="678608"/>
            <a:ext cx="2401945" cy="2306008"/>
            <a:chOff x="4342059" y="400405"/>
            <a:chExt cx="2401945" cy="2306008"/>
          </a:xfrm>
        </p:grpSpPr>
        <p:graphicFrame>
          <p:nvGraphicFramePr>
            <p:cNvPr id="24" name="Chart 23">
              <a:extLst>
                <a:ext uri="{FF2B5EF4-FFF2-40B4-BE49-F238E27FC236}">
                  <a16:creationId xmlns:a16="http://schemas.microsoft.com/office/drawing/2014/main" id="{070A0BB2-823D-8B45-97CA-78525720F785}"/>
                </a:ext>
              </a:extLst>
            </p:cNvPr>
            <p:cNvGraphicFramePr>
              <a:graphicFrameLocks/>
            </p:cNvGraphicFramePr>
            <p:nvPr>
              <p:extLst>
                <p:ext uri="{D42A27DB-BD31-4B8C-83A1-F6EECF244321}">
                  <p14:modId xmlns:p14="http://schemas.microsoft.com/office/powerpoint/2010/main" val="3276505290"/>
                </p:ext>
              </p:extLst>
            </p:nvPr>
          </p:nvGraphicFramePr>
          <p:xfrm>
            <a:off x="4584003" y="400405"/>
            <a:ext cx="2160001" cy="2306008"/>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a:extLst>
                <a:ext uri="{FF2B5EF4-FFF2-40B4-BE49-F238E27FC236}">
                  <a16:creationId xmlns:a16="http://schemas.microsoft.com/office/drawing/2014/main" id="{8D668283-8738-6940-ADF6-AE1FD157B8DD}"/>
                </a:ext>
              </a:extLst>
            </p:cNvPr>
            <p:cNvSpPr txBox="1"/>
            <p:nvPr/>
          </p:nvSpPr>
          <p:spPr>
            <a:xfrm rot="16200000">
              <a:off x="3757568" y="1217487"/>
              <a:ext cx="1399814" cy="230832"/>
            </a:xfrm>
            <a:prstGeom prst="rect">
              <a:avLst/>
            </a:prstGeom>
            <a:noFill/>
          </p:spPr>
          <p:txBody>
            <a:bodyPr wrap="square" rtlCol="0">
              <a:spAutoFit/>
            </a:bodyPr>
            <a:lstStyle/>
            <a:p>
              <a:r>
                <a:rPr lang="en-US" sz="900">
                  <a:latin typeface="+mj-lt"/>
                </a:rPr>
                <a:t>Neurite length (µm)</a:t>
              </a:r>
            </a:p>
          </p:txBody>
        </p:sp>
        <p:sp>
          <p:nvSpPr>
            <p:cNvPr id="26" name="TextBox 25">
              <a:extLst>
                <a:ext uri="{FF2B5EF4-FFF2-40B4-BE49-F238E27FC236}">
                  <a16:creationId xmlns:a16="http://schemas.microsoft.com/office/drawing/2014/main" id="{BC23082D-DDC6-D145-8D73-48AB15FE4D57}"/>
                </a:ext>
              </a:extLst>
            </p:cNvPr>
            <p:cNvSpPr txBox="1"/>
            <p:nvPr/>
          </p:nvSpPr>
          <p:spPr>
            <a:xfrm>
              <a:off x="5946128" y="682667"/>
              <a:ext cx="550334" cy="307777"/>
            </a:xfrm>
            <a:prstGeom prst="rect">
              <a:avLst/>
            </a:prstGeom>
            <a:noFill/>
          </p:spPr>
          <p:txBody>
            <a:bodyPr wrap="square" rtlCol="0">
              <a:spAutoFit/>
            </a:bodyPr>
            <a:lstStyle/>
            <a:p>
              <a:r>
                <a:rPr lang="en-US" sz="1400"/>
                <a:t>***</a:t>
              </a:r>
            </a:p>
          </p:txBody>
        </p:sp>
      </p:grpSp>
      <p:grpSp>
        <p:nvGrpSpPr>
          <p:cNvPr id="7" name="Group 6">
            <a:extLst>
              <a:ext uri="{FF2B5EF4-FFF2-40B4-BE49-F238E27FC236}">
                <a16:creationId xmlns:a16="http://schemas.microsoft.com/office/drawing/2014/main" id="{5DD09063-E4BC-FC43-B33B-9CA30B214491}"/>
              </a:ext>
            </a:extLst>
          </p:cNvPr>
          <p:cNvGrpSpPr/>
          <p:nvPr/>
        </p:nvGrpSpPr>
        <p:grpSpPr>
          <a:xfrm>
            <a:off x="4034407" y="6697336"/>
            <a:ext cx="2687185" cy="2605934"/>
            <a:chOff x="15388" y="3561927"/>
            <a:chExt cx="2687185" cy="2605934"/>
          </a:xfrm>
        </p:grpSpPr>
        <p:grpSp>
          <p:nvGrpSpPr>
            <p:cNvPr id="50" name="Group 49"/>
            <p:cNvGrpSpPr/>
            <p:nvPr/>
          </p:nvGrpSpPr>
          <p:grpSpPr>
            <a:xfrm>
              <a:off x="15388" y="3561927"/>
              <a:ext cx="2687185" cy="2605934"/>
              <a:chOff x="4106882" y="3952"/>
              <a:chExt cx="2687185" cy="2605934"/>
            </a:xfrm>
          </p:grpSpPr>
          <p:graphicFrame>
            <p:nvGraphicFramePr>
              <p:cNvPr id="51" name="Chart 50">
                <a:extLst>
                  <a:ext uri="{FF2B5EF4-FFF2-40B4-BE49-F238E27FC236}">
                    <a16:creationId xmlns:a16="http://schemas.microsoft.com/office/drawing/2014/main" id="{BDEF8F1B-790B-9046-911E-5EF47C8CEF5F}"/>
                  </a:ext>
                </a:extLst>
              </p:cNvPr>
              <p:cNvGraphicFramePr>
                <a:graphicFrameLocks/>
              </p:cNvGraphicFramePr>
              <p:nvPr>
                <p:extLst>
                  <p:ext uri="{D42A27DB-BD31-4B8C-83A1-F6EECF244321}">
                    <p14:modId xmlns:p14="http://schemas.microsoft.com/office/powerpoint/2010/main" val="671819038"/>
                  </p:ext>
                </p:extLst>
              </p:nvPr>
            </p:nvGraphicFramePr>
            <p:xfrm>
              <a:off x="4344183" y="3952"/>
              <a:ext cx="2118726" cy="2375102"/>
            </p:xfrm>
            <a:graphic>
              <a:graphicData uri="http://schemas.openxmlformats.org/drawingml/2006/chart">
                <c:chart xmlns:c="http://schemas.openxmlformats.org/drawingml/2006/chart" xmlns:r="http://schemas.openxmlformats.org/officeDocument/2006/relationships" r:id="rId3"/>
              </a:graphicData>
            </a:graphic>
          </p:graphicFrame>
          <p:sp>
            <p:nvSpPr>
              <p:cNvPr id="52" name="TextBox 51">
                <a:extLst>
                  <a:ext uri="{FF2B5EF4-FFF2-40B4-BE49-F238E27FC236}">
                    <a16:creationId xmlns:a16="http://schemas.microsoft.com/office/drawing/2014/main" id="{71BBA794-46D8-5242-9F65-ED5D7A3BCD87}"/>
                  </a:ext>
                </a:extLst>
              </p:cNvPr>
              <p:cNvSpPr txBox="1"/>
              <p:nvPr/>
            </p:nvSpPr>
            <p:spPr>
              <a:xfrm>
                <a:off x="4480144" y="2379054"/>
                <a:ext cx="2313923" cy="230832"/>
              </a:xfrm>
              <a:prstGeom prst="rect">
                <a:avLst/>
              </a:prstGeom>
              <a:noFill/>
            </p:spPr>
            <p:txBody>
              <a:bodyPr wrap="square" rtlCol="0">
                <a:spAutoFit/>
              </a:bodyPr>
              <a:lstStyle/>
              <a:p>
                <a:r>
                  <a:rPr lang="en-US" sz="900">
                    <a:latin typeface="+mj-lt"/>
                  </a:rPr>
                  <a:t>SE is plotted, Student’s t-test, n&gt;100, p&lt;0.001</a:t>
                </a:r>
              </a:p>
            </p:txBody>
          </p:sp>
          <p:sp>
            <p:nvSpPr>
              <p:cNvPr id="53" name="TextBox 52">
                <a:extLst>
                  <a:ext uri="{FF2B5EF4-FFF2-40B4-BE49-F238E27FC236}">
                    <a16:creationId xmlns:a16="http://schemas.microsoft.com/office/drawing/2014/main" id="{1560F7CD-AFE9-944B-87BA-B7F824EE1708}"/>
                  </a:ext>
                </a:extLst>
              </p:cNvPr>
              <p:cNvSpPr txBox="1"/>
              <p:nvPr/>
            </p:nvSpPr>
            <p:spPr>
              <a:xfrm rot="16200000">
                <a:off x="3661921" y="740794"/>
                <a:ext cx="1120754" cy="230832"/>
              </a:xfrm>
              <a:prstGeom prst="rect">
                <a:avLst/>
              </a:prstGeom>
              <a:noFill/>
            </p:spPr>
            <p:txBody>
              <a:bodyPr wrap="square" rtlCol="0">
                <a:spAutoFit/>
              </a:bodyPr>
              <a:lstStyle/>
              <a:p>
                <a:r>
                  <a:rPr lang="en-US" sz="900">
                    <a:latin typeface="+mj-lt"/>
                  </a:rPr>
                  <a:t>% of cells ki67+</a:t>
                </a:r>
              </a:p>
            </p:txBody>
          </p:sp>
        </p:grpSp>
        <p:sp>
          <p:nvSpPr>
            <p:cNvPr id="60" name="TextBox 59">
              <a:extLst>
                <a:ext uri="{FF2B5EF4-FFF2-40B4-BE49-F238E27FC236}">
                  <a16:creationId xmlns:a16="http://schemas.microsoft.com/office/drawing/2014/main" id="{5CA38001-16A3-C34B-B87D-6BDCFF2CD74D}"/>
                </a:ext>
              </a:extLst>
            </p:cNvPr>
            <p:cNvSpPr txBox="1"/>
            <p:nvPr/>
          </p:nvSpPr>
          <p:spPr>
            <a:xfrm>
              <a:off x="1609230" y="4718458"/>
              <a:ext cx="605927" cy="307777"/>
            </a:xfrm>
            <a:prstGeom prst="rect">
              <a:avLst/>
            </a:prstGeom>
            <a:noFill/>
          </p:spPr>
          <p:txBody>
            <a:bodyPr wrap="square" rtlCol="0">
              <a:spAutoFit/>
            </a:bodyPr>
            <a:lstStyle/>
            <a:p>
              <a:r>
                <a:rPr lang="en-US" sz="1400">
                  <a:latin typeface="+mj-lt"/>
                </a:rPr>
                <a:t>***</a:t>
              </a:r>
            </a:p>
          </p:txBody>
        </p:sp>
      </p:grpSp>
      <p:cxnSp>
        <p:nvCxnSpPr>
          <p:cNvPr id="6" name="Straight Connector 5">
            <a:extLst>
              <a:ext uri="{FF2B5EF4-FFF2-40B4-BE49-F238E27FC236}">
                <a16:creationId xmlns:a16="http://schemas.microsoft.com/office/drawing/2014/main" id="{39B76B78-495D-BD4A-9963-78414792BC3D}"/>
              </a:ext>
            </a:extLst>
          </p:cNvPr>
          <p:cNvCxnSpPr/>
          <p:nvPr/>
        </p:nvCxnSpPr>
        <p:spPr>
          <a:xfrm>
            <a:off x="2067181" y="2627662"/>
            <a:ext cx="290015"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34B90ECA-3DFF-1B40-8C8D-0A3A103C8058}"/>
              </a:ext>
            </a:extLst>
          </p:cNvPr>
          <p:cNvGrpSpPr/>
          <p:nvPr/>
        </p:nvGrpSpPr>
        <p:grpSpPr>
          <a:xfrm>
            <a:off x="102507" y="662671"/>
            <a:ext cx="3657960" cy="2385211"/>
            <a:chOff x="155154" y="318349"/>
            <a:chExt cx="3657960" cy="2385211"/>
          </a:xfrm>
        </p:grpSpPr>
        <p:pic>
          <p:nvPicPr>
            <p:cNvPr id="12" name="Picture 12" descr="A picture containing grass, green, standing, black&#10;&#10;Description generated with very high confidence">
              <a:extLst>
                <a:ext uri="{FF2B5EF4-FFF2-40B4-BE49-F238E27FC236}">
                  <a16:creationId xmlns:a16="http://schemas.microsoft.com/office/drawing/2014/main" id="{214271A3-F07B-4F0C-9D71-88E37DC49C73}"/>
                </a:ext>
              </a:extLst>
            </p:cNvPr>
            <p:cNvPicPr>
              <a:picLocks noChangeAspect="1"/>
            </p:cNvPicPr>
            <p:nvPr/>
          </p:nvPicPr>
          <p:blipFill>
            <a:blip r:embed="rId4"/>
            <a:stretch>
              <a:fillRect/>
            </a:stretch>
          </p:blipFill>
          <p:spPr>
            <a:xfrm>
              <a:off x="461835" y="373886"/>
              <a:ext cx="1510429" cy="1139670"/>
            </a:xfrm>
            <a:prstGeom prst="rect">
              <a:avLst/>
            </a:prstGeom>
          </p:spPr>
        </p:pic>
        <p:pic>
          <p:nvPicPr>
            <p:cNvPr id="14" name="Picture 14" descr="A picture containing keyboard, animal, coral&#10;&#10;Description generated with very high confidence">
              <a:extLst>
                <a:ext uri="{FF2B5EF4-FFF2-40B4-BE49-F238E27FC236}">
                  <a16:creationId xmlns:a16="http://schemas.microsoft.com/office/drawing/2014/main" id="{5A4C2E54-169E-4436-B241-52A36BA601E5}"/>
                </a:ext>
              </a:extLst>
            </p:cNvPr>
            <p:cNvPicPr>
              <a:picLocks noChangeAspect="1"/>
            </p:cNvPicPr>
            <p:nvPr/>
          </p:nvPicPr>
          <p:blipFill>
            <a:blip r:embed="rId5"/>
            <a:stretch>
              <a:fillRect/>
            </a:stretch>
          </p:blipFill>
          <p:spPr>
            <a:xfrm>
              <a:off x="2023589" y="379254"/>
              <a:ext cx="1504930" cy="1134169"/>
            </a:xfrm>
            <a:prstGeom prst="rect">
              <a:avLst/>
            </a:prstGeom>
          </p:spPr>
        </p:pic>
        <p:pic>
          <p:nvPicPr>
            <p:cNvPr id="16" name="Picture 16" descr="A picture containing light, green, clock&#10;&#10;Description generated with very high confidence">
              <a:extLst>
                <a:ext uri="{FF2B5EF4-FFF2-40B4-BE49-F238E27FC236}">
                  <a16:creationId xmlns:a16="http://schemas.microsoft.com/office/drawing/2014/main" id="{256FACEE-5E40-4CD4-A4A6-18310CC8E3B8}"/>
                </a:ext>
              </a:extLst>
            </p:cNvPr>
            <p:cNvPicPr>
              <a:picLocks noChangeAspect="1"/>
            </p:cNvPicPr>
            <p:nvPr/>
          </p:nvPicPr>
          <p:blipFill>
            <a:blip r:embed="rId6"/>
            <a:stretch>
              <a:fillRect/>
            </a:stretch>
          </p:blipFill>
          <p:spPr>
            <a:xfrm>
              <a:off x="461570" y="1545182"/>
              <a:ext cx="1510428" cy="1138193"/>
            </a:xfrm>
            <a:prstGeom prst="rect">
              <a:avLst/>
            </a:prstGeom>
          </p:spPr>
        </p:pic>
        <p:pic>
          <p:nvPicPr>
            <p:cNvPr id="21" name="Picture 22" descr="A picture containing light, keyboard&#10;&#10;Description generated with very high confidence">
              <a:extLst>
                <a:ext uri="{FF2B5EF4-FFF2-40B4-BE49-F238E27FC236}">
                  <a16:creationId xmlns:a16="http://schemas.microsoft.com/office/drawing/2014/main" id="{268118CD-F08D-4226-8D26-71163DB6D60E}"/>
                </a:ext>
              </a:extLst>
            </p:cNvPr>
            <p:cNvPicPr>
              <a:picLocks noChangeAspect="1"/>
            </p:cNvPicPr>
            <p:nvPr/>
          </p:nvPicPr>
          <p:blipFill>
            <a:blip r:embed="rId7"/>
            <a:stretch>
              <a:fillRect/>
            </a:stretch>
          </p:blipFill>
          <p:spPr>
            <a:xfrm>
              <a:off x="2023324" y="1545051"/>
              <a:ext cx="1504929" cy="1138193"/>
            </a:xfrm>
            <a:prstGeom prst="rect">
              <a:avLst/>
            </a:prstGeom>
          </p:spPr>
        </p:pic>
        <p:sp>
          <p:nvSpPr>
            <p:cNvPr id="39" name="TextBox 38">
              <a:extLst>
                <a:ext uri="{FF2B5EF4-FFF2-40B4-BE49-F238E27FC236}">
                  <a16:creationId xmlns:a16="http://schemas.microsoft.com/office/drawing/2014/main" id="{44B62B6F-8D91-451F-917F-E4564122AC7F}"/>
                </a:ext>
              </a:extLst>
            </p:cNvPr>
            <p:cNvSpPr txBox="1"/>
            <p:nvPr/>
          </p:nvSpPr>
          <p:spPr>
            <a:xfrm rot="16200000">
              <a:off x="-312927" y="1797111"/>
              <a:ext cx="124181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rPr>
                <a:t>Control</a:t>
              </a:r>
            </a:p>
          </p:txBody>
        </p:sp>
        <p:sp>
          <p:nvSpPr>
            <p:cNvPr id="71" name="TextBox 70">
              <a:extLst>
                <a:ext uri="{FF2B5EF4-FFF2-40B4-BE49-F238E27FC236}">
                  <a16:creationId xmlns:a16="http://schemas.microsoft.com/office/drawing/2014/main" id="{20D95FA0-9BEC-4EC2-A371-4B8FD848DFFE}"/>
                </a:ext>
              </a:extLst>
            </p:cNvPr>
            <p:cNvSpPr txBox="1"/>
            <p:nvPr/>
          </p:nvSpPr>
          <p:spPr>
            <a:xfrm rot="16200000">
              <a:off x="18248" y="792422"/>
              <a:ext cx="5354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rPr>
                <a:t>RA</a:t>
              </a:r>
            </a:p>
          </p:txBody>
        </p:sp>
        <p:sp>
          <p:nvSpPr>
            <p:cNvPr id="3" name="Isosceles Triangle 2">
              <a:extLst>
                <a:ext uri="{FF2B5EF4-FFF2-40B4-BE49-F238E27FC236}">
                  <a16:creationId xmlns:a16="http://schemas.microsoft.com/office/drawing/2014/main" id="{91750204-2257-4BF5-BEA7-9E910E647097}"/>
                </a:ext>
              </a:extLst>
            </p:cNvPr>
            <p:cNvSpPr/>
            <p:nvPr/>
          </p:nvSpPr>
          <p:spPr>
            <a:xfrm rot="19680000">
              <a:off x="929296" y="1107038"/>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523B6B6A-8D8E-4EB3-B6C1-20070A63AEBA}"/>
                </a:ext>
              </a:extLst>
            </p:cNvPr>
            <p:cNvSpPr/>
            <p:nvPr/>
          </p:nvSpPr>
          <p:spPr>
            <a:xfrm rot="19680000">
              <a:off x="2465968" y="1107046"/>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FDDB4B45-0914-4835-9E9B-31E84FD0417B}"/>
                </a:ext>
              </a:extLst>
            </p:cNvPr>
            <p:cNvSpPr/>
            <p:nvPr/>
          </p:nvSpPr>
          <p:spPr>
            <a:xfrm rot="19680000">
              <a:off x="1822273" y="1195311"/>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47E8E477-7D9A-467E-A616-2EAFA1A38284}"/>
                </a:ext>
              </a:extLst>
            </p:cNvPr>
            <p:cNvSpPr/>
            <p:nvPr/>
          </p:nvSpPr>
          <p:spPr>
            <a:xfrm rot="19680000">
              <a:off x="3384847" y="1195319"/>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403A2D8E-3699-4275-ACB6-1D29FFC22F6C}"/>
                </a:ext>
              </a:extLst>
            </p:cNvPr>
            <p:cNvSpPr/>
            <p:nvPr/>
          </p:nvSpPr>
          <p:spPr>
            <a:xfrm rot="19680000">
              <a:off x="1012477" y="1018816"/>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95C0AD3A-9A4A-4071-800E-69710E3DE2BF}"/>
                </a:ext>
              </a:extLst>
            </p:cNvPr>
            <p:cNvSpPr/>
            <p:nvPr/>
          </p:nvSpPr>
          <p:spPr>
            <a:xfrm rot="19680000">
              <a:off x="2585433" y="1018824"/>
              <a:ext cx="46724" cy="77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55F7B1-FE0A-2B4D-9D6C-458749ADBE57}"/>
                </a:ext>
              </a:extLst>
            </p:cNvPr>
            <p:cNvSpPr txBox="1"/>
            <p:nvPr/>
          </p:nvSpPr>
          <p:spPr>
            <a:xfrm>
              <a:off x="2013210" y="2503505"/>
              <a:ext cx="498333" cy="200055"/>
            </a:xfrm>
            <a:prstGeom prst="rect">
              <a:avLst/>
            </a:prstGeom>
            <a:noFill/>
          </p:spPr>
          <p:txBody>
            <a:bodyPr wrap="square" rtlCol="0">
              <a:spAutoFit/>
            </a:bodyPr>
            <a:lstStyle/>
            <a:p>
              <a:r>
                <a:rPr lang="en-US" sz="700" b="1">
                  <a:solidFill>
                    <a:schemeClr val="bg1"/>
                  </a:solidFill>
                </a:rPr>
                <a:t>100µm</a:t>
              </a:r>
            </a:p>
          </p:txBody>
        </p:sp>
        <p:sp>
          <p:nvSpPr>
            <p:cNvPr id="73" name="TextBox 72">
              <a:extLst>
                <a:ext uri="{FF2B5EF4-FFF2-40B4-BE49-F238E27FC236}">
                  <a16:creationId xmlns:a16="http://schemas.microsoft.com/office/drawing/2014/main" id="{89C6269C-9808-7E4E-A4AF-EAC67DBF2D07}"/>
                </a:ext>
              </a:extLst>
            </p:cNvPr>
            <p:cNvSpPr txBox="1"/>
            <p:nvPr/>
          </p:nvSpPr>
          <p:spPr>
            <a:xfrm>
              <a:off x="2023324" y="1329712"/>
              <a:ext cx="490694" cy="200055"/>
            </a:xfrm>
            <a:prstGeom prst="rect">
              <a:avLst/>
            </a:prstGeom>
            <a:noFill/>
          </p:spPr>
          <p:txBody>
            <a:bodyPr wrap="square" rtlCol="0">
              <a:spAutoFit/>
            </a:bodyPr>
            <a:lstStyle/>
            <a:p>
              <a:r>
                <a:rPr lang="en-US" sz="700" b="1">
                  <a:solidFill>
                    <a:schemeClr val="bg1"/>
                  </a:solidFill>
                </a:rPr>
                <a:t>100µm</a:t>
              </a:r>
            </a:p>
          </p:txBody>
        </p:sp>
        <p:sp>
          <p:nvSpPr>
            <p:cNvPr id="70" name="TextBox 69">
              <a:extLst>
                <a:ext uri="{FF2B5EF4-FFF2-40B4-BE49-F238E27FC236}">
                  <a16:creationId xmlns:a16="http://schemas.microsoft.com/office/drawing/2014/main" id="{BEAE8762-9320-3743-8D64-2F0D92219F54}"/>
                </a:ext>
              </a:extLst>
            </p:cNvPr>
            <p:cNvSpPr txBox="1"/>
            <p:nvPr/>
          </p:nvSpPr>
          <p:spPr>
            <a:xfrm>
              <a:off x="1629326" y="318349"/>
              <a:ext cx="629249" cy="253916"/>
            </a:xfrm>
            <a:prstGeom prst="rect">
              <a:avLst/>
            </a:prstGeom>
            <a:noFill/>
          </p:spPr>
          <p:txBody>
            <a:bodyPr wrap="square" rtlCol="0">
              <a:spAutoFit/>
            </a:bodyPr>
            <a:lstStyle/>
            <a:p>
              <a:r>
                <a:rPr lang="en-US" sz="1050" b="1">
                  <a:solidFill>
                    <a:srgbClr val="4AF41E"/>
                  </a:solidFill>
                  <a:latin typeface="+mj-lt"/>
                </a:rPr>
                <a:t>Tuj1</a:t>
              </a:r>
            </a:p>
          </p:txBody>
        </p:sp>
        <p:sp>
          <p:nvSpPr>
            <p:cNvPr id="75" name="TextBox 74">
              <a:extLst>
                <a:ext uri="{FF2B5EF4-FFF2-40B4-BE49-F238E27FC236}">
                  <a16:creationId xmlns:a16="http://schemas.microsoft.com/office/drawing/2014/main" id="{BEAE8762-9320-3743-8D64-2F0D92219F54}"/>
                </a:ext>
              </a:extLst>
            </p:cNvPr>
            <p:cNvSpPr txBox="1"/>
            <p:nvPr/>
          </p:nvSpPr>
          <p:spPr>
            <a:xfrm>
              <a:off x="2692839" y="345622"/>
              <a:ext cx="1120275" cy="253916"/>
            </a:xfrm>
            <a:prstGeom prst="rect">
              <a:avLst/>
            </a:prstGeom>
            <a:noFill/>
          </p:spPr>
          <p:txBody>
            <a:bodyPr wrap="square" rtlCol="0">
              <a:spAutoFit/>
            </a:bodyPr>
            <a:lstStyle/>
            <a:p>
              <a:r>
                <a:rPr lang="en-US" sz="1050" b="1">
                  <a:solidFill>
                    <a:srgbClr val="4479FF"/>
                  </a:solidFill>
                  <a:latin typeface="+mj-lt"/>
                </a:rPr>
                <a:t>DAPI</a:t>
              </a:r>
              <a:r>
                <a:rPr lang="en-US" sz="1050" b="1">
                  <a:solidFill>
                    <a:srgbClr val="FFFFFF"/>
                  </a:solidFill>
                  <a:latin typeface="+mj-lt"/>
                </a:rPr>
                <a:t>/M</a:t>
              </a:r>
              <a:r>
                <a:rPr lang="en-US" sz="1050" b="1">
                  <a:solidFill>
                    <a:schemeClr val="bg1"/>
                  </a:solidFill>
                  <a:latin typeface="+mj-lt"/>
                </a:rPr>
                <a:t>ERGE</a:t>
              </a:r>
            </a:p>
          </p:txBody>
        </p:sp>
        <p:cxnSp>
          <p:nvCxnSpPr>
            <p:cNvPr id="10" name="Straight Connector 9">
              <a:extLst>
                <a:ext uri="{FF2B5EF4-FFF2-40B4-BE49-F238E27FC236}">
                  <a16:creationId xmlns:a16="http://schemas.microsoft.com/office/drawing/2014/main" id="{61C966DC-955B-BE4A-B2FC-BC78A56D2E94}"/>
                </a:ext>
              </a:extLst>
            </p:cNvPr>
            <p:cNvCxnSpPr>
              <a:cxnSpLocks/>
            </p:cNvCxnSpPr>
            <p:nvPr/>
          </p:nvCxnSpPr>
          <p:spPr>
            <a:xfrm>
              <a:off x="2045776" y="2663945"/>
              <a:ext cx="3391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085668D-A9F9-0447-AF6A-7C747FF68B36}"/>
                </a:ext>
              </a:extLst>
            </p:cNvPr>
            <p:cNvCxnSpPr>
              <a:cxnSpLocks/>
            </p:cNvCxnSpPr>
            <p:nvPr/>
          </p:nvCxnSpPr>
          <p:spPr>
            <a:xfrm>
              <a:off x="2046854" y="1490680"/>
              <a:ext cx="3391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AA4DF2A-BD25-794E-9918-13E86037753F}"/>
              </a:ext>
            </a:extLst>
          </p:cNvPr>
          <p:cNvGrpSpPr/>
          <p:nvPr/>
        </p:nvGrpSpPr>
        <p:grpSpPr>
          <a:xfrm>
            <a:off x="131958" y="6783814"/>
            <a:ext cx="3291530" cy="2279987"/>
            <a:chOff x="3320892" y="2481988"/>
            <a:chExt cx="3291530" cy="2279987"/>
          </a:xfrm>
        </p:grpSpPr>
        <p:grpSp>
          <p:nvGrpSpPr>
            <p:cNvPr id="82" name="Group 81">
              <a:extLst>
                <a:ext uri="{FF2B5EF4-FFF2-40B4-BE49-F238E27FC236}">
                  <a16:creationId xmlns:a16="http://schemas.microsoft.com/office/drawing/2014/main" id="{3B81A979-CAD9-E348-AB73-1F7C199C0405}"/>
                </a:ext>
              </a:extLst>
            </p:cNvPr>
            <p:cNvGrpSpPr/>
            <p:nvPr/>
          </p:nvGrpSpPr>
          <p:grpSpPr>
            <a:xfrm>
              <a:off x="3320892" y="2481988"/>
              <a:ext cx="3291530" cy="2279987"/>
              <a:chOff x="3320892" y="2481988"/>
              <a:chExt cx="3291530" cy="2279987"/>
            </a:xfrm>
          </p:grpSpPr>
          <p:grpSp>
            <p:nvGrpSpPr>
              <p:cNvPr id="91" name="Group 90">
                <a:extLst>
                  <a:ext uri="{FF2B5EF4-FFF2-40B4-BE49-F238E27FC236}">
                    <a16:creationId xmlns:a16="http://schemas.microsoft.com/office/drawing/2014/main" id="{8B617DD9-5703-BA48-9EBF-DC63A0DADE26}"/>
                  </a:ext>
                </a:extLst>
              </p:cNvPr>
              <p:cNvGrpSpPr/>
              <p:nvPr/>
            </p:nvGrpSpPr>
            <p:grpSpPr>
              <a:xfrm>
                <a:off x="3320892" y="2481988"/>
                <a:ext cx="3291530" cy="2265786"/>
                <a:chOff x="166461" y="1418789"/>
                <a:chExt cx="2608728" cy="1770435"/>
              </a:xfrm>
            </p:grpSpPr>
            <p:pic>
              <p:nvPicPr>
                <p:cNvPr id="100" name="Picture 99">
                  <a:extLst>
                    <a:ext uri="{FF2B5EF4-FFF2-40B4-BE49-F238E27FC236}">
                      <a16:creationId xmlns:a16="http://schemas.microsoft.com/office/drawing/2014/main" id="{57F0A548-68E1-F844-9449-6FE1E79F29F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385777" y="2330723"/>
                  <a:ext cx="1092770" cy="858501"/>
                </a:xfrm>
                <a:prstGeom prst="rect">
                  <a:avLst/>
                </a:prstGeom>
              </p:spPr>
            </p:pic>
            <p:pic>
              <p:nvPicPr>
                <p:cNvPr id="101" name="Picture 100">
                  <a:extLst>
                    <a:ext uri="{FF2B5EF4-FFF2-40B4-BE49-F238E27FC236}">
                      <a16:creationId xmlns:a16="http://schemas.microsoft.com/office/drawing/2014/main" id="{E9D20185-2D13-8744-8975-71ACE4F12B24}"/>
                    </a:ext>
                  </a:extLst>
                </p:cNvPr>
                <p:cNvPicPr>
                  <a:picLocks noChangeAspect="1"/>
                </p:cNvPicPr>
                <p:nvPr/>
              </p:nvPicPr>
              <p:blipFill>
                <a:blip r:embed="rId10"/>
                <a:stretch>
                  <a:fillRect/>
                </a:stretch>
              </p:blipFill>
              <p:spPr>
                <a:xfrm>
                  <a:off x="385777" y="1456474"/>
                  <a:ext cx="1092770" cy="858500"/>
                </a:xfrm>
                <a:prstGeom prst="rect">
                  <a:avLst/>
                </a:prstGeom>
              </p:spPr>
            </p:pic>
            <p:pic>
              <p:nvPicPr>
                <p:cNvPr id="102" name="Picture 101">
                  <a:extLst>
                    <a:ext uri="{FF2B5EF4-FFF2-40B4-BE49-F238E27FC236}">
                      <a16:creationId xmlns:a16="http://schemas.microsoft.com/office/drawing/2014/main" id="{137BEDF8-79A3-EA47-92D5-E71366F1B52A}"/>
                    </a:ext>
                  </a:extLst>
                </p:cNvPr>
                <p:cNvPicPr>
                  <a:picLocks noChangeAspect="1"/>
                </p:cNvPicPr>
                <p:nvPr/>
              </p:nvPicPr>
              <p:blipFill>
                <a:blip r:embed="rId11"/>
                <a:stretch>
                  <a:fillRect/>
                </a:stretch>
              </p:blipFill>
              <p:spPr>
                <a:xfrm>
                  <a:off x="1488349" y="1456474"/>
                  <a:ext cx="1092769" cy="858500"/>
                </a:xfrm>
                <a:prstGeom prst="rect">
                  <a:avLst/>
                </a:prstGeom>
              </p:spPr>
            </p:pic>
            <p:pic>
              <p:nvPicPr>
                <p:cNvPr id="103" name="Picture 102">
                  <a:extLst>
                    <a:ext uri="{FF2B5EF4-FFF2-40B4-BE49-F238E27FC236}">
                      <a16:creationId xmlns:a16="http://schemas.microsoft.com/office/drawing/2014/main" id="{CF356EA5-80ED-A741-85C3-C66D74491EE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1488349" y="2330724"/>
                  <a:ext cx="1092769" cy="858500"/>
                </a:xfrm>
                <a:prstGeom prst="rect">
                  <a:avLst/>
                </a:prstGeom>
              </p:spPr>
            </p:pic>
            <p:sp>
              <p:nvSpPr>
                <p:cNvPr id="104" name="Triangle 22">
                  <a:extLst>
                    <a:ext uri="{FF2B5EF4-FFF2-40B4-BE49-F238E27FC236}">
                      <a16:creationId xmlns:a16="http://schemas.microsoft.com/office/drawing/2014/main" id="{88BED0FE-F602-9F4C-9847-01F57225BBB7}"/>
                    </a:ext>
                  </a:extLst>
                </p:cNvPr>
                <p:cNvSpPr/>
                <p:nvPr/>
              </p:nvSpPr>
              <p:spPr>
                <a:xfrm rot="17776489">
                  <a:off x="852490" y="2649227"/>
                  <a:ext cx="23521" cy="58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5" name="Triangle 23">
                  <a:extLst>
                    <a:ext uri="{FF2B5EF4-FFF2-40B4-BE49-F238E27FC236}">
                      <a16:creationId xmlns:a16="http://schemas.microsoft.com/office/drawing/2014/main" id="{5FF2956B-F310-D64E-8C71-CBE6EA17103D}"/>
                    </a:ext>
                  </a:extLst>
                </p:cNvPr>
                <p:cNvSpPr/>
                <p:nvPr/>
              </p:nvSpPr>
              <p:spPr>
                <a:xfrm rot="18431955">
                  <a:off x="1325500" y="2833099"/>
                  <a:ext cx="22050" cy="62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6" name="Triangle 24">
                  <a:extLst>
                    <a:ext uri="{FF2B5EF4-FFF2-40B4-BE49-F238E27FC236}">
                      <a16:creationId xmlns:a16="http://schemas.microsoft.com/office/drawing/2014/main" id="{ECF407D9-9031-EB49-A22A-AF844D8A1230}"/>
                    </a:ext>
                  </a:extLst>
                </p:cNvPr>
                <p:cNvSpPr/>
                <p:nvPr/>
              </p:nvSpPr>
              <p:spPr>
                <a:xfrm rot="18431955">
                  <a:off x="467516" y="2783747"/>
                  <a:ext cx="22050" cy="651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7" name="Triangle 25">
                  <a:extLst>
                    <a:ext uri="{FF2B5EF4-FFF2-40B4-BE49-F238E27FC236}">
                      <a16:creationId xmlns:a16="http://schemas.microsoft.com/office/drawing/2014/main" id="{0E8D9110-A2B7-444D-8D24-44A662A5594C}"/>
                    </a:ext>
                  </a:extLst>
                </p:cNvPr>
                <p:cNvSpPr/>
                <p:nvPr/>
              </p:nvSpPr>
              <p:spPr>
                <a:xfrm rot="17776489">
                  <a:off x="1940173" y="2645473"/>
                  <a:ext cx="23521" cy="588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8" name="Triangle 26">
                  <a:extLst>
                    <a:ext uri="{FF2B5EF4-FFF2-40B4-BE49-F238E27FC236}">
                      <a16:creationId xmlns:a16="http://schemas.microsoft.com/office/drawing/2014/main" id="{84A11019-A03E-8646-8107-A14AE93FEB20}"/>
                    </a:ext>
                  </a:extLst>
                </p:cNvPr>
                <p:cNvSpPr/>
                <p:nvPr/>
              </p:nvSpPr>
              <p:spPr>
                <a:xfrm rot="18431955">
                  <a:off x="2413183" y="2829346"/>
                  <a:ext cx="22050" cy="62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9" name="Triangle 27">
                  <a:extLst>
                    <a:ext uri="{FF2B5EF4-FFF2-40B4-BE49-F238E27FC236}">
                      <a16:creationId xmlns:a16="http://schemas.microsoft.com/office/drawing/2014/main" id="{307ACE98-D8C5-2A4A-B93A-96CCE3E0EA6D}"/>
                    </a:ext>
                  </a:extLst>
                </p:cNvPr>
                <p:cNvSpPr/>
                <p:nvPr/>
              </p:nvSpPr>
              <p:spPr>
                <a:xfrm rot="18431955">
                  <a:off x="1555199" y="2779994"/>
                  <a:ext cx="22050" cy="651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0" name="TextBox 109">
                  <a:extLst>
                    <a:ext uri="{FF2B5EF4-FFF2-40B4-BE49-F238E27FC236}">
                      <a16:creationId xmlns:a16="http://schemas.microsoft.com/office/drawing/2014/main" id="{08839089-0AD7-3346-81F1-DF13E3890312}"/>
                    </a:ext>
                  </a:extLst>
                </p:cNvPr>
                <p:cNvSpPr txBox="1"/>
                <p:nvPr/>
              </p:nvSpPr>
              <p:spPr>
                <a:xfrm>
                  <a:off x="166461" y="2458891"/>
                  <a:ext cx="292717" cy="607107"/>
                </a:xfrm>
                <a:prstGeom prst="rect">
                  <a:avLst/>
                </a:prstGeom>
                <a:noFill/>
              </p:spPr>
              <p:txBody>
                <a:bodyPr vert="vert270" wrap="square" rtlCol="0">
                  <a:spAutoFit/>
                </a:bodyPr>
                <a:lstStyle/>
                <a:p>
                  <a:pPr algn="ctr"/>
                  <a:r>
                    <a:rPr lang="en-US" sz="1200">
                      <a:latin typeface="+mj-lt"/>
                    </a:rPr>
                    <a:t>RA</a:t>
                  </a:r>
                </a:p>
              </p:txBody>
            </p:sp>
            <p:sp>
              <p:nvSpPr>
                <p:cNvPr id="111" name="TextBox 110">
                  <a:extLst>
                    <a:ext uri="{FF2B5EF4-FFF2-40B4-BE49-F238E27FC236}">
                      <a16:creationId xmlns:a16="http://schemas.microsoft.com/office/drawing/2014/main" id="{078046FA-DC7D-2248-9549-2B6BAA8354E9}"/>
                    </a:ext>
                  </a:extLst>
                </p:cNvPr>
                <p:cNvSpPr txBox="1"/>
                <p:nvPr/>
              </p:nvSpPr>
              <p:spPr>
                <a:xfrm>
                  <a:off x="166461" y="1592358"/>
                  <a:ext cx="439076" cy="531872"/>
                </a:xfrm>
                <a:prstGeom prst="rect">
                  <a:avLst/>
                </a:prstGeom>
                <a:noFill/>
              </p:spPr>
              <p:txBody>
                <a:bodyPr vert="vert270" wrap="square" rtlCol="0" anchor="t">
                  <a:spAutoFit/>
                </a:bodyPr>
                <a:lstStyle/>
                <a:p>
                  <a:r>
                    <a:rPr lang="en-US" sz="1200">
                      <a:latin typeface="+mj-lt"/>
                    </a:rPr>
                    <a:t>Control</a:t>
                  </a:r>
                  <a:endParaRPr lang="en-US" sz="1200">
                    <a:latin typeface="+mj-lt"/>
                    <a:cs typeface="Calibri"/>
                  </a:endParaRPr>
                </a:p>
              </p:txBody>
            </p:sp>
            <p:sp>
              <p:nvSpPr>
                <p:cNvPr id="112" name="TextBox 111">
                  <a:extLst>
                    <a:ext uri="{FF2B5EF4-FFF2-40B4-BE49-F238E27FC236}">
                      <a16:creationId xmlns:a16="http://schemas.microsoft.com/office/drawing/2014/main" id="{9B3B29C9-76B6-8C4F-B430-F68781C4A176}"/>
                    </a:ext>
                  </a:extLst>
                </p:cNvPr>
                <p:cNvSpPr txBox="1"/>
                <p:nvPr/>
              </p:nvSpPr>
              <p:spPr>
                <a:xfrm>
                  <a:off x="1156164" y="1437646"/>
                  <a:ext cx="381294" cy="198404"/>
                </a:xfrm>
                <a:prstGeom prst="rect">
                  <a:avLst/>
                </a:prstGeom>
                <a:noFill/>
              </p:spPr>
              <p:txBody>
                <a:bodyPr wrap="square" rtlCol="0">
                  <a:spAutoFit/>
                </a:bodyPr>
                <a:lstStyle/>
                <a:p>
                  <a:r>
                    <a:rPr lang="en-US" sz="1050" b="1">
                      <a:solidFill>
                        <a:srgbClr val="4AF41E"/>
                      </a:solidFill>
                      <a:latin typeface="+mj-lt"/>
                    </a:rPr>
                    <a:t>ki67</a:t>
                  </a:r>
                </a:p>
              </p:txBody>
            </p:sp>
            <p:sp>
              <p:nvSpPr>
                <p:cNvPr id="113" name="TextBox 112">
                  <a:extLst>
                    <a:ext uri="{FF2B5EF4-FFF2-40B4-BE49-F238E27FC236}">
                      <a16:creationId xmlns:a16="http://schemas.microsoft.com/office/drawing/2014/main" id="{41E66B01-5707-ED48-BBF1-22673BB0C4CA}"/>
                    </a:ext>
                  </a:extLst>
                </p:cNvPr>
                <p:cNvSpPr txBox="1"/>
                <p:nvPr/>
              </p:nvSpPr>
              <p:spPr>
                <a:xfrm>
                  <a:off x="2177965" y="1436039"/>
                  <a:ext cx="487535" cy="156319"/>
                </a:xfrm>
                <a:prstGeom prst="rect">
                  <a:avLst/>
                </a:prstGeom>
                <a:noFill/>
              </p:spPr>
              <p:txBody>
                <a:bodyPr wrap="square" rtlCol="0">
                  <a:spAutoFit/>
                </a:bodyPr>
                <a:lstStyle/>
                <a:p>
                  <a:endParaRPr lang="en-US" sz="700">
                    <a:solidFill>
                      <a:srgbClr val="0000FF"/>
                    </a:solidFill>
                  </a:endParaRPr>
                </a:p>
              </p:txBody>
            </p:sp>
            <p:sp>
              <p:nvSpPr>
                <p:cNvPr id="114" name="TextBox 113">
                  <a:extLst>
                    <a:ext uri="{FF2B5EF4-FFF2-40B4-BE49-F238E27FC236}">
                      <a16:creationId xmlns:a16="http://schemas.microsoft.com/office/drawing/2014/main" id="{539B299B-BD46-8E4A-A471-DE3399E4536E}"/>
                    </a:ext>
                  </a:extLst>
                </p:cNvPr>
                <p:cNvSpPr txBox="1"/>
                <p:nvPr/>
              </p:nvSpPr>
              <p:spPr>
                <a:xfrm>
                  <a:off x="1930239" y="1418789"/>
                  <a:ext cx="844950" cy="198404"/>
                </a:xfrm>
                <a:prstGeom prst="rect">
                  <a:avLst/>
                </a:prstGeom>
                <a:noFill/>
              </p:spPr>
              <p:txBody>
                <a:bodyPr wrap="square" rtlCol="0">
                  <a:spAutoFit/>
                </a:bodyPr>
                <a:lstStyle/>
                <a:p>
                  <a:r>
                    <a:rPr lang="en-US" sz="1050" b="1">
                      <a:solidFill>
                        <a:srgbClr val="4479FF"/>
                      </a:solidFill>
                      <a:latin typeface="+mj-lt"/>
                    </a:rPr>
                    <a:t>DAPI</a:t>
                  </a:r>
                  <a:r>
                    <a:rPr lang="en-US" sz="1050" b="1">
                      <a:solidFill>
                        <a:schemeClr val="bg1"/>
                      </a:solidFill>
                      <a:latin typeface="+mj-lt"/>
                    </a:rPr>
                    <a:t>/MERGE</a:t>
                  </a:r>
                </a:p>
              </p:txBody>
            </p:sp>
            <p:cxnSp>
              <p:nvCxnSpPr>
                <p:cNvPr id="115" name="Straight Connector 114">
                  <a:extLst>
                    <a:ext uri="{FF2B5EF4-FFF2-40B4-BE49-F238E27FC236}">
                      <a16:creationId xmlns:a16="http://schemas.microsoft.com/office/drawing/2014/main" id="{2C0BC507-FEC0-DA45-9EA0-28E682780A6F}"/>
                    </a:ext>
                  </a:extLst>
                </p:cNvPr>
                <p:cNvCxnSpPr>
                  <a:cxnSpLocks/>
                </p:cNvCxnSpPr>
                <p:nvPr/>
              </p:nvCxnSpPr>
              <p:spPr>
                <a:xfrm>
                  <a:off x="469550" y="3179973"/>
                  <a:ext cx="142906"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92" name="Group 91">
                <a:extLst>
                  <a:ext uri="{FF2B5EF4-FFF2-40B4-BE49-F238E27FC236}">
                    <a16:creationId xmlns:a16="http://schemas.microsoft.com/office/drawing/2014/main" id="{AC8C2646-FDF3-F243-AB4E-5602EC699438}"/>
                  </a:ext>
                </a:extLst>
              </p:cNvPr>
              <p:cNvGrpSpPr/>
              <p:nvPr/>
            </p:nvGrpSpPr>
            <p:grpSpPr>
              <a:xfrm>
                <a:off x="3579250" y="3436235"/>
                <a:ext cx="1961598" cy="1325740"/>
                <a:chOff x="3579250" y="3436235"/>
                <a:chExt cx="1961598" cy="1325740"/>
              </a:xfrm>
            </p:grpSpPr>
            <p:sp>
              <p:nvSpPr>
                <p:cNvPr id="93" name="TextBox 92">
                  <a:extLst>
                    <a:ext uri="{FF2B5EF4-FFF2-40B4-BE49-F238E27FC236}">
                      <a16:creationId xmlns:a16="http://schemas.microsoft.com/office/drawing/2014/main" id="{A99A2C38-0E5B-5A4F-9682-9028F76462D6}"/>
                    </a:ext>
                  </a:extLst>
                </p:cNvPr>
                <p:cNvSpPr txBox="1"/>
                <p:nvPr/>
              </p:nvSpPr>
              <p:spPr>
                <a:xfrm>
                  <a:off x="3594217" y="3436235"/>
                  <a:ext cx="553999" cy="200055"/>
                </a:xfrm>
                <a:prstGeom prst="rect">
                  <a:avLst/>
                </a:prstGeom>
                <a:noFill/>
              </p:spPr>
              <p:txBody>
                <a:bodyPr wrap="square" rtlCol="0">
                  <a:spAutoFit/>
                </a:bodyPr>
                <a:lstStyle/>
                <a:p>
                  <a:r>
                    <a:rPr lang="en-US" sz="700" b="1">
                      <a:solidFill>
                        <a:schemeClr val="bg1"/>
                      </a:solidFill>
                    </a:rPr>
                    <a:t>125µm</a:t>
                  </a:r>
                </a:p>
              </p:txBody>
            </p:sp>
            <p:sp>
              <p:nvSpPr>
                <p:cNvPr id="94" name="TextBox 93">
                  <a:extLst>
                    <a:ext uri="{FF2B5EF4-FFF2-40B4-BE49-F238E27FC236}">
                      <a16:creationId xmlns:a16="http://schemas.microsoft.com/office/drawing/2014/main" id="{5E311833-42B7-354C-8E04-DF16A5156904}"/>
                    </a:ext>
                  </a:extLst>
                </p:cNvPr>
                <p:cNvSpPr txBox="1"/>
                <p:nvPr/>
              </p:nvSpPr>
              <p:spPr>
                <a:xfrm>
                  <a:off x="4980263" y="3441769"/>
                  <a:ext cx="553999" cy="200055"/>
                </a:xfrm>
                <a:prstGeom prst="rect">
                  <a:avLst/>
                </a:prstGeom>
                <a:noFill/>
              </p:spPr>
              <p:txBody>
                <a:bodyPr wrap="square" rtlCol="0">
                  <a:spAutoFit/>
                </a:bodyPr>
                <a:lstStyle/>
                <a:p>
                  <a:r>
                    <a:rPr lang="en-US" sz="700" b="1">
                      <a:solidFill>
                        <a:schemeClr val="bg1"/>
                      </a:solidFill>
                    </a:rPr>
                    <a:t>125µm</a:t>
                  </a:r>
                </a:p>
              </p:txBody>
            </p:sp>
            <p:sp>
              <p:nvSpPr>
                <p:cNvPr id="95" name="TextBox 94">
                  <a:extLst>
                    <a:ext uri="{FF2B5EF4-FFF2-40B4-BE49-F238E27FC236}">
                      <a16:creationId xmlns:a16="http://schemas.microsoft.com/office/drawing/2014/main" id="{932E0B84-30E7-2C41-92A2-45D61C985771}"/>
                    </a:ext>
                  </a:extLst>
                </p:cNvPr>
                <p:cNvSpPr txBox="1"/>
                <p:nvPr/>
              </p:nvSpPr>
              <p:spPr>
                <a:xfrm>
                  <a:off x="3579250" y="4560503"/>
                  <a:ext cx="553999" cy="200055"/>
                </a:xfrm>
                <a:prstGeom prst="rect">
                  <a:avLst/>
                </a:prstGeom>
                <a:noFill/>
              </p:spPr>
              <p:txBody>
                <a:bodyPr wrap="square" rtlCol="0">
                  <a:spAutoFit/>
                </a:bodyPr>
                <a:lstStyle/>
                <a:p>
                  <a:r>
                    <a:rPr lang="en-US" sz="700" b="1">
                      <a:solidFill>
                        <a:schemeClr val="bg1"/>
                      </a:solidFill>
                    </a:rPr>
                    <a:t>125µm</a:t>
                  </a:r>
                </a:p>
              </p:txBody>
            </p:sp>
            <p:sp>
              <p:nvSpPr>
                <p:cNvPr id="96" name="TextBox 95">
                  <a:extLst>
                    <a:ext uri="{FF2B5EF4-FFF2-40B4-BE49-F238E27FC236}">
                      <a16:creationId xmlns:a16="http://schemas.microsoft.com/office/drawing/2014/main" id="{21E2D216-7C22-1D47-AB22-7885B4C8FA88}"/>
                    </a:ext>
                  </a:extLst>
                </p:cNvPr>
                <p:cNvSpPr txBox="1"/>
                <p:nvPr/>
              </p:nvSpPr>
              <p:spPr>
                <a:xfrm>
                  <a:off x="4986849" y="4561920"/>
                  <a:ext cx="553999" cy="200055"/>
                </a:xfrm>
                <a:prstGeom prst="rect">
                  <a:avLst/>
                </a:prstGeom>
                <a:noFill/>
              </p:spPr>
              <p:txBody>
                <a:bodyPr wrap="square" rtlCol="0">
                  <a:spAutoFit/>
                </a:bodyPr>
                <a:lstStyle/>
                <a:p>
                  <a:r>
                    <a:rPr lang="en-US" sz="700" b="1">
                      <a:solidFill>
                        <a:schemeClr val="bg1"/>
                      </a:solidFill>
                    </a:rPr>
                    <a:t>125µm</a:t>
                  </a:r>
                </a:p>
              </p:txBody>
            </p:sp>
            <p:cxnSp>
              <p:nvCxnSpPr>
                <p:cNvPr id="97" name="Straight Connector 96">
                  <a:extLst>
                    <a:ext uri="{FF2B5EF4-FFF2-40B4-BE49-F238E27FC236}">
                      <a16:creationId xmlns:a16="http://schemas.microsoft.com/office/drawing/2014/main" id="{13B0EC47-A406-BE42-BD65-D0F3F10C3EAA}"/>
                    </a:ext>
                  </a:extLst>
                </p:cNvPr>
                <p:cNvCxnSpPr>
                  <a:cxnSpLocks/>
                </p:cNvCxnSpPr>
                <p:nvPr/>
              </p:nvCxnSpPr>
              <p:spPr>
                <a:xfrm>
                  <a:off x="5107666" y="4734921"/>
                  <a:ext cx="18031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EA1B5E2B-73F4-0E45-AAC5-4050D8BE57D0}"/>
                    </a:ext>
                  </a:extLst>
                </p:cNvPr>
                <p:cNvCxnSpPr>
                  <a:cxnSpLocks/>
                </p:cNvCxnSpPr>
                <p:nvPr/>
              </p:nvCxnSpPr>
              <p:spPr>
                <a:xfrm>
                  <a:off x="3703313" y="3617145"/>
                  <a:ext cx="18031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49C8F850-85FF-654C-8281-97081E129F90}"/>
                    </a:ext>
                  </a:extLst>
                </p:cNvPr>
                <p:cNvCxnSpPr>
                  <a:cxnSpLocks/>
                </p:cNvCxnSpPr>
                <p:nvPr/>
              </p:nvCxnSpPr>
              <p:spPr>
                <a:xfrm>
                  <a:off x="5093575" y="3617145"/>
                  <a:ext cx="180310" cy="0"/>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87" name="Straight Connector 86">
              <a:extLst>
                <a:ext uri="{FF2B5EF4-FFF2-40B4-BE49-F238E27FC236}">
                  <a16:creationId xmlns:a16="http://schemas.microsoft.com/office/drawing/2014/main" id="{75D4B792-66F0-8E4E-8BFF-80FCA2E0F095}"/>
                </a:ext>
              </a:extLst>
            </p:cNvPr>
            <p:cNvCxnSpPr>
              <a:cxnSpLocks/>
            </p:cNvCxnSpPr>
            <p:nvPr/>
          </p:nvCxnSpPr>
          <p:spPr>
            <a:xfrm>
              <a:off x="3639958" y="3598862"/>
              <a:ext cx="3071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25ECD05-78DD-6B49-8D5D-A413B3493DD4}"/>
                </a:ext>
              </a:extLst>
            </p:cNvPr>
            <p:cNvCxnSpPr>
              <a:cxnSpLocks/>
            </p:cNvCxnSpPr>
            <p:nvPr/>
          </p:nvCxnSpPr>
          <p:spPr>
            <a:xfrm>
              <a:off x="5030546" y="3598862"/>
              <a:ext cx="3071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F3F8173-37AC-774B-B280-66FAF11ED2DA}"/>
                </a:ext>
              </a:extLst>
            </p:cNvPr>
            <p:cNvCxnSpPr>
              <a:cxnSpLocks/>
            </p:cNvCxnSpPr>
            <p:nvPr/>
          </p:nvCxnSpPr>
          <p:spPr>
            <a:xfrm>
              <a:off x="3639958" y="4718967"/>
              <a:ext cx="3071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2F7826C-D13E-AB4B-8415-EF900FC2BE14}"/>
                </a:ext>
              </a:extLst>
            </p:cNvPr>
            <p:cNvCxnSpPr>
              <a:cxnSpLocks/>
            </p:cNvCxnSpPr>
            <p:nvPr/>
          </p:nvCxnSpPr>
          <p:spPr>
            <a:xfrm>
              <a:off x="5030546" y="4718967"/>
              <a:ext cx="3071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7D2F127-794E-664D-8019-63FCE6C3074F}"/>
              </a:ext>
            </a:extLst>
          </p:cNvPr>
          <p:cNvGrpSpPr/>
          <p:nvPr/>
        </p:nvGrpSpPr>
        <p:grpSpPr>
          <a:xfrm>
            <a:off x="127397" y="3767600"/>
            <a:ext cx="3423367" cy="2221223"/>
            <a:chOff x="3321413" y="247761"/>
            <a:chExt cx="3423367" cy="2221223"/>
          </a:xfrm>
        </p:grpSpPr>
        <p:grpSp>
          <p:nvGrpSpPr>
            <p:cNvPr id="117" name="Group 116">
              <a:extLst>
                <a:ext uri="{FF2B5EF4-FFF2-40B4-BE49-F238E27FC236}">
                  <a16:creationId xmlns:a16="http://schemas.microsoft.com/office/drawing/2014/main" id="{8D2A73E7-13C7-5740-87FE-DA02B0AD6018}"/>
                </a:ext>
              </a:extLst>
            </p:cNvPr>
            <p:cNvGrpSpPr/>
            <p:nvPr/>
          </p:nvGrpSpPr>
          <p:grpSpPr>
            <a:xfrm>
              <a:off x="3321413" y="247761"/>
              <a:ext cx="3423367" cy="2221223"/>
              <a:chOff x="3321413" y="247761"/>
              <a:chExt cx="3423367" cy="2221223"/>
            </a:xfrm>
          </p:grpSpPr>
          <p:grpSp>
            <p:nvGrpSpPr>
              <p:cNvPr id="121" name="Group 120">
                <a:extLst>
                  <a:ext uri="{FF2B5EF4-FFF2-40B4-BE49-F238E27FC236}">
                    <a16:creationId xmlns:a16="http://schemas.microsoft.com/office/drawing/2014/main" id="{E0BAFD15-7535-7449-932A-291DE30BF457}"/>
                  </a:ext>
                </a:extLst>
              </p:cNvPr>
              <p:cNvGrpSpPr/>
              <p:nvPr/>
            </p:nvGrpSpPr>
            <p:grpSpPr>
              <a:xfrm>
                <a:off x="3321413" y="247761"/>
                <a:ext cx="3423367" cy="2221223"/>
                <a:chOff x="3321589" y="297181"/>
                <a:chExt cx="3423367" cy="2221223"/>
              </a:xfrm>
            </p:grpSpPr>
            <p:grpSp>
              <p:nvGrpSpPr>
                <p:cNvPr id="124" name="Group 123">
                  <a:extLst>
                    <a:ext uri="{FF2B5EF4-FFF2-40B4-BE49-F238E27FC236}">
                      <a16:creationId xmlns:a16="http://schemas.microsoft.com/office/drawing/2014/main" id="{913D91DB-0125-AC45-B493-85545BB14204}"/>
                    </a:ext>
                  </a:extLst>
                </p:cNvPr>
                <p:cNvGrpSpPr/>
                <p:nvPr/>
              </p:nvGrpSpPr>
              <p:grpSpPr>
                <a:xfrm>
                  <a:off x="3321589" y="297181"/>
                  <a:ext cx="3423367" cy="2221223"/>
                  <a:chOff x="-253307" y="414066"/>
                  <a:chExt cx="7858927" cy="5099198"/>
                </a:xfrm>
              </p:grpSpPr>
              <p:pic>
                <p:nvPicPr>
                  <p:cNvPr id="126" name="Picture 125" descr="A picture containing sitting, green, table, front&#10;&#10;Description automatically generated">
                    <a:extLst>
                      <a:ext uri="{FF2B5EF4-FFF2-40B4-BE49-F238E27FC236}">
                        <a16:creationId xmlns:a16="http://schemas.microsoft.com/office/drawing/2014/main" id="{102F5922-769C-2A41-AB5E-53E4A60CA1BE}"/>
                      </a:ext>
                    </a:extLst>
                  </p:cNvPr>
                  <p:cNvPicPr>
                    <a:picLocks noChangeAspect="1"/>
                  </p:cNvPicPr>
                  <p:nvPr/>
                </p:nvPicPr>
                <p:blipFill>
                  <a:blip r:embed="rId14"/>
                  <a:stretch>
                    <a:fillRect/>
                  </a:stretch>
                </p:blipFill>
                <p:spPr>
                  <a:xfrm>
                    <a:off x="384201" y="2989148"/>
                    <a:ext cx="3365523" cy="2524116"/>
                  </a:xfrm>
                  <a:prstGeom prst="rect">
                    <a:avLst/>
                  </a:prstGeom>
                </p:spPr>
              </p:pic>
              <p:pic>
                <p:nvPicPr>
                  <p:cNvPr id="127" name="Picture 126" descr="A picture containing computer, table, sitting, green&#10;&#10;Description automatically generated">
                    <a:extLst>
                      <a:ext uri="{FF2B5EF4-FFF2-40B4-BE49-F238E27FC236}">
                        <a16:creationId xmlns:a16="http://schemas.microsoft.com/office/drawing/2014/main" id="{3C46DC70-E3F2-E04F-8218-F3D7ED744B62}"/>
                      </a:ext>
                    </a:extLst>
                  </p:cNvPr>
                  <p:cNvPicPr>
                    <a:picLocks noChangeAspect="1"/>
                  </p:cNvPicPr>
                  <p:nvPr/>
                </p:nvPicPr>
                <p:blipFill>
                  <a:blip r:embed="rId15"/>
                  <a:stretch>
                    <a:fillRect/>
                  </a:stretch>
                </p:blipFill>
                <p:spPr>
                  <a:xfrm>
                    <a:off x="384202" y="435219"/>
                    <a:ext cx="3371950" cy="2528963"/>
                  </a:xfrm>
                  <a:prstGeom prst="rect">
                    <a:avLst/>
                  </a:prstGeom>
                </p:spPr>
              </p:pic>
              <p:sp>
                <p:nvSpPr>
                  <p:cNvPr id="128" name="TextBox 127">
                    <a:extLst>
                      <a:ext uri="{FF2B5EF4-FFF2-40B4-BE49-F238E27FC236}">
                        <a16:creationId xmlns:a16="http://schemas.microsoft.com/office/drawing/2014/main" id="{B7765CD7-E7B4-EE48-B2CB-1F0165020188}"/>
                      </a:ext>
                    </a:extLst>
                  </p:cNvPr>
                  <p:cNvSpPr txBox="1"/>
                  <p:nvPr/>
                </p:nvSpPr>
                <p:spPr>
                  <a:xfrm>
                    <a:off x="-242837" y="763238"/>
                    <a:ext cx="1271797" cy="1594936"/>
                  </a:xfrm>
                  <a:prstGeom prst="rect">
                    <a:avLst/>
                  </a:prstGeom>
                  <a:noFill/>
                </p:spPr>
                <p:txBody>
                  <a:bodyPr vert="vert270" wrap="square" rtlCol="0">
                    <a:spAutoFit/>
                  </a:bodyPr>
                  <a:lstStyle/>
                  <a:p>
                    <a:r>
                      <a:rPr lang="en-US" sz="1200">
                        <a:latin typeface="+mj-lt"/>
                      </a:rPr>
                      <a:t>Control</a:t>
                    </a:r>
                  </a:p>
                </p:txBody>
              </p:sp>
              <p:sp>
                <p:nvSpPr>
                  <p:cNvPr id="129" name="TextBox 128">
                    <a:extLst>
                      <a:ext uri="{FF2B5EF4-FFF2-40B4-BE49-F238E27FC236}">
                        <a16:creationId xmlns:a16="http://schemas.microsoft.com/office/drawing/2014/main" id="{90B5DE6E-C855-7048-8D7A-58BAD8D5D712}"/>
                      </a:ext>
                    </a:extLst>
                  </p:cNvPr>
                  <p:cNvSpPr txBox="1"/>
                  <p:nvPr/>
                </p:nvSpPr>
                <p:spPr>
                  <a:xfrm>
                    <a:off x="-253307" y="3370774"/>
                    <a:ext cx="847865" cy="1267027"/>
                  </a:xfrm>
                  <a:prstGeom prst="rect">
                    <a:avLst/>
                  </a:prstGeom>
                  <a:noFill/>
                </p:spPr>
                <p:txBody>
                  <a:bodyPr vert="vert270" wrap="square" rtlCol="0">
                    <a:spAutoFit/>
                  </a:bodyPr>
                  <a:lstStyle/>
                  <a:p>
                    <a:r>
                      <a:rPr lang="en-US" sz="1200">
                        <a:latin typeface="+mj-lt"/>
                      </a:rPr>
                      <a:t>RA</a:t>
                    </a:r>
                  </a:p>
                </p:txBody>
              </p:sp>
              <p:pic>
                <p:nvPicPr>
                  <p:cNvPr id="130" name="Picture 129" descr="A picture containing monitor, screen, computer, sitting&#10;&#10;Description automatically generated">
                    <a:extLst>
                      <a:ext uri="{FF2B5EF4-FFF2-40B4-BE49-F238E27FC236}">
                        <a16:creationId xmlns:a16="http://schemas.microsoft.com/office/drawing/2014/main" id="{0C3BE76C-57AB-D849-ABAB-1B4CBABF7DD2}"/>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40000"/>
                            </a14:imgEffect>
                          </a14:imgLayer>
                        </a14:imgProps>
                      </a:ext>
                    </a:extLst>
                  </a:blip>
                  <a:stretch>
                    <a:fillRect/>
                  </a:stretch>
                </p:blipFill>
                <p:spPr>
                  <a:xfrm>
                    <a:off x="3784549" y="2989148"/>
                    <a:ext cx="3365522" cy="2524116"/>
                  </a:xfrm>
                  <a:prstGeom prst="rect">
                    <a:avLst/>
                  </a:prstGeom>
                </p:spPr>
              </p:pic>
              <p:pic>
                <p:nvPicPr>
                  <p:cNvPr id="131" name="Picture 130" descr="A picture containing monitor, computer, table, sitting&#10;&#10;Description automatically generated">
                    <a:extLst>
                      <a:ext uri="{FF2B5EF4-FFF2-40B4-BE49-F238E27FC236}">
                        <a16:creationId xmlns:a16="http://schemas.microsoft.com/office/drawing/2014/main" id="{A6BB43DE-290D-8443-83F0-B06E355BF8F7}"/>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40000"/>
                            </a14:imgEffect>
                          </a14:imgLayer>
                        </a14:imgProps>
                      </a:ext>
                    </a:extLst>
                  </a:blip>
                  <a:stretch>
                    <a:fillRect/>
                  </a:stretch>
                </p:blipFill>
                <p:spPr>
                  <a:xfrm>
                    <a:off x="3789890" y="435657"/>
                    <a:ext cx="3360181" cy="2520110"/>
                  </a:xfrm>
                  <a:prstGeom prst="rect">
                    <a:avLst/>
                  </a:prstGeom>
                </p:spPr>
              </p:pic>
              <p:sp>
                <p:nvSpPr>
                  <p:cNvPr id="132" name="Triangle 62">
                    <a:extLst>
                      <a:ext uri="{FF2B5EF4-FFF2-40B4-BE49-F238E27FC236}">
                        <a16:creationId xmlns:a16="http://schemas.microsoft.com/office/drawing/2014/main" id="{740BDE08-AB17-E249-A881-9DE7AACF539D}"/>
                      </a:ext>
                    </a:extLst>
                  </p:cNvPr>
                  <p:cNvSpPr/>
                  <p:nvPr/>
                </p:nvSpPr>
                <p:spPr>
                  <a:xfrm rot="18431955">
                    <a:off x="5951094" y="2635027"/>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3" name="Triangle 62">
                    <a:extLst>
                      <a:ext uri="{FF2B5EF4-FFF2-40B4-BE49-F238E27FC236}">
                        <a16:creationId xmlns:a16="http://schemas.microsoft.com/office/drawing/2014/main" id="{6A1C58E6-9FE9-1849-81FE-C3AB145DDB08}"/>
                      </a:ext>
                    </a:extLst>
                  </p:cNvPr>
                  <p:cNvSpPr/>
                  <p:nvPr/>
                </p:nvSpPr>
                <p:spPr>
                  <a:xfrm rot="18431955">
                    <a:off x="5389414" y="1817357"/>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4" name="Triangle 62">
                    <a:extLst>
                      <a:ext uri="{FF2B5EF4-FFF2-40B4-BE49-F238E27FC236}">
                        <a16:creationId xmlns:a16="http://schemas.microsoft.com/office/drawing/2014/main" id="{1EEC78C3-B166-8547-B549-A2041A5DFEB6}"/>
                      </a:ext>
                    </a:extLst>
                  </p:cNvPr>
                  <p:cNvSpPr/>
                  <p:nvPr/>
                </p:nvSpPr>
                <p:spPr>
                  <a:xfrm rot="18431955">
                    <a:off x="3882916" y="1137161"/>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5" name="Triangle 62">
                    <a:extLst>
                      <a:ext uri="{FF2B5EF4-FFF2-40B4-BE49-F238E27FC236}">
                        <a16:creationId xmlns:a16="http://schemas.microsoft.com/office/drawing/2014/main" id="{CED4F595-110A-304C-A02A-0007CD7EACE7}"/>
                      </a:ext>
                    </a:extLst>
                  </p:cNvPr>
                  <p:cNvSpPr/>
                  <p:nvPr/>
                </p:nvSpPr>
                <p:spPr>
                  <a:xfrm rot="18431955">
                    <a:off x="4231737" y="3943579"/>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6" name="Triangle 62">
                    <a:extLst>
                      <a:ext uri="{FF2B5EF4-FFF2-40B4-BE49-F238E27FC236}">
                        <a16:creationId xmlns:a16="http://schemas.microsoft.com/office/drawing/2014/main" id="{DC194C0C-B984-864B-89D3-9573DAFAD793}"/>
                      </a:ext>
                    </a:extLst>
                  </p:cNvPr>
                  <p:cNvSpPr/>
                  <p:nvPr/>
                </p:nvSpPr>
                <p:spPr>
                  <a:xfrm rot="18431955">
                    <a:off x="5604744" y="3791715"/>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7" name="Triangle 62">
                    <a:extLst>
                      <a:ext uri="{FF2B5EF4-FFF2-40B4-BE49-F238E27FC236}">
                        <a16:creationId xmlns:a16="http://schemas.microsoft.com/office/drawing/2014/main" id="{73C35A99-CD34-A04C-A3E5-CE01055E3C25}"/>
                      </a:ext>
                    </a:extLst>
                  </p:cNvPr>
                  <p:cNvSpPr/>
                  <p:nvPr/>
                </p:nvSpPr>
                <p:spPr>
                  <a:xfrm rot="18431955">
                    <a:off x="4322805" y="4885098"/>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8" name="Triangle 62">
                    <a:extLst>
                      <a:ext uri="{FF2B5EF4-FFF2-40B4-BE49-F238E27FC236}">
                        <a16:creationId xmlns:a16="http://schemas.microsoft.com/office/drawing/2014/main" id="{FAA07EE9-647D-3E4B-BDFC-AC53E08F3444}"/>
                      </a:ext>
                    </a:extLst>
                  </p:cNvPr>
                  <p:cNvSpPr/>
                  <p:nvPr/>
                </p:nvSpPr>
                <p:spPr>
                  <a:xfrm rot="18431955">
                    <a:off x="5951094" y="4969179"/>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9" name="Triangle 62">
                    <a:extLst>
                      <a:ext uri="{FF2B5EF4-FFF2-40B4-BE49-F238E27FC236}">
                        <a16:creationId xmlns:a16="http://schemas.microsoft.com/office/drawing/2014/main" id="{C9032DF2-0115-8E47-A53E-3D01FA510303}"/>
                      </a:ext>
                    </a:extLst>
                  </p:cNvPr>
                  <p:cNvSpPr/>
                  <p:nvPr/>
                </p:nvSpPr>
                <p:spPr>
                  <a:xfrm rot="20539435">
                    <a:off x="6910727" y="4510097"/>
                    <a:ext cx="155361" cy="24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0" name="TextBox 139">
                    <a:extLst>
                      <a:ext uri="{FF2B5EF4-FFF2-40B4-BE49-F238E27FC236}">
                        <a16:creationId xmlns:a16="http://schemas.microsoft.com/office/drawing/2014/main" id="{074D100E-C4DA-D943-ABA4-9AD1DB7D8185}"/>
                      </a:ext>
                    </a:extLst>
                  </p:cNvPr>
                  <p:cNvSpPr txBox="1"/>
                  <p:nvPr/>
                </p:nvSpPr>
                <p:spPr>
                  <a:xfrm>
                    <a:off x="2735565" y="414066"/>
                    <a:ext cx="1079429" cy="502428"/>
                  </a:xfrm>
                  <a:prstGeom prst="rect">
                    <a:avLst/>
                  </a:prstGeom>
                  <a:noFill/>
                </p:spPr>
                <p:txBody>
                  <a:bodyPr rot="0" spcFirstLastPara="0" vertOverflow="overflow" horzOverflow="overflow" vert="horz" wrap="square" lIns="56721" tIns="28361" rIns="56721" bIns="28361" numCol="1" spcCol="0" rtlCol="0" fromWordArt="0" anchor="t" anchorCtr="0" forceAA="0" compatLnSpc="1">
                    <a:prstTxWarp prst="textNoShape">
                      <a:avLst/>
                    </a:prstTxWarp>
                    <a:spAutoFit/>
                  </a:bodyPr>
                  <a:lstStyle/>
                  <a:p>
                    <a:pPr algn="l"/>
                    <a:r>
                      <a:rPr lang="en-US" sz="1050" b="1">
                        <a:solidFill>
                          <a:srgbClr val="29F513"/>
                        </a:solidFill>
                        <a:latin typeface="+mj-lt"/>
                        <a:cs typeface="Calibri"/>
                      </a:rPr>
                      <a:t>c-</a:t>
                    </a:r>
                    <a:r>
                      <a:rPr lang="en-US" sz="1050" b="1" err="1">
                        <a:solidFill>
                          <a:srgbClr val="29F513"/>
                        </a:solidFill>
                        <a:latin typeface="+mj-lt"/>
                        <a:cs typeface="Calibri"/>
                      </a:rPr>
                      <a:t>Fos</a:t>
                    </a:r>
                    <a:endParaRPr lang="en-US" sz="1050" b="1">
                      <a:solidFill>
                        <a:srgbClr val="29F513"/>
                      </a:solidFill>
                      <a:latin typeface="+mj-lt"/>
                      <a:cs typeface="Calibri"/>
                    </a:endParaRPr>
                  </a:p>
                </p:txBody>
              </p:sp>
              <p:sp>
                <p:nvSpPr>
                  <p:cNvPr id="141" name="TextBox 140">
                    <a:extLst>
                      <a:ext uri="{FF2B5EF4-FFF2-40B4-BE49-F238E27FC236}">
                        <a16:creationId xmlns:a16="http://schemas.microsoft.com/office/drawing/2014/main" id="{6B127D1E-C70D-7D47-B889-CF936F38D4C3}"/>
                      </a:ext>
                    </a:extLst>
                  </p:cNvPr>
                  <p:cNvSpPr txBox="1"/>
                  <p:nvPr/>
                </p:nvSpPr>
                <p:spPr>
                  <a:xfrm>
                    <a:off x="5308775" y="414066"/>
                    <a:ext cx="2296845" cy="502428"/>
                  </a:xfrm>
                  <a:prstGeom prst="rect">
                    <a:avLst/>
                  </a:prstGeom>
                  <a:noFill/>
                </p:spPr>
                <p:txBody>
                  <a:bodyPr rot="0" spcFirstLastPara="0" vertOverflow="overflow" horzOverflow="overflow" vert="horz" wrap="square" lIns="56721" tIns="28361" rIns="56721" bIns="28361" numCol="1" spcCol="0" rtlCol="0" fromWordArt="0" anchor="t" anchorCtr="0" forceAA="0" compatLnSpc="1">
                    <a:prstTxWarp prst="textNoShape">
                      <a:avLst/>
                    </a:prstTxWarp>
                    <a:spAutoFit/>
                  </a:bodyPr>
                  <a:lstStyle/>
                  <a:p>
                    <a:pPr algn="l"/>
                    <a:r>
                      <a:rPr lang="en-US" sz="1050" b="1">
                        <a:solidFill>
                          <a:srgbClr val="4479FF"/>
                        </a:solidFill>
                        <a:latin typeface="+mj-lt"/>
                        <a:cs typeface="Calibri"/>
                      </a:rPr>
                      <a:t>DAPI</a:t>
                    </a:r>
                    <a:r>
                      <a:rPr lang="en-US" sz="1050" b="1">
                        <a:solidFill>
                          <a:schemeClr val="bg1"/>
                        </a:solidFill>
                        <a:latin typeface="+mj-lt"/>
                        <a:cs typeface="Calibri"/>
                      </a:rPr>
                      <a:t>/MERGE</a:t>
                    </a:r>
                  </a:p>
                </p:txBody>
              </p:sp>
            </p:grpSp>
            <p:cxnSp>
              <p:nvCxnSpPr>
                <p:cNvPr id="125" name="Straight Connector 124">
                  <a:extLst>
                    <a:ext uri="{FF2B5EF4-FFF2-40B4-BE49-F238E27FC236}">
                      <a16:creationId xmlns:a16="http://schemas.microsoft.com/office/drawing/2014/main" id="{FF76485B-0341-8F46-8687-0227D8529C04}"/>
                    </a:ext>
                  </a:extLst>
                </p:cNvPr>
                <p:cNvCxnSpPr>
                  <a:cxnSpLocks/>
                </p:cNvCxnSpPr>
                <p:nvPr/>
              </p:nvCxnSpPr>
              <p:spPr>
                <a:xfrm>
                  <a:off x="6284965" y="2488697"/>
                  <a:ext cx="14290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22" name="TextBox 121">
                <a:extLst>
                  <a:ext uri="{FF2B5EF4-FFF2-40B4-BE49-F238E27FC236}">
                    <a16:creationId xmlns:a16="http://schemas.microsoft.com/office/drawing/2014/main" id="{C06444C2-0138-0049-95EC-691FD5DABF94}"/>
                  </a:ext>
                </a:extLst>
              </p:cNvPr>
              <p:cNvSpPr txBox="1"/>
              <p:nvPr/>
            </p:nvSpPr>
            <p:spPr>
              <a:xfrm>
                <a:off x="6150018" y="1122133"/>
                <a:ext cx="490755" cy="200055"/>
              </a:xfrm>
              <a:prstGeom prst="rect">
                <a:avLst/>
              </a:prstGeom>
              <a:noFill/>
            </p:spPr>
            <p:txBody>
              <a:bodyPr wrap="square" rtlCol="0">
                <a:spAutoFit/>
              </a:bodyPr>
              <a:lstStyle/>
              <a:p>
                <a:r>
                  <a:rPr lang="en-US" sz="700" b="1">
                    <a:solidFill>
                      <a:schemeClr val="bg1"/>
                    </a:solidFill>
                  </a:rPr>
                  <a:t>100µm</a:t>
                </a:r>
              </a:p>
            </p:txBody>
          </p:sp>
          <p:sp>
            <p:nvSpPr>
              <p:cNvPr id="123" name="TextBox 122">
                <a:extLst>
                  <a:ext uri="{FF2B5EF4-FFF2-40B4-BE49-F238E27FC236}">
                    <a16:creationId xmlns:a16="http://schemas.microsoft.com/office/drawing/2014/main" id="{D4B4F4CF-0ACC-7643-AE87-9AB7F44F6EEA}"/>
                  </a:ext>
                </a:extLst>
              </p:cNvPr>
              <p:cNvSpPr txBox="1"/>
              <p:nvPr/>
            </p:nvSpPr>
            <p:spPr>
              <a:xfrm>
                <a:off x="6129856" y="2238110"/>
                <a:ext cx="457460" cy="200055"/>
              </a:xfrm>
              <a:prstGeom prst="rect">
                <a:avLst/>
              </a:prstGeom>
              <a:noFill/>
            </p:spPr>
            <p:txBody>
              <a:bodyPr wrap="square" rtlCol="0">
                <a:spAutoFit/>
              </a:bodyPr>
              <a:lstStyle/>
              <a:p>
                <a:r>
                  <a:rPr lang="en-US" sz="700" b="1">
                    <a:solidFill>
                      <a:schemeClr val="bg1"/>
                    </a:solidFill>
                  </a:rPr>
                  <a:t>100µm</a:t>
                </a:r>
              </a:p>
            </p:txBody>
          </p:sp>
        </p:grpSp>
        <p:cxnSp>
          <p:nvCxnSpPr>
            <p:cNvPr id="118" name="Straight Connector 117">
              <a:extLst>
                <a:ext uri="{FF2B5EF4-FFF2-40B4-BE49-F238E27FC236}">
                  <a16:creationId xmlns:a16="http://schemas.microsoft.com/office/drawing/2014/main" id="{78AD0115-6EFF-FD4F-B40B-EE70E2F7036F}"/>
                </a:ext>
              </a:extLst>
            </p:cNvPr>
            <p:cNvCxnSpPr>
              <a:cxnSpLocks/>
            </p:cNvCxnSpPr>
            <p:nvPr/>
          </p:nvCxnSpPr>
          <p:spPr>
            <a:xfrm>
              <a:off x="6186848" y="1294731"/>
              <a:ext cx="337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244BEC1-D8D9-214B-BEB3-0B4ED60D4018}"/>
                </a:ext>
              </a:extLst>
            </p:cNvPr>
            <p:cNvCxnSpPr>
              <a:cxnSpLocks/>
            </p:cNvCxnSpPr>
            <p:nvPr/>
          </p:nvCxnSpPr>
          <p:spPr>
            <a:xfrm>
              <a:off x="6280080" y="1324991"/>
              <a:ext cx="14290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1A4F94AB-9FFE-DE48-BD70-8B5D00338782}"/>
                </a:ext>
              </a:extLst>
            </p:cNvPr>
            <p:cNvCxnSpPr>
              <a:cxnSpLocks/>
            </p:cNvCxnSpPr>
            <p:nvPr/>
          </p:nvCxnSpPr>
          <p:spPr>
            <a:xfrm>
              <a:off x="6186848" y="2408008"/>
              <a:ext cx="3376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2" name="TextBox 141">
            <a:extLst>
              <a:ext uri="{FF2B5EF4-FFF2-40B4-BE49-F238E27FC236}">
                <a16:creationId xmlns:a16="http://schemas.microsoft.com/office/drawing/2014/main" id="{5CEEA8E9-0658-2A43-B787-F53033D22E06}"/>
              </a:ext>
            </a:extLst>
          </p:cNvPr>
          <p:cNvSpPr txBox="1"/>
          <p:nvPr/>
        </p:nvSpPr>
        <p:spPr>
          <a:xfrm>
            <a:off x="3787686" y="3260008"/>
            <a:ext cx="481093" cy="369332"/>
          </a:xfrm>
          <a:prstGeom prst="rect">
            <a:avLst/>
          </a:prstGeom>
          <a:noFill/>
        </p:spPr>
        <p:txBody>
          <a:bodyPr wrap="square" rtlCol="0">
            <a:spAutoFit/>
          </a:bodyPr>
          <a:lstStyle/>
          <a:p>
            <a:r>
              <a:rPr lang="en-US">
                <a:latin typeface="+mj-lt"/>
              </a:rPr>
              <a:t>D</a:t>
            </a:r>
          </a:p>
        </p:txBody>
      </p:sp>
      <p:sp>
        <p:nvSpPr>
          <p:cNvPr id="145" name="TextBox 144">
            <a:extLst>
              <a:ext uri="{FF2B5EF4-FFF2-40B4-BE49-F238E27FC236}">
                <a16:creationId xmlns:a16="http://schemas.microsoft.com/office/drawing/2014/main" id="{71AC8BD2-8EC7-5A47-AA02-89911BFB09CD}"/>
              </a:ext>
            </a:extLst>
          </p:cNvPr>
          <p:cNvSpPr txBox="1"/>
          <p:nvPr/>
        </p:nvSpPr>
        <p:spPr>
          <a:xfrm>
            <a:off x="5642416" y="3819265"/>
            <a:ext cx="444383" cy="261610"/>
          </a:xfrm>
          <a:prstGeom prst="rect">
            <a:avLst/>
          </a:prstGeom>
          <a:noFill/>
        </p:spPr>
        <p:txBody>
          <a:bodyPr wrap="square" rtlCol="0">
            <a:spAutoFit/>
          </a:bodyPr>
          <a:lstStyle/>
          <a:p>
            <a:r>
              <a:rPr lang="en-US" sz="1100"/>
              <a:t>*</a:t>
            </a:r>
          </a:p>
        </p:txBody>
      </p:sp>
      <p:grpSp>
        <p:nvGrpSpPr>
          <p:cNvPr id="11" name="Group 10">
            <a:extLst>
              <a:ext uri="{FF2B5EF4-FFF2-40B4-BE49-F238E27FC236}">
                <a16:creationId xmlns:a16="http://schemas.microsoft.com/office/drawing/2014/main" id="{6E378BC7-411D-6346-A600-63F4E5858711}"/>
              </a:ext>
            </a:extLst>
          </p:cNvPr>
          <p:cNvGrpSpPr/>
          <p:nvPr/>
        </p:nvGrpSpPr>
        <p:grpSpPr>
          <a:xfrm>
            <a:off x="4130304" y="3710056"/>
            <a:ext cx="2140160" cy="2583442"/>
            <a:chOff x="4432288" y="6364522"/>
            <a:chExt cx="2140160" cy="2583442"/>
          </a:xfrm>
        </p:grpSpPr>
        <p:graphicFrame>
          <p:nvGraphicFramePr>
            <p:cNvPr id="143" name="Chart 142">
              <a:extLst>
                <a:ext uri="{FF2B5EF4-FFF2-40B4-BE49-F238E27FC236}">
                  <a16:creationId xmlns:a16="http://schemas.microsoft.com/office/drawing/2014/main" id="{AB373E35-E6E0-D344-B861-F385EF465E29}"/>
                </a:ext>
              </a:extLst>
            </p:cNvPr>
            <p:cNvGraphicFramePr>
              <a:graphicFrameLocks/>
            </p:cNvGraphicFramePr>
            <p:nvPr>
              <p:extLst>
                <p:ext uri="{D42A27DB-BD31-4B8C-83A1-F6EECF244321}">
                  <p14:modId xmlns:p14="http://schemas.microsoft.com/office/powerpoint/2010/main" val="2369952561"/>
                </p:ext>
              </p:extLst>
            </p:nvPr>
          </p:nvGraphicFramePr>
          <p:xfrm>
            <a:off x="4607227" y="6364522"/>
            <a:ext cx="1965221" cy="2322025"/>
          </p:xfrm>
          <a:graphic>
            <a:graphicData uri="http://schemas.openxmlformats.org/drawingml/2006/chart">
              <c:chart xmlns:c="http://schemas.openxmlformats.org/drawingml/2006/chart" xmlns:r="http://schemas.openxmlformats.org/officeDocument/2006/relationships" r:id="rId20"/>
            </a:graphicData>
          </a:graphic>
        </p:graphicFrame>
        <p:sp>
          <p:nvSpPr>
            <p:cNvPr id="144" name="TextBox 143">
              <a:extLst>
                <a:ext uri="{FF2B5EF4-FFF2-40B4-BE49-F238E27FC236}">
                  <a16:creationId xmlns:a16="http://schemas.microsoft.com/office/drawing/2014/main" id="{DE78A23B-E048-3D45-9ADF-36104381029A}"/>
                </a:ext>
              </a:extLst>
            </p:cNvPr>
            <p:cNvSpPr txBox="1"/>
            <p:nvPr/>
          </p:nvSpPr>
          <p:spPr>
            <a:xfrm>
              <a:off x="4905571" y="8717132"/>
              <a:ext cx="1598165" cy="230832"/>
            </a:xfrm>
            <a:prstGeom prst="rect">
              <a:avLst/>
            </a:prstGeom>
            <a:noFill/>
          </p:spPr>
          <p:txBody>
            <a:bodyPr wrap="square" rtlCol="0">
              <a:spAutoFit/>
            </a:bodyPr>
            <a:lstStyle/>
            <a:p>
              <a:r>
                <a:rPr lang="en-US" sz="900">
                  <a:latin typeface="+mj-lt"/>
                </a:rPr>
                <a:t>Student’s t-test : p&lt;0.05</a:t>
              </a:r>
            </a:p>
          </p:txBody>
        </p:sp>
        <p:sp>
          <p:nvSpPr>
            <p:cNvPr id="146" name="TextBox 145">
              <a:extLst>
                <a:ext uri="{FF2B5EF4-FFF2-40B4-BE49-F238E27FC236}">
                  <a16:creationId xmlns:a16="http://schemas.microsoft.com/office/drawing/2014/main" id="{15D7DAA5-0EFD-D64E-8EC4-24631A93669A}"/>
                </a:ext>
              </a:extLst>
            </p:cNvPr>
            <p:cNvSpPr txBox="1"/>
            <p:nvPr/>
          </p:nvSpPr>
          <p:spPr>
            <a:xfrm rot="16200000">
              <a:off x="3987327" y="7181022"/>
              <a:ext cx="1120754" cy="230832"/>
            </a:xfrm>
            <a:prstGeom prst="rect">
              <a:avLst/>
            </a:prstGeom>
            <a:noFill/>
          </p:spPr>
          <p:txBody>
            <a:bodyPr wrap="square" rtlCol="0" anchor="t">
              <a:spAutoFit/>
            </a:bodyPr>
            <a:lstStyle/>
            <a:p>
              <a:r>
                <a:rPr lang="en-US" sz="900">
                  <a:latin typeface="+mj-lt"/>
                </a:rPr>
                <a:t>% of cells c-</a:t>
              </a:r>
              <a:r>
                <a:rPr lang="en-US" sz="900" err="1">
                  <a:latin typeface="+mj-lt"/>
                </a:rPr>
                <a:t>Fos</a:t>
              </a:r>
              <a:endParaRPr lang="en-US" sz="900">
                <a:latin typeface="+mj-lt"/>
              </a:endParaRPr>
            </a:p>
          </p:txBody>
        </p:sp>
      </p:grpSp>
      <p:sp>
        <p:nvSpPr>
          <p:cNvPr id="147" name="TextBox 146">
            <a:extLst>
              <a:ext uri="{FF2B5EF4-FFF2-40B4-BE49-F238E27FC236}">
                <a16:creationId xmlns:a16="http://schemas.microsoft.com/office/drawing/2014/main" id="{CF4B01C3-24EB-4542-AEFA-C9439A2E83F6}"/>
              </a:ext>
            </a:extLst>
          </p:cNvPr>
          <p:cNvSpPr txBox="1"/>
          <p:nvPr/>
        </p:nvSpPr>
        <p:spPr>
          <a:xfrm>
            <a:off x="27109" y="6250415"/>
            <a:ext cx="481093" cy="369332"/>
          </a:xfrm>
          <a:prstGeom prst="rect">
            <a:avLst/>
          </a:prstGeom>
          <a:noFill/>
        </p:spPr>
        <p:txBody>
          <a:bodyPr wrap="square" rtlCol="0">
            <a:spAutoFit/>
          </a:bodyPr>
          <a:lstStyle/>
          <a:p>
            <a:r>
              <a:rPr lang="en-US"/>
              <a:t>E</a:t>
            </a:r>
          </a:p>
        </p:txBody>
      </p:sp>
      <p:sp>
        <p:nvSpPr>
          <p:cNvPr id="148" name="TextBox 147">
            <a:extLst>
              <a:ext uri="{FF2B5EF4-FFF2-40B4-BE49-F238E27FC236}">
                <a16:creationId xmlns:a16="http://schemas.microsoft.com/office/drawing/2014/main" id="{13DD10F3-4069-7049-AA18-1F31E607A900}"/>
              </a:ext>
            </a:extLst>
          </p:cNvPr>
          <p:cNvSpPr txBox="1"/>
          <p:nvPr/>
        </p:nvSpPr>
        <p:spPr>
          <a:xfrm>
            <a:off x="3806759" y="6302450"/>
            <a:ext cx="481093" cy="369332"/>
          </a:xfrm>
          <a:prstGeom prst="rect">
            <a:avLst/>
          </a:prstGeom>
          <a:noFill/>
        </p:spPr>
        <p:txBody>
          <a:bodyPr wrap="square" rtlCol="0">
            <a:spAutoFit/>
          </a:bodyPr>
          <a:lstStyle/>
          <a:p>
            <a:r>
              <a:rPr lang="en-US"/>
              <a:t>F</a:t>
            </a:r>
          </a:p>
        </p:txBody>
      </p:sp>
    </p:spTree>
    <p:extLst>
      <p:ext uri="{BB962C8B-B14F-4D97-AF65-F5344CB8AC3E}">
        <p14:creationId xmlns:p14="http://schemas.microsoft.com/office/powerpoint/2010/main" val="345235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 y="258814"/>
            <a:ext cx="6187044" cy="2123658"/>
          </a:xfrm>
          <a:prstGeom prst="rect">
            <a:avLst/>
          </a:prstGeom>
        </p:spPr>
        <p:txBody>
          <a:bodyPr wrap="square" anchor="t">
            <a:spAutoFit/>
          </a:bodyPr>
          <a:lstStyle/>
          <a:p>
            <a:r>
              <a:rPr lang="en-US" sz="1100" b="1"/>
              <a:t>Sup 5: Association of </a:t>
            </a:r>
            <a:r>
              <a:rPr lang="en-US" sz="1100" b="1" err="1"/>
              <a:t>lncRNAs</a:t>
            </a:r>
            <a:r>
              <a:rPr lang="en-US" sz="1100" b="1"/>
              <a:t> with polysomes during neuronal differentiation</a:t>
            </a:r>
          </a:p>
          <a:p>
            <a:endParaRPr lang="en-US" sz="1100"/>
          </a:p>
          <a:p>
            <a:pPr algn="just"/>
            <a:r>
              <a:rPr lang="en-US" sz="1100"/>
              <a:t>(A) Venn diagram of overlap in </a:t>
            </a:r>
            <a:r>
              <a:rPr lang="en-US" sz="1100" err="1"/>
              <a:t>lncRNAs</a:t>
            </a:r>
            <a:r>
              <a:rPr lang="en-US" sz="1100"/>
              <a:t> depleted from Polysomes in Control and RA. Pie charts of lncRNA types present in different populations (B) depleted from polysomes in RA and (C) depleted from polysomes in Control (intergenic; anti-sense; sense-overlapping; retained intron; sense-intronic; uncharacterized; NMD target). </a:t>
            </a:r>
          </a:p>
          <a:p>
            <a:pPr algn="just"/>
            <a:endParaRPr lang="en-US" sz="1100"/>
          </a:p>
          <a:p>
            <a:pPr algn="just"/>
            <a:endParaRPr lang="en-US" sz="1100"/>
          </a:p>
          <a:p>
            <a:pPr algn="just"/>
            <a:endParaRPr lang="en-US" sz="1100"/>
          </a:p>
          <a:p>
            <a:pPr algn="just"/>
            <a:endParaRPr lang="en-US" sz="1100"/>
          </a:p>
          <a:p>
            <a:pPr algn="just"/>
            <a:endParaRPr lang="en-US" sz="1100"/>
          </a:p>
          <a:p>
            <a:endParaRPr lang="en-US" sz="1100"/>
          </a:p>
        </p:txBody>
      </p:sp>
    </p:spTree>
    <p:extLst>
      <p:ext uri="{BB962C8B-B14F-4D97-AF65-F5344CB8AC3E}">
        <p14:creationId xmlns:p14="http://schemas.microsoft.com/office/powerpoint/2010/main" val="369116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B87A22-2466-7E4E-AF0B-03F1E4807F62}"/>
              </a:ext>
            </a:extLst>
          </p:cNvPr>
          <p:cNvSpPr txBox="1"/>
          <p:nvPr/>
        </p:nvSpPr>
        <p:spPr>
          <a:xfrm>
            <a:off x="2810647" y="0"/>
            <a:ext cx="1391568" cy="369332"/>
          </a:xfrm>
          <a:prstGeom prst="rect">
            <a:avLst/>
          </a:prstGeom>
          <a:noFill/>
        </p:spPr>
        <p:txBody>
          <a:bodyPr wrap="square" rtlCol="0">
            <a:spAutoFit/>
          </a:bodyPr>
          <a:lstStyle/>
          <a:p>
            <a:r>
              <a:rPr lang="en-GB" b="1">
                <a:latin typeface="+mj-lt"/>
              </a:rPr>
              <a:t>Sup 6</a:t>
            </a:r>
          </a:p>
        </p:txBody>
      </p:sp>
      <p:sp>
        <p:nvSpPr>
          <p:cNvPr id="8" name="TextBox 7">
            <a:extLst>
              <a:ext uri="{FF2B5EF4-FFF2-40B4-BE49-F238E27FC236}">
                <a16:creationId xmlns:a16="http://schemas.microsoft.com/office/drawing/2014/main" id="{2EABE962-5D33-DE41-86AD-4C4C1D44260E}"/>
              </a:ext>
            </a:extLst>
          </p:cNvPr>
          <p:cNvSpPr txBox="1"/>
          <p:nvPr/>
        </p:nvSpPr>
        <p:spPr>
          <a:xfrm>
            <a:off x="136541" y="417326"/>
            <a:ext cx="449580" cy="369332"/>
          </a:xfrm>
          <a:prstGeom prst="rect">
            <a:avLst/>
          </a:prstGeom>
          <a:noFill/>
        </p:spPr>
        <p:txBody>
          <a:bodyPr wrap="square" rtlCol="0">
            <a:spAutoFit/>
          </a:bodyPr>
          <a:lstStyle/>
          <a:p>
            <a:r>
              <a:rPr lang="en-GB">
                <a:latin typeface="+mj-lt"/>
              </a:rPr>
              <a:t>A</a:t>
            </a:r>
          </a:p>
        </p:txBody>
      </p:sp>
      <p:sp>
        <p:nvSpPr>
          <p:cNvPr id="18" name="TextBox 17">
            <a:extLst>
              <a:ext uri="{FF2B5EF4-FFF2-40B4-BE49-F238E27FC236}">
                <a16:creationId xmlns:a16="http://schemas.microsoft.com/office/drawing/2014/main" id="{51488DFA-2810-E34B-9C65-74BFBD2EC074}"/>
              </a:ext>
            </a:extLst>
          </p:cNvPr>
          <p:cNvSpPr txBox="1"/>
          <p:nvPr/>
        </p:nvSpPr>
        <p:spPr>
          <a:xfrm>
            <a:off x="3458445" y="355216"/>
            <a:ext cx="481093" cy="369332"/>
          </a:xfrm>
          <a:prstGeom prst="rect">
            <a:avLst/>
          </a:prstGeom>
          <a:noFill/>
        </p:spPr>
        <p:txBody>
          <a:bodyPr wrap="square" rtlCol="0">
            <a:spAutoFit/>
          </a:bodyPr>
          <a:lstStyle/>
          <a:p>
            <a:r>
              <a:rPr lang="en-US">
                <a:latin typeface="+mj-lt"/>
              </a:rPr>
              <a:t>B</a:t>
            </a:r>
          </a:p>
        </p:txBody>
      </p:sp>
      <p:grpSp>
        <p:nvGrpSpPr>
          <p:cNvPr id="19" name="Group 18">
            <a:extLst>
              <a:ext uri="{FF2B5EF4-FFF2-40B4-BE49-F238E27FC236}">
                <a16:creationId xmlns:a16="http://schemas.microsoft.com/office/drawing/2014/main" id="{0C614DE4-4AC5-CD4D-A119-088954A1B378}"/>
              </a:ext>
            </a:extLst>
          </p:cNvPr>
          <p:cNvGrpSpPr>
            <a:grpSpLocks noChangeAspect="1"/>
          </p:cNvGrpSpPr>
          <p:nvPr/>
        </p:nvGrpSpPr>
        <p:grpSpPr>
          <a:xfrm>
            <a:off x="3322262" y="820194"/>
            <a:ext cx="3595280" cy="1574583"/>
            <a:chOff x="0" y="216352"/>
            <a:chExt cx="4769814" cy="2088980"/>
          </a:xfrm>
        </p:grpSpPr>
        <p:grpSp>
          <p:nvGrpSpPr>
            <p:cNvPr id="20" name="Group 19">
              <a:extLst>
                <a:ext uri="{FF2B5EF4-FFF2-40B4-BE49-F238E27FC236}">
                  <a16:creationId xmlns:a16="http://schemas.microsoft.com/office/drawing/2014/main" id="{C88073F5-42F4-594A-8E8C-F01E2A8B3FF1}"/>
                </a:ext>
              </a:extLst>
            </p:cNvPr>
            <p:cNvGrpSpPr>
              <a:grpSpLocks noChangeAspect="1"/>
            </p:cNvGrpSpPr>
            <p:nvPr/>
          </p:nvGrpSpPr>
          <p:grpSpPr>
            <a:xfrm>
              <a:off x="0" y="568404"/>
              <a:ext cx="4769814" cy="1736928"/>
              <a:chOff x="1736376" y="2318303"/>
              <a:chExt cx="9253357" cy="3369609"/>
            </a:xfrm>
          </p:grpSpPr>
          <p:graphicFrame>
            <p:nvGraphicFramePr>
              <p:cNvPr id="25" name="Chart 24">
                <a:extLst>
                  <a:ext uri="{FF2B5EF4-FFF2-40B4-BE49-F238E27FC236}">
                    <a16:creationId xmlns:a16="http://schemas.microsoft.com/office/drawing/2014/main" id="{90FA44B0-AD77-FF40-855C-455457018721}"/>
                  </a:ext>
                </a:extLst>
              </p:cNvPr>
              <p:cNvGraphicFramePr>
                <a:graphicFrameLocks/>
              </p:cNvGraphicFramePr>
              <p:nvPr>
                <p:extLst>
                  <p:ext uri="{D42A27DB-BD31-4B8C-83A1-F6EECF244321}">
                    <p14:modId xmlns:p14="http://schemas.microsoft.com/office/powerpoint/2010/main" val="3112995071"/>
                  </p:ext>
                </p:extLst>
              </p:nvPr>
            </p:nvGraphicFramePr>
            <p:xfrm>
              <a:off x="1736376" y="2496118"/>
              <a:ext cx="4732867" cy="28532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2FB35273-A666-EA4F-9406-B7071C7ADA21}"/>
                  </a:ext>
                </a:extLst>
              </p:cNvPr>
              <p:cNvGraphicFramePr>
                <a:graphicFrameLocks/>
              </p:cNvGraphicFramePr>
              <p:nvPr>
                <p:extLst>
                  <p:ext uri="{D42A27DB-BD31-4B8C-83A1-F6EECF244321}">
                    <p14:modId xmlns:p14="http://schemas.microsoft.com/office/powerpoint/2010/main" val="200619858"/>
                  </p:ext>
                </p:extLst>
              </p:nvPr>
            </p:nvGraphicFramePr>
            <p:xfrm>
              <a:off x="6319052" y="2318303"/>
              <a:ext cx="4670681" cy="2829429"/>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0534B99D-97C2-C54C-A771-A0F5242309FA}"/>
                  </a:ext>
                </a:extLst>
              </p:cNvPr>
              <p:cNvSpPr txBox="1"/>
              <p:nvPr/>
            </p:nvSpPr>
            <p:spPr>
              <a:xfrm>
                <a:off x="3181308" y="4747674"/>
                <a:ext cx="2825930" cy="507518"/>
              </a:xfrm>
              <a:prstGeom prst="rect">
                <a:avLst/>
              </a:prstGeom>
              <a:noFill/>
            </p:spPr>
            <p:txBody>
              <a:bodyPr wrap="square" rtlCol="0">
                <a:spAutoFit/>
              </a:bodyPr>
              <a:lstStyle/>
              <a:p>
                <a:r>
                  <a:rPr lang="en-US" sz="1100" b="1">
                    <a:latin typeface="+mj-lt"/>
                  </a:rPr>
                  <a:t>Ribosome footprints</a:t>
                </a:r>
              </a:p>
            </p:txBody>
          </p:sp>
          <p:sp>
            <p:nvSpPr>
              <p:cNvPr id="28" name="TextBox 27">
                <a:extLst>
                  <a:ext uri="{FF2B5EF4-FFF2-40B4-BE49-F238E27FC236}">
                    <a16:creationId xmlns:a16="http://schemas.microsoft.com/office/drawing/2014/main" id="{08419902-11A6-AE4F-9632-78EEE274BB7E}"/>
                  </a:ext>
                </a:extLst>
              </p:cNvPr>
              <p:cNvSpPr txBox="1"/>
              <p:nvPr/>
            </p:nvSpPr>
            <p:spPr>
              <a:xfrm>
                <a:off x="7582405" y="5014593"/>
                <a:ext cx="3047389" cy="673319"/>
              </a:xfrm>
              <a:prstGeom prst="rect">
                <a:avLst/>
              </a:prstGeom>
              <a:noFill/>
            </p:spPr>
            <p:txBody>
              <a:bodyPr wrap="square" rtlCol="0">
                <a:spAutoFit/>
              </a:bodyPr>
              <a:lstStyle/>
              <a:p>
                <a:r>
                  <a:rPr lang="en-US" sz="1100" b="1">
                    <a:latin typeface="+mj-lt"/>
                  </a:rPr>
                  <a:t>RNA-Seq (Total) </a:t>
                </a:r>
              </a:p>
            </p:txBody>
          </p:sp>
        </p:grpSp>
        <p:sp>
          <p:nvSpPr>
            <p:cNvPr id="21" name="TextBox 20">
              <a:extLst>
                <a:ext uri="{FF2B5EF4-FFF2-40B4-BE49-F238E27FC236}">
                  <a16:creationId xmlns:a16="http://schemas.microsoft.com/office/drawing/2014/main" id="{AFB4F7A7-B0EB-DF4C-A63D-F8287E0C1712}"/>
                </a:ext>
              </a:extLst>
            </p:cNvPr>
            <p:cNvSpPr txBox="1"/>
            <p:nvPr/>
          </p:nvSpPr>
          <p:spPr>
            <a:xfrm>
              <a:off x="3526642" y="968065"/>
              <a:ext cx="915635" cy="369332"/>
            </a:xfrm>
            <a:prstGeom prst="rect">
              <a:avLst/>
            </a:prstGeom>
            <a:noFill/>
          </p:spPr>
          <p:txBody>
            <a:bodyPr wrap="none" rtlCol="0">
              <a:spAutoFit/>
            </a:bodyPr>
            <a:lstStyle/>
            <a:p>
              <a:pPr algn="ctr"/>
              <a:r>
                <a:rPr lang="en-US" sz="900">
                  <a:latin typeface="+mj-lt"/>
                </a:rPr>
                <a:t>Mapped to CDS</a:t>
              </a:r>
            </a:p>
            <a:p>
              <a:pPr algn="ctr"/>
              <a:r>
                <a:rPr lang="en-US" sz="900">
                  <a:latin typeface="+mj-lt"/>
                </a:rPr>
                <a:t>(53%)</a:t>
              </a:r>
            </a:p>
          </p:txBody>
        </p:sp>
        <p:sp>
          <p:nvSpPr>
            <p:cNvPr id="22" name="TextBox 21">
              <a:extLst>
                <a:ext uri="{FF2B5EF4-FFF2-40B4-BE49-F238E27FC236}">
                  <a16:creationId xmlns:a16="http://schemas.microsoft.com/office/drawing/2014/main" id="{D0EBC429-513B-4D4A-B7FE-2726641F6275}"/>
                </a:ext>
              </a:extLst>
            </p:cNvPr>
            <p:cNvSpPr txBox="1"/>
            <p:nvPr/>
          </p:nvSpPr>
          <p:spPr>
            <a:xfrm>
              <a:off x="2725634" y="775538"/>
              <a:ext cx="884500" cy="507831"/>
            </a:xfrm>
            <a:prstGeom prst="rect">
              <a:avLst/>
            </a:prstGeom>
            <a:noFill/>
          </p:spPr>
          <p:txBody>
            <a:bodyPr wrap="square" rtlCol="0">
              <a:spAutoFit/>
            </a:bodyPr>
            <a:lstStyle/>
            <a:p>
              <a:pPr algn="ctr"/>
              <a:r>
                <a:rPr lang="en-US" sz="900">
                  <a:latin typeface="+mj-lt"/>
                </a:rPr>
                <a:t>Mapped to non-CDS</a:t>
              </a:r>
            </a:p>
            <a:p>
              <a:pPr algn="ctr"/>
              <a:r>
                <a:rPr lang="en-US" sz="900">
                  <a:latin typeface="+mj-lt"/>
                </a:rPr>
                <a:t>(47%)</a:t>
              </a:r>
            </a:p>
          </p:txBody>
        </p:sp>
        <p:sp>
          <p:nvSpPr>
            <p:cNvPr id="23" name="TextBox 22">
              <a:extLst>
                <a:ext uri="{FF2B5EF4-FFF2-40B4-BE49-F238E27FC236}">
                  <a16:creationId xmlns:a16="http://schemas.microsoft.com/office/drawing/2014/main" id="{99114223-704A-1749-A05B-FC021F9650C1}"/>
                </a:ext>
              </a:extLst>
            </p:cNvPr>
            <p:cNvSpPr txBox="1"/>
            <p:nvPr/>
          </p:nvSpPr>
          <p:spPr>
            <a:xfrm>
              <a:off x="872789" y="1155990"/>
              <a:ext cx="915635" cy="369332"/>
            </a:xfrm>
            <a:prstGeom prst="rect">
              <a:avLst/>
            </a:prstGeom>
            <a:noFill/>
          </p:spPr>
          <p:txBody>
            <a:bodyPr wrap="none" rtlCol="0">
              <a:spAutoFit/>
            </a:bodyPr>
            <a:lstStyle/>
            <a:p>
              <a:pPr algn="ctr"/>
              <a:r>
                <a:rPr lang="en-US" sz="900">
                  <a:latin typeface="+mj-lt"/>
                </a:rPr>
                <a:t>Mapped to CDS</a:t>
              </a:r>
            </a:p>
            <a:p>
              <a:pPr algn="ctr"/>
              <a:r>
                <a:rPr lang="en-US" sz="900">
                  <a:latin typeface="+mj-lt"/>
                </a:rPr>
                <a:t>(95%)</a:t>
              </a:r>
            </a:p>
          </p:txBody>
        </p:sp>
        <p:sp>
          <p:nvSpPr>
            <p:cNvPr id="24" name="TextBox 23">
              <a:extLst>
                <a:ext uri="{FF2B5EF4-FFF2-40B4-BE49-F238E27FC236}">
                  <a16:creationId xmlns:a16="http://schemas.microsoft.com/office/drawing/2014/main" id="{FEE88351-98D4-2D4E-84EC-620B59578F73}"/>
                </a:ext>
              </a:extLst>
            </p:cNvPr>
            <p:cNvSpPr txBox="1"/>
            <p:nvPr/>
          </p:nvSpPr>
          <p:spPr>
            <a:xfrm>
              <a:off x="503158" y="216352"/>
              <a:ext cx="1154864" cy="673733"/>
            </a:xfrm>
            <a:prstGeom prst="rect">
              <a:avLst/>
            </a:prstGeom>
            <a:noFill/>
          </p:spPr>
          <p:txBody>
            <a:bodyPr wrap="square" rtlCol="0">
              <a:spAutoFit/>
            </a:bodyPr>
            <a:lstStyle/>
            <a:p>
              <a:pPr algn="ctr"/>
              <a:r>
                <a:rPr lang="en-US" sz="900">
                  <a:latin typeface="+mj-lt"/>
                </a:rPr>
                <a:t>Mapped to non-CDS</a:t>
              </a:r>
            </a:p>
            <a:p>
              <a:pPr algn="ctr"/>
              <a:r>
                <a:rPr lang="en-US" sz="900">
                  <a:latin typeface="+mj-lt"/>
                </a:rPr>
                <a:t>(5%)</a:t>
              </a:r>
            </a:p>
          </p:txBody>
        </p:sp>
      </p:grpSp>
      <p:graphicFrame>
        <p:nvGraphicFramePr>
          <p:cNvPr id="29" name="Chart 28">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149331768"/>
              </p:ext>
            </p:extLst>
          </p:nvPr>
        </p:nvGraphicFramePr>
        <p:xfrm>
          <a:off x="296111" y="768644"/>
          <a:ext cx="2919090" cy="1992756"/>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F3EF2F3B-61E2-5C46-9062-99A3C1FA1EC3}"/>
              </a:ext>
            </a:extLst>
          </p:cNvPr>
          <p:cNvSpPr txBox="1"/>
          <p:nvPr/>
        </p:nvSpPr>
        <p:spPr>
          <a:xfrm rot="16200000">
            <a:off x="-432447" y="1490309"/>
            <a:ext cx="1412111" cy="261610"/>
          </a:xfrm>
          <a:prstGeom prst="rect">
            <a:avLst/>
          </a:prstGeom>
          <a:noFill/>
        </p:spPr>
        <p:txBody>
          <a:bodyPr wrap="square" rtlCol="0">
            <a:spAutoFit/>
          </a:bodyPr>
          <a:lstStyle/>
          <a:p>
            <a:r>
              <a:rPr lang="en-US" sz="1100">
                <a:latin typeface="+mj-lt"/>
              </a:rPr>
              <a:t>Percentage of reads</a:t>
            </a:r>
          </a:p>
        </p:txBody>
      </p:sp>
      <p:sp>
        <p:nvSpPr>
          <p:cNvPr id="33" name="TextBox 32">
            <a:extLst>
              <a:ext uri="{FF2B5EF4-FFF2-40B4-BE49-F238E27FC236}">
                <a16:creationId xmlns:a16="http://schemas.microsoft.com/office/drawing/2014/main" id="{D3DA67C5-3E55-4241-9E0B-DC4C866F7E0B}"/>
              </a:ext>
            </a:extLst>
          </p:cNvPr>
          <p:cNvSpPr txBox="1"/>
          <p:nvPr/>
        </p:nvSpPr>
        <p:spPr>
          <a:xfrm>
            <a:off x="136541" y="2834686"/>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C</a:t>
            </a:r>
          </a:p>
        </p:txBody>
      </p:sp>
      <p:sp>
        <p:nvSpPr>
          <p:cNvPr id="35" name="TextBox 34">
            <a:extLst>
              <a:ext uri="{FF2B5EF4-FFF2-40B4-BE49-F238E27FC236}">
                <a16:creationId xmlns:a16="http://schemas.microsoft.com/office/drawing/2014/main" id="{E8B69A52-8DA8-0E46-910D-E782D9EFDCB3}"/>
              </a:ext>
            </a:extLst>
          </p:cNvPr>
          <p:cNvSpPr txBox="1"/>
          <p:nvPr/>
        </p:nvSpPr>
        <p:spPr>
          <a:xfrm>
            <a:off x="372918" y="3025137"/>
            <a:ext cx="32042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cs typeface="Calibri"/>
              </a:rPr>
              <a:t>Translated lncRNA-</a:t>
            </a:r>
            <a:r>
              <a:rPr lang="en-US" sz="1200" err="1">
                <a:latin typeface="+mj-lt"/>
                <a:cs typeface="Calibri"/>
              </a:rPr>
              <a:t>smORFs</a:t>
            </a:r>
            <a:r>
              <a:rPr lang="en-US" sz="1200">
                <a:latin typeface="+mj-lt"/>
                <a:cs typeface="Calibri"/>
              </a:rPr>
              <a:t> - Control</a:t>
            </a:r>
          </a:p>
        </p:txBody>
      </p:sp>
      <p:sp>
        <p:nvSpPr>
          <p:cNvPr id="37" name="TextBox 36">
            <a:extLst>
              <a:ext uri="{FF2B5EF4-FFF2-40B4-BE49-F238E27FC236}">
                <a16:creationId xmlns:a16="http://schemas.microsoft.com/office/drawing/2014/main" id="{CA4517F7-B4A0-6547-9356-D968DFB12C10}"/>
              </a:ext>
            </a:extLst>
          </p:cNvPr>
          <p:cNvSpPr txBox="1"/>
          <p:nvPr/>
        </p:nvSpPr>
        <p:spPr>
          <a:xfrm>
            <a:off x="136541" y="5059000"/>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E</a:t>
            </a:r>
          </a:p>
        </p:txBody>
      </p:sp>
      <p:sp>
        <p:nvSpPr>
          <p:cNvPr id="38" name="TextBox 37">
            <a:extLst>
              <a:ext uri="{FF2B5EF4-FFF2-40B4-BE49-F238E27FC236}">
                <a16:creationId xmlns:a16="http://schemas.microsoft.com/office/drawing/2014/main" id="{29DE00CA-618C-7842-9E49-25399A113F43}"/>
              </a:ext>
            </a:extLst>
          </p:cNvPr>
          <p:cNvSpPr txBox="1"/>
          <p:nvPr/>
        </p:nvSpPr>
        <p:spPr>
          <a:xfrm>
            <a:off x="3594465" y="3025137"/>
            <a:ext cx="32042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cs typeface="Calibri"/>
              </a:rPr>
              <a:t>Translated lncRNA-</a:t>
            </a:r>
            <a:r>
              <a:rPr lang="en-US" sz="1200" err="1">
                <a:latin typeface="+mj-lt"/>
                <a:cs typeface="Calibri"/>
              </a:rPr>
              <a:t>smORFs</a:t>
            </a:r>
            <a:r>
              <a:rPr lang="en-US" sz="1200">
                <a:latin typeface="+mj-lt"/>
                <a:cs typeface="Calibri"/>
              </a:rPr>
              <a:t>- RA</a:t>
            </a:r>
          </a:p>
        </p:txBody>
      </p:sp>
      <p:sp>
        <p:nvSpPr>
          <p:cNvPr id="39" name="TextBox 38">
            <a:extLst>
              <a:ext uri="{FF2B5EF4-FFF2-40B4-BE49-F238E27FC236}">
                <a16:creationId xmlns:a16="http://schemas.microsoft.com/office/drawing/2014/main" id="{1B5BE0BB-8E69-0445-AE22-B5C5D5200C3E}"/>
              </a:ext>
            </a:extLst>
          </p:cNvPr>
          <p:cNvSpPr txBox="1"/>
          <p:nvPr/>
        </p:nvSpPr>
        <p:spPr>
          <a:xfrm>
            <a:off x="3458445" y="2802542"/>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D</a:t>
            </a:r>
          </a:p>
        </p:txBody>
      </p:sp>
      <p:pic>
        <p:nvPicPr>
          <p:cNvPr id="40" name="Picture 39">
            <a:extLst>
              <a:ext uri="{FF2B5EF4-FFF2-40B4-BE49-F238E27FC236}">
                <a16:creationId xmlns:a16="http://schemas.microsoft.com/office/drawing/2014/main" id="{410B9A74-4648-0C49-8BC8-356F140D8F6E}"/>
              </a:ext>
            </a:extLst>
          </p:cNvPr>
          <p:cNvPicPr>
            <a:picLocks noChangeAspect="1"/>
          </p:cNvPicPr>
          <p:nvPr/>
        </p:nvPicPr>
        <p:blipFill rotWithShape="1">
          <a:blip r:embed="rId5"/>
          <a:srcRect t="10161" b="18033"/>
          <a:stretch/>
        </p:blipFill>
        <p:spPr>
          <a:xfrm>
            <a:off x="3577160" y="3361776"/>
            <a:ext cx="3168000" cy="1408940"/>
          </a:xfrm>
          <a:prstGeom prst="rect">
            <a:avLst/>
          </a:prstGeom>
        </p:spPr>
      </p:pic>
      <p:pic>
        <p:nvPicPr>
          <p:cNvPr id="41" name="Picture 40">
            <a:extLst>
              <a:ext uri="{FF2B5EF4-FFF2-40B4-BE49-F238E27FC236}">
                <a16:creationId xmlns:a16="http://schemas.microsoft.com/office/drawing/2014/main" id="{2A815D49-9A04-D14B-B535-34800F761C9B}"/>
              </a:ext>
            </a:extLst>
          </p:cNvPr>
          <p:cNvPicPr>
            <a:picLocks noChangeAspect="1"/>
          </p:cNvPicPr>
          <p:nvPr/>
        </p:nvPicPr>
        <p:blipFill rotWithShape="1">
          <a:blip r:embed="rId6"/>
          <a:srcRect t="10811" b="18310"/>
          <a:stretch/>
        </p:blipFill>
        <p:spPr>
          <a:xfrm>
            <a:off x="171656" y="5693755"/>
            <a:ext cx="3168000" cy="1390742"/>
          </a:xfrm>
          <a:prstGeom prst="rect">
            <a:avLst/>
          </a:prstGeom>
        </p:spPr>
      </p:pic>
      <p:pic>
        <p:nvPicPr>
          <p:cNvPr id="42" name="Picture 41">
            <a:extLst>
              <a:ext uri="{FF2B5EF4-FFF2-40B4-BE49-F238E27FC236}">
                <a16:creationId xmlns:a16="http://schemas.microsoft.com/office/drawing/2014/main" id="{5120BB30-F1E2-C54E-9672-12732F7F3E55}"/>
              </a:ext>
            </a:extLst>
          </p:cNvPr>
          <p:cNvPicPr>
            <a:picLocks noChangeAspect="1"/>
          </p:cNvPicPr>
          <p:nvPr/>
        </p:nvPicPr>
        <p:blipFill rotWithShape="1">
          <a:blip r:embed="rId7"/>
          <a:srcRect t="10573" b="18267"/>
          <a:stretch/>
        </p:blipFill>
        <p:spPr>
          <a:xfrm>
            <a:off x="171656" y="3374464"/>
            <a:ext cx="3168000" cy="1396252"/>
          </a:xfrm>
          <a:prstGeom prst="rect">
            <a:avLst/>
          </a:prstGeom>
        </p:spPr>
      </p:pic>
      <p:sp>
        <p:nvSpPr>
          <p:cNvPr id="43" name="TextBox 42">
            <a:extLst>
              <a:ext uri="{FF2B5EF4-FFF2-40B4-BE49-F238E27FC236}">
                <a16:creationId xmlns:a16="http://schemas.microsoft.com/office/drawing/2014/main" id="{429E6C3A-C3C3-E94B-BB06-729DDD74CB61}"/>
              </a:ext>
            </a:extLst>
          </p:cNvPr>
          <p:cNvSpPr txBox="1"/>
          <p:nvPr/>
        </p:nvSpPr>
        <p:spPr>
          <a:xfrm>
            <a:off x="339567" y="5408984"/>
            <a:ext cx="32042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cs typeface="Calibri"/>
              </a:rPr>
              <a:t>Translated mRNAs - Control</a:t>
            </a:r>
          </a:p>
        </p:txBody>
      </p:sp>
      <p:sp>
        <p:nvSpPr>
          <p:cNvPr id="44" name="TextBox 43">
            <a:extLst>
              <a:ext uri="{FF2B5EF4-FFF2-40B4-BE49-F238E27FC236}">
                <a16:creationId xmlns:a16="http://schemas.microsoft.com/office/drawing/2014/main" id="{F32D8298-66C0-5347-ACBA-95B76AC5FA1C}"/>
              </a:ext>
            </a:extLst>
          </p:cNvPr>
          <p:cNvSpPr txBox="1"/>
          <p:nvPr/>
        </p:nvSpPr>
        <p:spPr>
          <a:xfrm>
            <a:off x="3458445" y="5008850"/>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F</a:t>
            </a:r>
          </a:p>
        </p:txBody>
      </p:sp>
      <p:sp>
        <p:nvSpPr>
          <p:cNvPr id="45" name="TextBox 44">
            <a:extLst>
              <a:ext uri="{FF2B5EF4-FFF2-40B4-BE49-F238E27FC236}">
                <a16:creationId xmlns:a16="http://schemas.microsoft.com/office/drawing/2014/main" id="{14F9772C-81F2-5D42-B75F-3B617880F8B3}"/>
              </a:ext>
            </a:extLst>
          </p:cNvPr>
          <p:cNvSpPr txBox="1"/>
          <p:nvPr/>
        </p:nvSpPr>
        <p:spPr>
          <a:xfrm>
            <a:off x="3702520" y="5408984"/>
            <a:ext cx="32042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cs typeface="Calibri"/>
              </a:rPr>
              <a:t>Translated mRNAs - RA</a:t>
            </a:r>
          </a:p>
        </p:txBody>
      </p:sp>
      <p:pic>
        <p:nvPicPr>
          <p:cNvPr id="46" name="Picture 45">
            <a:extLst>
              <a:ext uri="{FF2B5EF4-FFF2-40B4-BE49-F238E27FC236}">
                <a16:creationId xmlns:a16="http://schemas.microsoft.com/office/drawing/2014/main" id="{96D986C9-1B98-0943-8C72-CA4BB0041579}"/>
              </a:ext>
            </a:extLst>
          </p:cNvPr>
          <p:cNvPicPr>
            <a:picLocks noChangeAspect="1"/>
          </p:cNvPicPr>
          <p:nvPr/>
        </p:nvPicPr>
        <p:blipFill rotWithShape="1">
          <a:blip r:embed="rId8"/>
          <a:srcRect t="11012" b="19240"/>
          <a:stretch/>
        </p:blipFill>
        <p:spPr>
          <a:xfrm>
            <a:off x="3653708" y="5715941"/>
            <a:ext cx="3168000" cy="1368556"/>
          </a:xfrm>
          <a:prstGeom prst="rect">
            <a:avLst/>
          </a:prstGeom>
        </p:spPr>
      </p:pic>
      <p:sp>
        <p:nvSpPr>
          <p:cNvPr id="50" name="TextBox 49">
            <a:extLst>
              <a:ext uri="{FF2B5EF4-FFF2-40B4-BE49-F238E27FC236}">
                <a16:creationId xmlns:a16="http://schemas.microsoft.com/office/drawing/2014/main" id="{CA77CC12-09A8-BC42-B23A-A04F5826F463}"/>
              </a:ext>
            </a:extLst>
          </p:cNvPr>
          <p:cNvSpPr txBox="1"/>
          <p:nvPr/>
        </p:nvSpPr>
        <p:spPr>
          <a:xfrm>
            <a:off x="617117" y="4702974"/>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START</a:t>
            </a:r>
          </a:p>
        </p:txBody>
      </p:sp>
      <p:sp>
        <p:nvSpPr>
          <p:cNvPr id="51" name="TextBox 50">
            <a:extLst>
              <a:ext uri="{FF2B5EF4-FFF2-40B4-BE49-F238E27FC236}">
                <a16:creationId xmlns:a16="http://schemas.microsoft.com/office/drawing/2014/main" id="{172BDA48-0413-E648-A9C6-06C8D01BB584}"/>
              </a:ext>
            </a:extLst>
          </p:cNvPr>
          <p:cNvSpPr txBox="1"/>
          <p:nvPr/>
        </p:nvSpPr>
        <p:spPr>
          <a:xfrm>
            <a:off x="2560021" y="4702974"/>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STOP</a:t>
            </a:r>
          </a:p>
        </p:txBody>
      </p:sp>
      <p:sp>
        <p:nvSpPr>
          <p:cNvPr id="52" name="TextBox 51">
            <a:extLst>
              <a:ext uri="{FF2B5EF4-FFF2-40B4-BE49-F238E27FC236}">
                <a16:creationId xmlns:a16="http://schemas.microsoft.com/office/drawing/2014/main" id="{255C8AC7-7ED0-4F44-B1F9-C1A835096DBE}"/>
              </a:ext>
            </a:extLst>
          </p:cNvPr>
          <p:cNvSpPr txBox="1"/>
          <p:nvPr/>
        </p:nvSpPr>
        <p:spPr>
          <a:xfrm>
            <a:off x="629055" y="6992405"/>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START</a:t>
            </a:r>
          </a:p>
        </p:txBody>
      </p:sp>
      <p:sp>
        <p:nvSpPr>
          <p:cNvPr id="53" name="TextBox 52">
            <a:extLst>
              <a:ext uri="{FF2B5EF4-FFF2-40B4-BE49-F238E27FC236}">
                <a16:creationId xmlns:a16="http://schemas.microsoft.com/office/drawing/2014/main" id="{2D678F98-0B0B-F041-9AC9-D7F102ED90FF}"/>
              </a:ext>
            </a:extLst>
          </p:cNvPr>
          <p:cNvSpPr txBox="1"/>
          <p:nvPr/>
        </p:nvSpPr>
        <p:spPr>
          <a:xfrm>
            <a:off x="2548712" y="6992405"/>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STOP</a:t>
            </a:r>
          </a:p>
        </p:txBody>
      </p:sp>
      <p:sp>
        <p:nvSpPr>
          <p:cNvPr id="54" name="TextBox 53">
            <a:extLst>
              <a:ext uri="{FF2B5EF4-FFF2-40B4-BE49-F238E27FC236}">
                <a16:creationId xmlns:a16="http://schemas.microsoft.com/office/drawing/2014/main" id="{9620DBA1-FACA-3D45-A403-4FF3FC3E352C}"/>
              </a:ext>
            </a:extLst>
          </p:cNvPr>
          <p:cNvSpPr txBox="1"/>
          <p:nvPr/>
        </p:nvSpPr>
        <p:spPr>
          <a:xfrm>
            <a:off x="4041579" y="4674890"/>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START</a:t>
            </a:r>
          </a:p>
        </p:txBody>
      </p:sp>
      <p:sp>
        <p:nvSpPr>
          <p:cNvPr id="55" name="TextBox 54">
            <a:extLst>
              <a:ext uri="{FF2B5EF4-FFF2-40B4-BE49-F238E27FC236}">
                <a16:creationId xmlns:a16="http://schemas.microsoft.com/office/drawing/2014/main" id="{B5F922A0-8F0E-0D44-8059-D5214CA35634}"/>
              </a:ext>
            </a:extLst>
          </p:cNvPr>
          <p:cNvSpPr txBox="1"/>
          <p:nvPr/>
        </p:nvSpPr>
        <p:spPr>
          <a:xfrm>
            <a:off x="5944289" y="4674128"/>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STOP</a:t>
            </a:r>
          </a:p>
        </p:txBody>
      </p:sp>
      <p:sp>
        <p:nvSpPr>
          <p:cNvPr id="56" name="TextBox 55">
            <a:extLst>
              <a:ext uri="{FF2B5EF4-FFF2-40B4-BE49-F238E27FC236}">
                <a16:creationId xmlns:a16="http://schemas.microsoft.com/office/drawing/2014/main" id="{77968C1E-128D-ED43-99E1-E9FA6F3E31FD}"/>
              </a:ext>
            </a:extLst>
          </p:cNvPr>
          <p:cNvSpPr txBox="1"/>
          <p:nvPr/>
        </p:nvSpPr>
        <p:spPr>
          <a:xfrm>
            <a:off x="4148612" y="7009327"/>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START</a:t>
            </a:r>
          </a:p>
        </p:txBody>
      </p:sp>
      <p:sp>
        <p:nvSpPr>
          <p:cNvPr id="57" name="TextBox 56">
            <a:extLst>
              <a:ext uri="{FF2B5EF4-FFF2-40B4-BE49-F238E27FC236}">
                <a16:creationId xmlns:a16="http://schemas.microsoft.com/office/drawing/2014/main" id="{ECF4A37D-DF30-C34E-9913-76BB3AC40C73}"/>
              </a:ext>
            </a:extLst>
          </p:cNvPr>
          <p:cNvSpPr txBox="1"/>
          <p:nvPr/>
        </p:nvSpPr>
        <p:spPr>
          <a:xfrm>
            <a:off x="6046110" y="7005671"/>
            <a:ext cx="655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mj-lt"/>
                <a:cs typeface="Calibri"/>
              </a:rPr>
              <a:t>STOP</a:t>
            </a:r>
          </a:p>
        </p:txBody>
      </p:sp>
    </p:spTree>
    <p:extLst>
      <p:ext uri="{BB962C8B-B14F-4D97-AF65-F5344CB8AC3E}">
        <p14:creationId xmlns:p14="http://schemas.microsoft.com/office/powerpoint/2010/main" val="106461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21" y="230554"/>
            <a:ext cx="6566277" cy="1954381"/>
          </a:xfrm>
          <a:prstGeom prst="rect">
            <a:avLst/>
          </a:prstGeom>
        </p:spPr>
        <p:txBody>
          <a:bodyPr wrap="square" anchor="t">
            <a:spAutoFit/>
          </a:bodyPr>
          <a:lstStyle/>
          <a:p>
            <a:r>
              <a:rPr lang="en-US" sz="1100" b="1"/>
              <a:t>Sup 6: Analysis of </a:t>
            </a:r>
            <a:r>
              <a:rPr lang="en-US" sz="1100" b="1" err="1"/>
              <a:t>Ribo</a:t>
            </a:r>
            <a:r>
              <a:rPr lang="en-US" sz="1100" b="1"/>
              <a:t>-Seq data</a:t>
            </a:r>
            <a:endParaRPr lang="en-US" sz="1100" b="1">
              <a:cs typeface="Calibri"/>
            </a:endParaRPr>
          </a:p>
          <a:p>
            <a:endParaRPr lang="en-US" sz="1100"/>
          </a:p>
          <a:p>
            <a:r>
              <a:rPr lang="en-US" sz="1100"/>
              <a:t>(A) </a:t>
            </a:r>
            <a:r>
              <a:rPr lang="en-US" sz="1100">
                <a:ea typeface="Segoe UI"/>
                <a:cs typeface="Segoe UI"/>
              </a:rPr>
              <a:t>Poly-</a:t>
            </a:r>
            <a:r>
              <a:rPr lang="en-US" sz="1100" err="1">
                <a:ea typeface="Segoe UI"/>
                <a:cs typeface="Segoe UI"/>
              </a:rPr>
              <a:t>Ribo</a:t>
            </a:r>
            <a:r>
              <a:rPr lang="en-US" sz="1100">
                <a:ea typeface="Segoe UI"/>
                <a:cs typeface="Segoe UI"/>
              </a:rPr>
              <a:t>-Seq exhibits triplet periodicity, reflecting genuine translation events. Plot shows proportion of 31nt reads from replicate 3 in all 3 frames for both Control and RA treatments. </a:t>
            </a:r>
            <a:r>
              <a:rPr lang="en-US" sz="1100"/>
              <a:t>(B) Pie charts of numbers of reads mapping to CDSs and elsewhere for ribosome footprints and RNA-Seq (Total). Values are mean of three Control replicates. Metagene plots showing the distribution the P-sites of ribosome reads around the start and stop codons of the 45 translated lncRNA </a:t>
            </a:r>
            <a:r>
              <a:rPr lang="en-US" sz="1100" err="1"/>
              <a:t>smORFs</a:t>
            </a:r>
            <a:r>
              <a:rPr lang="en-US" sz="1100"/>
              <a:t> in (C) Control and (D) RA. The start and stop codons correspond to position 0. Metagene plot for 100 randomly selected translated mRNA transcripts in (E) Control and (F) RA conditions.</a:t>
            </a:r>
          </a:p>
          <a:p>
            <a:endParaRPr lang="en-US" sz="1100"/>
          </a:p>
          <a:p>
            <a:pPr marL="342900" indent="-342900">
              <a:buAutoNum type="alphaUcParenBoth"/>
            </a:pPr>
            <a:endParaRPr lang="en-US" sz="1100">
              <a:cs typeface="Calibri"/>
            </a:endParaRPr>
          </a:p>
        </p:txBody>
      </p:sp>
    </p:spTree>
    <p:extLst>
      <p:ext uri="{BB962C8B-B14F-4D97-AF65-F5344CB8AC3E}">
        <p14:creationId xmlns:p14="http://schemas.microsoft.com/office/powerpoint/2010/main" val="143386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A9EC65-CBAC-CB46-854A-FD769DBD0657}"/>
              </a:ext>
            </a:extLst>
          </p:cNvPr>
          <p:cNvSpPr txBox="1"/>
          <p:nvPr/>
        </p:nvSpPr>
        <p:spPr>
          <a:xfrm>
            <a:off x="131963" y="132449"/>
            <a:ext cx="64381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Calibri"/>
              </a:rPr>
              <a:t>Sup Table 1 </a:t>
            </a:r>
          </a:p>
          <a:p>
            <a:endParaRPr lang="en-US" sz="1100">
              <a:cs typeface="Calibri"/>
            </a:endParaRPr>
          </a:p>
          <a:p>
            <a:r>
              <a:rPr lang="en-US" sz="1100">
                <a:cs typeface="Calibri"/>
              </a:rPr>
              <a:t>Summary of triplet periodicity data for all 3 replicates, Control and RA, for 31 </a:t>
            </a:r>
            <a:r>
              <a:rPr lang="en-US" sz="1100" err="1">
                <a:cs typeface="Calibri"/>
              </a:rPr>
              <a:t>nt</a:t>
            </a:r>
            <a:r>
              <a:rPr lang="en-US" sz="1100">
                <a:cs typeface="Calibri"/>
              </a:rPr>
              <a:t> and 33 </a:t>
            </a:r>
            <a:r>
              <a:rPr lang="en-US" sz="1100" err="1">
                <a:cs typeface="Calibri"/>
              </a:rPr>
              <a:t>nt</a:t>
            </a:r>
            <a:r>
              <a:rPr lang="en-US" sz="1100">
                <a:cs typeface="Calibri"/>
              </a:rPr>
              <a:t> footprint lengths </a:t>
            </a:r>
            <a:endParaRPr lang="en-US" sz="1100"/>
          </a:p>
        </p:txBody>
      </p:sp>
      <p:graphicFrame>
        <p:nvGraphicFramePr>
          <p:cNvPr id="5" name="Πίνακας 2">
            <a:extLst>
              <a:ext uri="{FF2B5EF4-FFF2-40B4-BE49-F238E27FC236}">
                <a16:creationId xmlns:a16="http://schemas.microsoft.com/office/drawing/2014/main" id="{2649B32E-8000-4434-9855-DD3A34C61BA4}"/>
              </a:ext>
            </a:extLst>
          </p:cNvPr>
          <p:cNvGraphicFramePr>
            <a:graphicFrameLocks noGrp="1"/>
          </p:cNvGraphicFramePr>
          <p:nvPr>
            <p:extLst>
              <p:ext uri="{D42A27DB-BD31-4B8C-83A1-F6EECF244321}">
                <p14:modId xmlns:p14="http://schemas.microsoft.com/office/powerpoint/2010/main" val="3546870424"/>
              </p:ext>
            </p:extLst>
          </p:nvPr>
        </p:nvGraphicFramePr>
        <p:xfrm>
          <a:off x="248771" y="866241"/>
          <a:ext cx="3536429" cy="1676400"/>
        </p:xfrm>
        <a:graphic>
          <a:graphicData uri="http://schemas.openxmlformats.org/drawingml/2006/table">
            <a:tbl>
              <a:tblPr>
                <a:tableStyleId>{5C22544A-7EE6-4342-B048-85BDC9FD1C3A}</a:tableStyleId>
              </a:tblPr>
              <a:tblGrid>
                <a:gridCol w="1037174">
                  <a:extLst>
                    <a:ext uri="{9D8B030D-6E8A-4147-A177-3AD203B41FA5}">
                      <a16:colId xmlns:a16="http://schemas.microsoft.com/office/drawing/2014/main" val="3554671253"/>
                    </a:ext>
                  </a:extLst>
                </a:gridCol>
                <a:gridCol w="833085">
                  <a:extLst>
                    <a:ext uri="{9D8B030D-6E8A-4147-A177-3AD203B41FA5}">
                      <a16:colId xmlns:a16="http://schemas.microsoft.com/office/drawing/2014/main" val="1178312250"/>
                    </a:ext>
                  </a:extLst>
                </a:gridCol>
                <a:gridCol w="833085">
                  <a:extLst>
                    <a:ext uri="{9D8B030D-6E8A-4147-A177-3AD203B41FA5}">
                      <a16:colId xmlns:a16="http://schemas.microsoft.com/office/drawing/2014/main" val="4231102876"/>
                    </a:ext>
                  </a:extLst>
                </a:gridCol>
                <a:gridCol w="833085">
                  <a:extLst>
                    <a:ext uri="{9D8B030D-6E8A-4147-A177-3AD203B41FA5}">
                      <a16:colId xmlns:a16="http://schemas.microsoft.com/office/drawing/2014/main" val="2471882212"/>
                    </a:ext>
                  </a:extLst>
                </a:gridCol>
              </a:tblGrid>
              <a:tr h="167640">
                <a:tc>
                  <a:txBody>
                    <a:bodyPr/>
                    <a:lstStyle/>
                    <a:p>
                      <a:pPr algn="l" fontAlgn="b"/>
                      <a:r>
                        <a:rPr lang="en-GB" sz="1000" b="1" u="none" strike="noStrike">
                          <a:effectLst/>
                        </a:rPr>
                        <a:t>Control</a:t>
                      </a:r>
                      <a:endParaRPr lang="en-GB" sz="1000" b="1" i="0" u="none" strike="noStrike">
                        <a:effectLst/>
                        <a:latin typeface="Arial" panose="020B0604020202020204" pitchFamily="34" charset="0"/>
                      </a:endParaRPr>
                    </a:p>
                  </a:txBody>
                  <a:tcPr marL="7620" marR="7620" marT="7620" marB="0" anchor="b"/>
                </a:tc>
                <a:tc gridSpan="3">
                  <a:txBody>
                    <a:bodyPr/>
                    <a:lstStyle/>
                    <a:p>
                      <a:pPr algn="ctr" fontAlgn="b"/>
                      <a:r>
                        <a:rPr lang="en-GB" sz="1000" u="none" strike="noStrike">
                          <a:effectLst/>
                        </a:rPr>
                        <a:t>33nt long reads</a:t>
                      </a:r>
                      <a:endParaRPr lang="en-GB" sz="1000" b="0" i="0" u="none" strike="noStrike">
                        <a:effectLst/>
                        <a:latin typeface="Arial" panose="020B0604020202020204" pitchFamily="34" charset="0"/>
                      </a:endParaRPr>
                    </a:p>
                  </a:txBody>
                  <a:tcPr marL="7620" marR="7620" marT="762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39101622"/>
                  </a:ext>
                </a:extLst>
              </a:tr>
              <a:tr h="167640">
                <a:tc>
                  <a:txBody>
                    <a:bodyPr/>
                    <a:lstStyle/>
                    <a:p>
                      <a:pPr algn="l" fontAlgn="b"/>
                      <a:r>
                        <a:rPr lang="en-GB" sz="1000" u="none" strike="noStrike">
                          <a:effectLst/>
                        </a:rPr>
                        <a:t> </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0</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1</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2</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094312402"/>
                  </a:ext>
                </a:extLst>
              </a:tr>
              <a:tr h="167640">
                <a:tc>
                  <a:txBody>
                    <a:bodyPr/>
                    <a:lstStyle/>
                    <a:p>
                      <a:pPr algn="l" fontAlgn="b"/>
                      <a:r>
                        <a:rPr lang="en-GB" sz="1000" u="none" strike="noStrike">
                          <a:effectLst/>
                        </a:rPr>
                        <a:t>rep1</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22863313</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49448301</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21722546</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587675409"/>
                  </a:ext>
                </a:extLst>
              </a:tr>
              <a:tr h="167640">
                <a:tc>
                  <a:txBody>
                    <a:bodyPr/>
                    <a:lstStyle/>
                    <a:p>
                      <a:pPr algn="l" fontAlgn="b"/>
                      <a:r>
                        <a:rPr lang="en-GB" sz="1000" u="none" strike="noStrike">
                          <a:effectLst/>
                        </a:rPr>
                        <a:t>rep2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2805820</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2664114</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2205933</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086923883"/>
                  </a:ext>
                </a:extLst>
              </a:tr>
              <a:tr h="167640">
                <a:tc>
                  <a:txBody>
                    <a:bodyPr/>
                    <a:lstStyle/>
                    <a:p>
                      <a:pPr algn="l" fontAlgn="b"/>
                      <a:r>
                        <a:rPr lang="en-GB" sz="1000" u="none" strike="noStrike">
                          <a:effectLst/>
                        </a:rPr>
                        <a:t>rep3</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15264767</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27379738</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7843708</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4109071232"/>
                  </a:ext>
                </a:extLst>
              </a:tr>
              <a:tr h="167640">
                <a:tc>
                  <a:txBody>
                    <a:bodyPr/>
                    <a:lstStyle/>
                    <a:p>
                      <a:pPr algn="l" fontAlgn="b"/>
                      <a:r>
                        <a:rPr lang="en-GB" sz="1000" b="1" u="none" strike="noStrike">
                          <a:effectLst/>
                        </a:rPr>
                        <a:t>RA</a:t>
                      </a:r>
                      <a:endParaRPr lang="en-GB" sz="1000" b="1" i="0" u="none" strike="noStrike">
                        <a:effectLst/>
                        <a:latin typeface="Arial" panose="020B0604020202020204" pitchFamily="34" charset="0"/>
                      </a:endParaRPr>
                    </a:p>
                  </a:txBody>
                  <a:tcPr marL="7620" marR="7620" marT="7620" marB="0" anchor="b"/>
                </a:tc>
                <a:tc gridSpan="3">
                  <a:txBody>
                    <a:bodyPr/>
                    <a:lstStyle/>
                    <a:p>
                      <a:pPr algn="ctr" fontAlgn="b"/>
                      <a:r>
                        <a:rPr lang="en-GB" sz="1000" u="none" strike="noStrike">
                          <a:effectLst/>
                        </a:rPr>
                        <a:t>33nt long reads</a:t>
                      </a:r>
                      <a:endParaRPr lang="en-GB" sz="1000" b="0" i="0" u="none" strike="noStrike">
                        <a:effectLst/>
                        <a:latin typeface="Arial" panose="020B0604020202020204" pitchFamily="34" charset="0"/>
                      </a:endParaRPr>
                    </a:p>
                  </a:txBody>
                  <a:tcPr marL="7620" marR="7620" marT="762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3116443"/>
                  </a:ext>
                </a:extLst>
              </a:tr>
              <a:tr h="167640">
                <a:tc>
                  <a:txBody>
                    <a:bodyPr/>
                    <a:lstStyle/>
                    <a:p>
                      <a:pPr algn="l" fontAlgn="b"/>
                      <a:r>
                        <a:rPr lang="en-GB" sz="1000" u="none" strike="noStrike">
                          <a:effectLst/>
                        </a:rPr>
                        <a:t> </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0</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1</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2</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445957694"/>
                  </a:ext>
                </a:extLst>
              </a:tr>
              <a:tr h="167640">
                <a:tc>
                  <a:txBody>
                    <a:bodyPr/>
                    <a:lstStyle/>
                    <a:p>
                      <a:pPr algn="l" fontAlgn="b"/>
                      <a:r>
                        <a:rPr lang="en-GB" sz="1000" u="none" strike="noStrike">
                          <a:effectLst/>
                        </a:rPr>
                        <a:t>rep1</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17268000</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29857839</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18325348</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4116780954"/>
                  </a:ext>
                </a:extLst>
              </a:tr>
              <a:tr h="167640">
                <a:tc>
                  <a:txBody>
                    <a:bodyPr/>
                    <a:lstStyle/>
                    <a:p>
                      <a:pPr algn="l" fontAlgn="b"/>
                      <a:r>
                        <a:rPr lang="en-GB" sz="1000" u="none" strike="noStrike">
                          <a:effectLst/>
                        </a:rPr>
                        <a:t>rep2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3129165</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2453330</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2127290</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489020388"/>
                  </a:ext>
                </a:extLst>
              </a:tr>
              <a:tr h="167640">
                <a:tc>
                  <a:txBody>
                    <a:bodyPr/>
                    <a:lstStyle/>
                    <a:p>
                      <a:pPr algn="l" fontAlgn="b"/>
                      <a:r>
                        <a:rPr lang="en-GB" sz="1000" u="none" strike="noStrike">
                          <a:effectLst/>
                        </a:rPr>
                        <a:t>rep3</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11751674</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21167199</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5521907</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755975934"/>
                  </a:ext>
                </a:extLst>
              </a:tr>
            </a:tbl>
          </a:graphicData>
        </a:graphic>
      </p:graphicFrame>
      <p:graphicFrame>
        <p:nvGraphicFramePr>
          <p:cNvPr id="6" name="Πίνακας 8">
            <a:extLst>
              <a:ext uri="{FF2B5EF4-FFF2-40B4-BE49-F238E27FC236}">
                <a16:creationId xmlns:a16="http://schemas.microsoft.com/office/drawing/2014/main" id="{4F200875-16F2-4799-A87F-ED22FA259455}"/>
              </a:ext>
            </a:extLst>
          </p:cNvPr>
          <p:cNvGraphicFramePr>
            <a:graphicFrameLocks noGrp="1"/>
          </p:cNvGraphicFramePr>
          <p:nvPr>
            <p:extLst>
              <p:ext uri="{D42A27DB-BD31-4B8C-83A1-F6EECF244321}">
                <p14:modId xmlns:p14="http://schemas.microsoft.com/office/powerpoint/2010/main" val="11004276"/>
              </p:ext>
            </p:extLst>
          </p:nvPr>
        </p:nvGraphicFramePr>
        <p:xfrm>
          <a:off x="248771" y="2676269"/>
          <a:ext cx="3536428" cy="1676400"/>
        </p:xfrm>
        <a:graphic>
          <a:graphicData uri="http://schemas.openxmlformats.org/drawingml/2006/table">
            <a:tbl>
              <a:tblPr>
                <a:tableStyleId>{5C22544A-7EE6-4342-B048-85BDC9FD1C3A}</a:tableStyleId>
              </a:tblPr>
              <a:tblGrid>
                <a:gridCol w="1037173">
                  <a:extLst>
                    <a:ext uri="{9D8B030D-6E8A-4147-A177-3AD203B41FA5}">
                      <a16:colId xmlns:a16="http://schemas.microsoft.com/office/drawing/2014/main" val="1072249135"/>
                    </a:ext>
                  </a:extLst>
                </a:gridCol>
                <a:gridCol w="833085">
                  <a:extLst>
                    <a:ext uri="{9D8B030D-6E8A-4147-A177-3AD203B41FA5}">
                      <a16:colId xmlns:a16="http://schemas.microsoft.com/office/drawing/2014/main" val="699542300"/>
                    </a:ext>
                  </a:extLst>
                </a:gridCol>
                <a:gridCol w="833085">
                  <a:extLst>
                    <a:ext uri="{9D8B030D-6E8A-4147-A177-3AD203B41FA5}">
                      <a16:colId xmlns:a16="http://schemas.microsoft.com/office/drawing/2014/main" val="26890454"/>
                    </a:ext>
                  </a:extLst>
                </a:gridCol>
                <a:gridCol w="833085">
                  <a:extLst>
                    <a:ext uri="{9D8B030D-6E8A-4147-A177-3AD203B41FA5}">
                      <a16:colId xmlns:a16="http://schemas.microsoft.com/office/drawing/2014/main" val="3678370258"/>
                    </a:ext>
                  </a:extLst>
                </a:gridCol>
              </a:tblGrid>
              <a:tr h="167640">
                <a:tc>
                  <a:txBody>
                    <a:bodyPr/>
                    <a:lstStyle/>
                    <a:p>
                      <a:pPr algn="l" fontAlgn="b"/>
                      <a:r>
                        <a:rPr lang="en-GB" sz="1000" b="1" u="none" strike="noStrike">
                          <a:effectLst/>
                        </a:rPr>
                        <a:t>Control</a:t>
                      </a:r>
                      <a:endParaRPr lang="en-GB" sz="1000" b="1" i="0" u="none" strike="noStrike">
                        <a:effectLst/>
                        <a:latin typeface="Arial" panose="020B0604020202020204" pitchFamily="34" charset="0"/>
                      </a:endParaRPr>
                    </a:p>
                  </a:txBody>
                  <a:tcPr marL="7620" marR="7620" marT="7620" marB="0" anchor="b"/>
                </a:tc>
                <a:tc gridSpan="3">
                  <a:txBody>
                    <a:bodyPr/>
                    <a:lstStyle/>
                    <a:p>
                      <a:pPr algn="ctr" fontAlgn="b"/>
                      <a:r>
                        <a:rPr lang="en-GB" sz="1000" u="none" strike="noStrike">
                          <a:effectLst/>
                        </a:rPr>
                        <a:t>31nt long reads</a:t>
                      </a:r>
                      <a:endParaRPr lang="en-GB" sz="1000" b="0" i="0" u="none" strike="noStrike">
                        <a:effectLst/>
                        <a:latin typeface="Arial" panose="020B0604020202020204" pitchFamily="34" charset="0"/>
                      </a:endParaRPr>
                    </a:p>
                  </a:txBody>
                  <a:tcPr marL="7620" marR="7620" marT="762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17751895"/>
                  </a:ext>
                </a:extLst>
              </a:tr>
              <a:tr h="167640">
                <a:tc>
                  <a:txBody>
                    <a:bodyPr/>
                    <a:lstStyle/>
                    <a:p>
                      <a:pPr algn="l" fontAlgn="b"/>
                      <a:r>
                        <a:rPr lang="en-GB" sz="1000" u="none" strike="noStrike">
                          <a:effectLst/>
                        </a:rPr>
                        <a:t> </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0</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1</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2</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101991180"/>
                  </a:ext>
                </a:extLst>
              </a:tr>
              <a:tr h="167640">
                <a:tc>
                  <a:txBody>
                    <a:bodyPr/>
                    <a:lstStyle/>
                    <a:p>
                      <a:pPr algn="l" fontAlgn="b"/>
                      <a:r>
                        <a:rPr lang="en-GB" sz="1000" u="none" strike="noStrike">
                          <a:effectLst/>
                        </a:rPr>
                        <a:t>rep1</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24005094</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32426374</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60624552</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950989501"/>
                  </a:ext>
                </a:extLst>
              </a:tr>
              <a:tr h="167640">
                <a:tc>
                  <a:txBody>
                    <a:bodyPr/>
                    <a:lstStyle/>
                    <a:p>
                      <a:pPr algn="l" fontAlgn="b"/>
                      <a:r>
                        <a:rPr lang="en-GB" sz="1000" u="none" strike="noStrike">
                          <a:effectLst/>
                        </a:rPr>
                        <a:t>rep2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8362106</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23604658</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23159636</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135349333"/>
                  </a:ext>
                </a:extLst>
              </a:tr>
              <a:tr h="167640">
                <a:tc>
                  <a:txBody>
                    <a:bodyPr/>
                    <a:lstStyle/>
                    <a:p>
                      <a:pPr algn="l" fontAlgn="b"/>
                      <a:r>
                        <a:rPr lang="en-GB" sz="1000" u="none" strike="noStrike">
                          <a:effectLst/>
                        </a:rPr>
                        <a:t>rep3</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9924066</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17280912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30882341</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816144957"/>
                  </a:ext>
                </a:extLst>
              </a:tr>
              <a:tr h="167640">
                <a:tc>
                  <a:txBody>
                    <a:bodyPr/>
                    <a:lstStyle/>
                    <a:p>
                      <a:pPr algn="l" fontAlgn="b"/>
                      <a:r>
                        <a:rPr lang="en-GB" sz="1000" b="1" u="none" strike="noStrike">
                          <a:effectLst/>
                        </a:rPr>
                        <a:t>RA</a:t>
                      </a:r>
                      <a:endParaRPr lang="en-GB" sz="1000" b="1" i="0" u="none" strike="noStrike">
                        <a:effectLst/>
                        <a:latin typeface="Arial" panose="020B0604020202020204" pitchFamily="34" charset="0"/>
                      </a:endParaRPr>
                    </a:p>
                  </a:txBody>
                  <a:tcPr marL="7620" marR="7620" marT="7620" marB="0" anchor="b"/>
                </a:tc>
                <a:tc gridSpan="3">
                  <a:txBody>
                    <a:bodyPr/>
                    <a:lstStyle/>
                    <a:p>
                      <a:pPr algn="ctr" fontAlgn="b"/>
                      <a:r>
                        <a:rPr lang="en-GB" sz="1000" u="none" strike="noStrike">
                          <a:effectLst/>
                        </a:rPr>
                        <a:t>31nt long reads</a:t>
                      </a:r>
                      <a:endParaRPr lang="en-GB" sz="1000" b="0" i="0" u="none" strike="noStrike">
                        <a:effectLst/>
                        <a:latin typeface="Arial" panose="020B0604020202020204" pitchFamily="34" charset="0"/>
                      </a:endParaRPr>
                    </a:p>
                  </a:txBody>
                  <a:tcPr marL="7620" marR="7620" marT="762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6573166"/>
                  </a:ext>
                </a:extLst>
              </a:tr>
              <a:tr h="167640">
                <a:tc>
                  <a:txBody>
                    <a:bodyPr/>
                    <a:lstStyle/>
                    <a:p>
                      <a:pPr algn="l" fontAlgn="b"/>
                      <a:r>
                        <a:rPr lang="en-GB" sz="1000" u="none" strike="noStrike">
                          <a:effectLst/>
                        </a:rPr>
                        <a:t> </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0</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1</a:t>
                      </a:r>
                      <a:endParaRPr lang="en-GB" sz="1000" b="0" i="0" u="none" strike="noStrike">
                        <a:effectLst/>
                        <a:latin typeface="Arial" panose="020B0604020202020204" pitchFamily="34" charset="0"/>
                      </a:endParaRPr>
                    </a:p>
                  </a:txBody>
                  <a:tcPr marL="7620" marR="7620" marT="7620" marB="0" anchor="b"/>
                </a:tc>
                <a:tc>
                  <a:txBody>
                    <a:bodyPr/>
                    <a:lstStyle/>
                    <a:p>
                      <a:pPr algn="l" fontAlgn="b"/>
                      <a:r>
                        <a:rPr lang="en-GB" sz="1000" u="none" strike="noStrike">
                          <a:effectLst/>
                        </a:rPr>
                        <a:t>Frame 2</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426898611"/>
                  </a:ext>
                </a:extLst>
              </a:tr>
              <a:tr h="167640">
                <a:tc>
                  <a:txBody>
                    <a:bodyPr/>
                    <a:lstStyle/>
                    <a:p>
                      <a:pPr algn="l" fontAlgn="b"/>
                      <a:r>
                        <a:rPr lang="en-GB" sz="1000" u="none" strike="noStrike">
                          <a:effectLst/>
                        </a:rPr>
                        <a:t>rep1</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15605202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15497506</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16166029</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576050076"/>
                  </a:ext>
                </a:extLst>
              </a:tr>
              <a:tr h="167640">
                <a:tc>
                  <a:txBody>
                    <a:bodyPr/>
                    <a:lstStyle/>
                    <a:p>
                      <a:pPr algn="l" fontAlgn="b"/>
                      <a:r>
                        <a:rPr lang="en-GB" sz="1000" u="none" strike="noStrike">
                          <a:effectLst/>
                        </a:rPr>
                        <a:t>rep2</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4896645</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12171565</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11646160</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872935068"/>
                  </a:ext>
                </a:extLst>
              </a:tr>
              <a:tr h="167640">
                <a:tc>
                  <a:txBody>
                    <a:bodyPr/>
                    <a:lstStyle/>
                    <a:p>
                      <a:pPr algn="l" fontAlgn="b"/>
                      <a:r>
                        <a:rPr lang="en-GB" sz="1000" u="none" strike="noStrike">
                          <a:effectLst/>
                        </a:rPr>
                        <a:t>rep3</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19042787</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45325747</a:t>
                      </a:r>
                      <a:endParaRPr lang="en-GB" sz="1000" b="0" i="0" u="none" strike="noStrike">
                        <a:effectLst/>
                        <a:latin typeface="Arial" panose="020B0604020202020204" pitchFamily="34" charset="0"/>
                      </a:endParaRPr>
                    </a:p>
                  </a:txBody>
                  <a:tcPr marL="7620" marR="7620" marT="7620" marB="0" anchor="b"/>
                </a:tc>
                <a:tc>
                  <a:txBody>
                    <a:bodyPr/>
                    <a:lstStyle/>
                    <a:p>
                      <a:pPr algn="r" fontAlgn="b"/>
                      <a:r>
                        <a:rPr lang="en-GB" sz="1000" u="none" strike="noStrike">
                          <a:effectLst/>
                        </a:rPr>
                        <a:t>85476963</a:t>
                      </a:r>
                      <a:endParaRPr lang="en-GB" sz="10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737804128"/>
                  </a:ext>
                </a:extLst>
              </a:tr>
            </a:tbl>
          </a:graphicData>
        </a:graphic>
      </p:graphicFrame>
    </p:spTree>
    <p:extLst>
      <p:ext uri="{BB962C8B-B14F-4D97-AF65-F5344CB8AC3E}">
        <p14:creationId xmlns:p14="http://schemas.microsoft.com/office/powerpoint/2010/main" val="2096595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DC949-E322-134A-AB5E-83C9DDA7FD1F}"/>
              </a:ext>
            </a:extLst>
          </p:cNvPr>
          <p:cNvPicPr>
            <a:picLocks noChangeAspect="1"/>
          </p:cNvPicPr>
          <p:nvPr/>
        </p:nvPicPr>
        <p:blipFill>
          <a:blip r:embed="rId2"/>
          <a:stretch>
            <a:fillRect/>
          </a:stretch>
        </p:blipFill>
        <p:spPr>
          <a:xfrm>
            <a:off x="18304" y="785050"/>
            <a:ext cx="3053829" cy="2136150"/>
          </a:xfrm>
          <a:prstGeom prst="rect">
            <a:avLst/>
          </a:prstGeom>
        </p:spPr>
      </p:pic>
      <p:pic>
        <p:nvPicPr>
          <p:cNvPr id="3" name="Picture 2">
            <a:extLst>
              <a:ext uri="{FF2B5EF4-FFF2-40B4-BE49-F238E27FC236}">
                <a16:creationId xmlns:a16="http://schemas.microsoft.com/office/drawing/2014/main" id="{78B2BF89-D1C8-3744-ADCC-BE17CCE31B77}"/>
              </a:ext>
            </a:extLst>
          </p:cNvPr>
          <p:cNvPicPr>
            <a:picLocks noChangeAspect="1"/>
          </p:cNvPicPr>
          <p:nvPr/>
        </p:nvPicPr>
        <p:blipFill rotWithShape="1">
          <a:blip r:embed="rId3"/>
          <a:srcRect t="7213"/>
          <a:stretch/>
        </p:blipFill>
        <p:spPr>
          <a:xfrm>
            <a:off x="3322262" y="965313"/>
            <a:ext cx="3535738" cy="2024654"/>
          </a:xfrm>
          <a:prstGeom prst="rect">
            <a:avLst/>
          </a:prstGeom>
        </p:spPr>
      </p:pic>
      <p:sp>
        <p:nvSpPr>
          <p:cNvPr id="4" name="TextBox 3">
            <a:extLst>
              <a:ext uri="{FF2B5EF4-FFF2-40B4-BE49-F238E27FC236}">
                <a16:creationId xmlns:a16="http://schemas.microsoft.com/office/drawing/2014/main" id="{14B6CBFA-1392-6849-A724-E1C16BA78D18}"/>
              </a:ext>
            </a:extLst>
          </p:cNvPr>
          <p:cNvSpPr txBox="1"/>
          <p:nvPr/>
        </p:nvSpPr>
        <p:spPr>
          <a:xfrm>
            <a:off x="36186" y="540132"/>
            <a:ext cx="449580" cy="369332"/>
          </a:xfrm>
          <a:prstGeom prst="rect">
            <a:avLst/>
          </a:prstGeom>
          <a:noFill/>
        </p:spPr>
        <p:txBody>
          <a:bodyPr wrap="square" rtlCol="0">
            <a:spAutoFit/>
          </a:bodyPr>
          <a:lstStyle/>
          <a:p>
            <a:r>
              <a:rPr lang="en-GB">
                <a:latin typeface="+mj-lt"/>
              </a:rPr>
              <a:t>A</a:t>
            </a:r>
          </a:p>
        </p:txBody>
      </p:sp>
      <p:sp>
        <p:nvSpPr>
          <p:cNvPr id="5" name="TextBox 4">
            <a:extLst>
              <a:ext uri="{FF2B5EF4-FFF2-40B4-BE49-F238E27FC236}">
                <a16:creationId xmlns:a16="http://schemas.microsoft.com/office/drawing/2014/main" id="{3C35747F-81CD-A244-90AD-A73B6B075C0C}"/>
              </a:ext>
            </a:extLst>
          </p:cNvPr>
          <p:cNvSpPr txBox="1"/>
          <p:nvPr/>
        </p:nvSpPr>
        <p:spPr>
          <a:xfrm>
            <a:off x="3084798" y="540132"/>
            <a:ext cx="449580" cy="369332"/>
          </a:xfrm>
          <a:prstGeom prst="rect">
            <a:avLst/>
          </a:prstGeom>
          <a:noFill/>
        </p:spPr>
        <p:txBody>
          <a:bodyPr wrap="square" rtlCol="0">
            <a:spAutoFit/>
          </a:bodyPr>
          <a:lstStyle/>
          <a:p>
            <a:r>
              <a:rPr lang="en-GB">
                <a:latin typeface="+mj-lt"/>
              </a:rPr>
              <a:t>B</a:t>
            </a:r>
          </a:p>
        </p:txBody>
      </p:sp>
      <p:pic>
        <p:nvPicPr>
          <p:cNvPr id="6" name="Graphic 9">
            <a:extLst>
              <a:ext uri="{FF2B5EF4-FFF2-40B4-BE49-F238E27FC236}">
                <a16:creationId xmlns:a16="http://schemas.microsoft.com/office/drawing/2014/main" id="{30C0C645-D1E8-8F4F-87F1-6B1A6F128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337" y="3560687"/>
            <a:ext cx="6047850" cy="3640857"/>
          </a:xfrm>
          <a:prstGeom prst="rect">
            <a:avLst/>
          </a:prstGeom>
        </p:spPr>
      </p:pic>
      <p:sp>
        <p:nvSpPr>
          <p:cNvPr id="7" name="TextBox 6">
            <a:extLst>
              <a:ext uri="{FF2B5EF4-FFF2-40B4-BE49-F238E27FC236}">
                <a16:creationId xmlns:a16="http://schemas.microsoft.com/office/drawing/2014/main" id="{C808589F-9517-B844-8009-9A4493B59B2C}"/>
              </a:ext>
            </a:extLst>
          </p:cNvPr>
          <p:cNvSpPr txBox="1"/>
          <p:nvPr/>
        </p:nvSpPr>
        <p:spPr>
          <a:xfrm>
            <a:off x="31292" y="3399477"/>
            <a:ext cx="449580" cy="369332"/>
          </a:xfrm>
          <a:prstGeom prst="rect">
            <a:avLst/>
          </a:prstGeom>
          <a:noFill/>
        </p:spPr>
        <p:txBody>
          <a:bodyPr wrap="square" rtlCol="0">
            <a:spAutoFit/>
          </a:bodyPr>
          <a:lstStyle/>
          <a:p>
            <a:r>
              <a:rPr lang="en-GB">
                <a:latin typeface="+mj-lt"/>
              </a:rPr>
              <a:t>C</a:t>
            </a:r>
          </a:p>
        </p:txBody>
      </p:sp>
      <p:sp>
        <p:nvSpPr>
          <p:cNvPr id="8" name="TextBox 7">
            <a:extLst>
              <a:ext uri="{FF2B5EF4-FFF2-40B4-BE49-F238E27FC236}">
                <a16:creationId xmlns:a16="http://schemas.microsoft.com/office/drawing/2014/main" id="{58F67BF5-48F9-B546-8AF4-C4AC8C46431C}"/>
              </a:ext>
            </a:extLst>
          </p:cNvPr>
          <p:cNvSpPr txBox="1"/>
          <p:nvPr/>
        </p:nvSpPr>
        <p:spPr>
          <a:xfrm>
            <a:off x="2930014" y="39755"/>
            <a:ext cx="8624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mj-lt"/>
                <a:cs typeface="Calibri"/>
              </a:rPr>
              <a:t>Sup 7</a:t>
            </a:r>
          </a:p>
        </p:txBody>
      </p:sp>
    </p:spTree>
    <p:extLst>
      <p:ext uri="{BB962C8B-B14F-4D97-AF65-F5344CB8AC3E}">
        <p14:creationId xmlns:p14="http://schemas.microsoft.com/office/powerpoint/2010/main" val="2296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64E6D-C0FF-9247-963C-B770D6A9D589}"/>
              </a:ext>
            </a:extLst>
          </p:cNvPr>
          <p:cNvSpPr/>
          <p:nvPr/>
        </p:nvSpPr>
        <p:spPr>
          <a:xfrm>
            <a:off x="54666" y="39019"/>
            <a:ext cx="6803334" cy="1615827"/>
          </a:xfrm>
          <a:prstGeom prst="rect">
            <a:avLst/>
          </a:prstGeom>
        </p:spPr>
        <p:txBody>
          <a:bodyPr wrap="square" anchor="t">
            <a:spAutoFit/>
          </a:bodyPr>
          <a:lstStyle/>
          <a:p>
            <a:r>
              <a:rPr lang="en-US" sz="1100" b="1"/>
              <a:t>Sup 7: Translation of lncRNA-</a:t>
            </a:r>
            <a:r>
              <a:rPr lang="en-US" sz="1100" b="1" err="1"/>
              <a:t>smORFs</a:t>
            </a:r>
            <a:endParaRPr lang="en-GB" sz="1100"/>
          </a:p>
          <a:p>
            <a:endParaRPr lang="en-US" sz="1100">
              <a:cs typeface="Calibri"/>
            </a:endParaRPr>
          </a:p>
          <a:p>
            <a:r>
              <a:rPr lang="en-US" sz="1100"/>
              <a:t>(A) </a:t>
            </a:r>
            <a:r>
              <a:rPr lang="en-US" sz="1100">
                <a:ea typeface="+mn-lt"/>
                <a:cs typeface="+mn-lt"/>
              </a:rPr>
              <a:t>Length distribution of translated ORFs in </a:t>
            </a:r>
            <a:r>
              <a:rPr lang="en-US" sz="1100" err="1">
                <a:ea typeface="+mn-lt"/>
                <a:cs typeface="+mn-lt"/>
              </a:rPr>
              <a:t>lncRNAs</a:t>
            </a:r>
            <a:r>
              <a:rPr lang="en-US" sz="1100">
                <a:ea typeface="+mn-lt"/>
                <a:cs typeface="+mn-lt"/>
              </a:rPr>
              <a:t>, </a:t>
            </a:r>
            <a:r>
              <a:rPr lang="en-US" sz="1100" err="1">
                <a:ea typeface="+mn-lt"/>
                <a:cs typeface="+mn-lt"/>
              </a:rPr>
              <a:t>dORFs</a:t>
            </a:r>
            <a:r>
              <a:rPr lang="en-US" sz="1100">
                <a:ea typeface="+mn-lt"/>
                <a:cs typeface="+mn-lt"/>
              </a:rPr>
              <a:t> and </a:t>
            </a:r>
            <a:r>
              <a:rPr lang="en-US" sz="1100" err="1">
                <a:ea typeface="+mn-lt"/>
                <a:cs typeface="+mn-lt"/>
              </a:rPr>
              <a:t>uORFs</a:t>
            </a:r>
            <a:r>
              <a:rPr lang="en-US" sz="1100">
                <a:ea typeface="+mn-lt"/>
                <a:cs typeface="+mn-lt"/>
              </a:rPr>
              <a:t> (in codons), comparing those translated under Control and RA conditions. </a:t>
            </a:r>
            <a:r>
              <a:rPr lang="en-US" sz="1100"/>
              <a:t> (B) </a:t>
            </a:r>
            <a:r>
              <a:rPr lang="en-US" sz="1100">
                <a:ea typeface="Segoe UI"/>
                <a:cs typeface="Segoe UI"/>
              </a:rPr>
              <a:t>Amino acid usage for </a:t>
            </a:r>
            <a:r>
              <a:rPr lang="en-US" sz="1100" err="1">
                <a:ea typeface="Segoe UI"/>
                <a:cs typeface="Segoe UI"/>
              </a:rPr>
              <a:t>smORFs</a:t>
            </a:r>
            <a:r>
              <a:rPr lang="en-US" sz="1100">
                <a:ea typeface="Segoe UI"/>
                <a:cs typeface="Segoe UI"/>
              </a:rPr>
              <a:t> compared to protein-coding ORFs and expected frequency. </a:t>
            </a:r>
            <a:r>
              <a:rPr lang="en-US" sz="1100"/>
              <a:t>(C) Example Poly-</a:t>
            </a:r>
            <a:r>
              <a:rPr lang="en-US" sz="1100" err="1"/>
              <a:t>Ribo</a:t>
            </a:r>
            <a:r>
              <a:rPr lang="en-US" sz="1100"/>
              <a:t>-Seq profile for LINC01116 in control treatment. RNA-Seq (Polysome) reads are grey and ribosome P sites in red, green and blue according to frame. Purple lines mark beginning and end of translated </a:t>
            </a:r>
            <a:r>
              <a:rPr lang="en-US" sz="1100" err="1"/>
              <a:t>smORF</a:t>
            </a:r>
            <a:r>
              <a:rPr lang="en-US" sz="1100"/>
              <a:t>. All possible start and stop codons are indicated below. Framing within and outside translated </a:t>
            </a:r>
            <a:r>
              <a:rPr lang="en-US" sz="1100" err="1"/>
              <a:t>smORF</a:t>
            </a:r>
            <a:r>
              <a:rPr lang="en-US" sz="1100"/>
              <a:t> shown on left.</a:t>
            </a:r>
          </a:p>
          <a:p>
            <a:endParaRPr lang="en-GB" sz="1100">
              <a:cs typeface="Calibri"/>
            </a:endParaRPr>
          </a:p>
        </p:txBody>
      </p:sp>
    </p:spTree>
    <p:extLst>
      <p:ext uri="{BB962C8B-B14F-4D97-AF65-F5344CB8AC3E}">
        <p14:creationId xmlns:p14="http://schemas.microsoft.com/office/powerpoint/2010/main" val="273508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B7C6A-EC4B-42C4-A59D-F7AED4BF5D4D}"/>
              </a:ext>
            </a:extLst>
          </p:cNvPr>
          <p:cNvSpPr txBox="1"/>
          <p:nvPr/>
        </p:nvSpPr>
        <p:spPr>
          <a:xfrm>
            <a:off x="2930014" y="3975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mj-lt"/>
                <a:cs typeface="Calibri"/>
              </a:rPr>
              <a:t>Sup 8</a:t>
            </a:r>
          </a:p>
        </p:txBody>
      </p:sp>
      <p:sp>
        <p:nvSpPr>
          <p:cNvPr id="86" name="TextBox 85">
            <a:extLst>
              <a:ext uri="{FF2B5EF4-FFF2-40B4-BE49-F238E27FC236}">
                <a16:creationId xmlns:a16="http://schemas.microsoft.com/office/drawing/2014/main" id="{3A1687C0-FF6E-7543-BC62-FE08EDE62FC7}"/>
              </a:ext>
            </a:extLst>
          </p:cNvPr>
          <p:cNvSpPr txBox="1"/>
          <p:nvPr/>
        </p:nvSpPr>
        <p:spPr>
          <a:xfrm>
            <a:off x="206167" y="567483"/>
            <a:ext cx="420195" cy="369332"/>
          </a:xfrm>
          <a:prstGeom prst="rect">
            <a:avLst/>
          </a:prstGeom>
          <a:noFill/>
        </p:spPr>
        <p:txBody>
          <a:bodyPr wrap="square" rtlCol="0">
            <a:spAutoFit/>
          </a:bodyPr>
          <a:lstStyle/>
          <a:p>
            <a:r>
              <a:rPr lang="en-US">
                <a:latin typeface="+mj-lt"/>
              </a:rPr>
              <a:t>A</a:t>
            </a:r>
          </a:p>
        </p:txBody>
      </p:sp>
      <p:grpSp>
        <p:nvGrpSpPr>
          <p:cNvPr id="22" name="Group 21">
            <a:extLst>
              <a:ext uri="{FF2B5EF4-FFF2-40B4-BE49-F238E27FC236}">
                <a16:creationId xmlns:a16="http://schemas.microsoft.com/office/drawing/2014/main" id="{D644BEBB-AC69-F14A-BDCD-494B6101EE26}"/>
              </a:ext>
            </a:extLst>
          </p:cNvPr>
          <p:cNvGrpSpPr/>
          <p:nvPr/>
        </p:nvGrpSpPr>
        <p:grpSpPr>
          <a:xfrm>
            <a:off x="168587" y="6690381"/>
            <a:ext cx="3748611" cy="927252"/>
            <a:chOff x="-2325051" y="6119740"/>
            <a:chExt cx="3748611" cy="927252"/>
          </a:xfrm>
        </p:grpSpPr>
        <p:sp>
          <p:nvSpPr>
            <p:cNvPr id="98" name="TextBox 97">
              <a:extLst>
                <a:ext uri="{FF2B5EF4-FFF2-40B4-BE49-F238E27FC236}">
                  <a16:creationId xmlns:a16="http://schemas.microsoft.com/office/drawing/2014/main" id="{3A1687C0-FF6E-7543-BC62-FE08EDE62FC7}"/>
                </a:ext>
              </a:extLst>
            </p:cNvPr>
            <p:cNvSpPr txBox="1"/>
            <p:nvPr/>
          </p:nvSpPr>
          <p:spPr>
            <a:xfrm>
              <a:off x="-2325051" y="6119740"/>
              <a:ext cx="420195" cy="369332"/>
            </a:xfrm>
            <a:prstGeom prst="rect">
              <a:avLst/>
            </a:prstGeom>
            <a:noFill/>
          </p:spPr>
          <p:txBody>
            <a:bodyPr wrap="square" rtlCol="0">
              <a:spAutoFit/>
            </a:bodyPr>
            <a:lstStyle/>
            <a:p>
              <a:r>
                <a:rPr lang="en-US">
                  <a:latin typeface="+mj-lt"/>
                </a:rPr>
                <a:t>D</a:t>
              </a:r>
            </a:p>
          </p:txBody>
        </p:sp>
        <p:sp>
          <p:nvSpPr>
            <p:cNvPr id="59" name="TextBox 58">
              <a:extLst>
                <a:ext uri="{FF2B5EF4-FFF2-40B4-BE49-F238E27FC236}">
                  <a16:creationId xmlns:a16="http://schemas.microsoft.com/office/drawing/2014/main" id="{5B31A526-F794-43D6-A160-0A577236B88D}"/>
                </a:ext>
              </a:extLst>
            </p:cNvPr>
            <p:cNvSpPr txBox="1"/>
            <p:nvPr/>
          </p:nvSpPr>
          <p:spPr>
            <a:xfrm>
              <a:off x="-883437" y="6455984"/>
              <a:ext cx="649890" cy="217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48 </a:t>
              </a:r>
              <a:r>
                <a:rPr lang="en-US" sz="1100" err="1">
                  <a:cs typeface="Calibri"/>
                </a:rPr>
                <a:t>nt</a:t>
              </a:r>
              <a:endParaRPr lang="en-US" sz="1100">
                <a:cs typeface="Calibri"/>
              </a:endParaRPr>
            </a:p>
          </p:txBody>
        </p:sp>
        <p:sp>
          <p:nvSpPr>
            <p:cNvPr id="60" name="Right Brace 59">
              <a:extLst>
                <a:ext uri="{FF2B5EF4-FFF2-40B4-BE49-F238E27FC236}">
                  <a16:creationId xmlns:a16="http://schemas.microsoft.com/office/drawing/2014/main" id="{DD2D32C3-83D8-458F-9107-76C13DD6E9C7}"/>
                </a:ext>
              </a:extLst>
            </p:cNvPr>
            <p:cNvSpPr/>
            <p:nvPr/>
          </p:nvSpPr>
          <p:spPr>
            <a:xfrm rot="16200000">
              <a:off x="-733849" y="5717736"/>
              <a:ext cx="131072" cy="20231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62" name="Straight Connector 61">
              <a:extLst>
                <a:ext uri="{FF2B5EF4-FFF2-40B4-BE49-F238E27FC236}">
                  <a16:creationId xmlns:a16="http://schemas.microsoft.com/office/drawing/2014/main" id="{9DF9803E-D180-4971-877A-C6E2ABC7F862}"/>
                </a:ext>
              </a:extLst>
            </p:cNvPr>
            <p:cNvCxnSpPr>
              <a:cxnSpLocks/>
            </p:cNvCxnSpPr>
            <p:nvPr/>
          </p:nvCxnSpPr>
          <p:spPr>
            <a:xfrm>
              <a:off x="-2232916" y="6854394"/>
              <a:ext cx="504000" cy="5149"/>
            </a:xfrm>
            <a:prstGeom prst="line">
              <a:avLst/>
            </a:prstGeom>
            <a:ln w="28575"/>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620CDCEC-BC62-CF47-ACC2-4088504864C7}"/>
                </a:ext>
              </a:extLst>
            </p:cNvPr>
            <p:cNvGrpSpPr/>
            <p:nvPr/>
          </p:nvGrpSpPr>
          <p:grpSpPr>
            <a:xfrm>
              <a:off x="-1788354" y="6736143"/>
              <a:ext cx="3211914" cy="310849"/>
              <a:chOff x="-1732437" y="5861308"/>
              <a:chExt cx="3211914" cy="310849"/>
            </a:xfrm>
          </p:grpSpPr>
          <p:sp>
            <p:nvSpPr>
              <p:cNvPr id="112" name="Rounded Rectangle 63">
                <a:extLst>
                  <a:ext uri="{FF2B5EF4-FFF2-40B4-BE49-F238E27FC236}">
                    <a16:creationId xmlns:a16="http://schemas.microsoft.com/office/drawing/2014/main" id="{0F6D3863-F3EF-46BD-9471-555B0F89383F}"/>
                  </a:ext>
                </a:extLst>
              </p:cNvPr>
              <p:cNvSpPr/>
              <p:nvPr/>
            </p:nvSpPr>
            <p:spPr>
              <a:xfrm>
                <a:off x="-1664924" y="5920174"/>
                <a:ext cx="2064124" cy="13430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9" name="Rounded Rectangle 5">
                <a:extLst>
                  <a:ext uri="{FF2B5EF4-FFF2-40B4-BE49-F238E27FC236}">
                    <a16:creationId xmlns:a16="http://schemas.microsoft.com/office/drawing/2014/main" id="{3D8F6CC6-D167-4D84-BEB1-C3F1FD05A3F5}"/>
                  </a:ext>
                </a:extLst>
              </p:cNvPr>
              <p:cNvSpPr/>
              <p:nvPr/>
            </p:nvSpPr>
            <p:spPr>
              <a:xfrm>
                <a:off x="399200" y="5920174"/>
                <a:ext cx="483125" cy="129567"/>
              </a:xfrm>
              <a:prstGeom prst="roundRect">
                <a:avLst/>
              </a:prstGeom>
              <a:solidFill>
                <a:srgbClr val="9DA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TextBox 17">
                <a:extLst>
                  <a:ext uri="{FF2B5EF4-FFF2-40B4-BE49-F238E27FC236}">
                    <a16:creationId xmlns:a16="http://schemas.microsoft.com/office/drawing/2014/main" id="{3B16046C-0FB9-4BB8-8F2D-97884BD1F1D2}"/>
                  </a:ext>
                </a:extLst>
              </p:cNvPr>
              <p:cNvSpPr txBox="1"/>
              <p:nvPr/>
            </p:nvSpPr>
            <p:spPr>
              <a:xfrm>
                <a:off x="-1732437" y="5895158"/>
                <a:ext cx="25472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 u="sng">
                    <a:highlight>
                      <a:srgbClr val="C0C0C0"/>
                    </a:highlight>
                    <a:ea typeface="+mn-lt"/>
                    <a:cs typeface="+mn-lt"/>
                  </a:rPr>
                  <a:t>ATG</a:t>
                </a:r>
                <a:r>
                  <a:rPr lang="en-GB" sz="600">
                    <a:ea typeface="+mn-lt"/>
                    <a:cs typeface="+mn-lt"/>
                  </a:rPr>
                  <a:t>GGTCTCACTCTGCCATCACCCAGGCTGGAGTGTGGTGGCACCATC</a:t>
                </a:r>
                <a:r>
                  <a:rPr lang="en-GB" sz="600" u="sng">
                    <a:cs typeface="Segoe UI"/>
                  </a:rPr>
                  <a:t>ATG</a:t>
                </a:r>
                <a:r>
                  <a:rPr lang="en-GB" sz="600">
                    <a:cs typeface="Segoe UI"/>
                  </a:rPr>
                  <a:t>GCT</a:t>
                </a:r>
                <a:endParaRPr lang="en-US" sz="600"/>
              </a:p>
              <a:p>
                <a:endParaRPr lang="en-GB" sz="600">
                  <a:cs typeface="Calibri"/>
                </a:endParaRPr>
              </a:p>
            </p:txBody>
          </p:sp>
          <p:sp>
            <p:nvSpPr>
              <p:cNvPr id="107" name="Rounded Rectangle 5">
                <a:extLst>
                  <a:ext uri="{FF2B5EF4-FFF2-40B4-BE49-F238E27FC236}">
                    <a16:creationId xmlns:a16="http://schemas.microsoft.com/office/drawing/2014/main" id="{3D8F6CC6-D167-4D84-BEB1-C3F1FD05A3F5}"/>
                  </a:ext>
                </a:extLst>
              </p:cNvPr>
              <p:cNvSpPr/>
              <p:nvPr/>
            </p:nvSpPr>
            <p:spPr>
              <a:xfrm>
                <a:off x="883093" y="5915436"/>
                <a:ext cx="432000" cy="131222"/>
              </a:xfrm>
              <a:prstGeom prst="roundRect">
                <a:avLst/>
              </a:prstGeom>
              <a:solidFill>
                <a:srgbClr val="26F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TextBox 107">
                <a:extLst>
                  <a:ext uri="{FF2B5EF4-FFF2-40B4-BE49-F238E27FC236}">
                    <a16:creationId xmlns:a16="http://schemas.microsoft.com/office/drawing/2014/main" id="{CE460623-3ED2-45C6-B173-67E5380EA779}"/>
                  </a:ext>
                </a:extLst>
              </p:cNvPr>
              <p:cNvSpPr txBox="1"/>
              <p:nvPr/>
            </p:nvSpPr>
            <p:spPr>
              <a:xfrm>
                <a:off x="804162" y="5861308"/>
                <a:ext cx="675315" cy="230832"/>
              </a:xfrm>
              <a:prstGeom prst="rect">
                <a:avLst/>
              </a:prstGeom>
              <a:noFill/>
            </p:spPr>
            <p:txBody>
              <a:bodyPr wrap="square" rtlCol="0">
                <a:spAutoFit/>
              </a:bodyPr>
              <a:lstStyle/>
              <a:p>
                <a:r>
                  <a:rPr lang="en-US" sz="900"/>
                  <a:t>3XFLAG</a:t>
                </a:r>
              </a:p>
            </p:txBody>
          </p:sp>
        </p:grpSp>
      </p:grpSp>
      <p:sp>
        <p:nvSpPr>
          <p:cNvPr id="66" name="TextBox 65">
            <a:extLst>
              <a:ext uri="{FF2B5EF4-FFF2-40B4-BE49-F238E27FC236}">
                <a16:creationId xmlns:a16="http://schemas.microsoft.com/office/drawing/2014/main" id="{48D2534E-7C52-4A9B-9D28-1192A1632613}"/>
              </a:ext>
            </a:extLst>
          </p:cNvPr>
          <p:cNvSpPr txBox="1"/>
          <p:nvPr/>
        </p:nvSpPr>
        <p:spPr>
          <a:xfrm>
            <a:off x="8612713" y="2386096"/>
            <a:ext cx="714275" cy="261610"/>
          </a:xfrm>
          <a:prstGeom prst="rect">
            <a:avLst/>
          </a:prstGeom>
          <a:noFill/>
        </p:spPr>
        <p:txBody>
          <a:bodyPr wrap="square" rtlCol="0" anchor="t">
            <a:spAutoFit/>
          </a:bodyPr>
          <a:lstStyle/>
          <a:p>
            <a:endParaRPr lang="en-US" sz="1100" b="1">
              <a:solidFill>
                <a:srgbClr val="2038FF"/>
              </a:solidFill>
              <a:cs typeface="Calibri"/>
            </a:endParaRPr>
          </a:p>
        </p:txBody>
      </p:sp>
      <p:grpSp>
        <p:nvGrpSpPr>
          <p:cNvPr id="149" name="Group 148">
            <a:extLst>
              <a:ext uri="{FF2B5EF4-FFF2-40B4-BE49-F238E27FC236}">
                <a16:creationId xmlns:a16="http://schemas.microsoft.com/office/drawing/2014/main" id="{C6C8D927-F184-9E47-BF09-A1CE70220F9D}"/>
              </a:ext>
            </a:extLst>
          </p:cNvPr>
          <p:cNvGrpSpPr/>
          <p:nvPr/>
        </p:nvGrpSpPr>
        <p:grpSpPr>
          <a:xfrm>
            <a:off x="3429000" y="581680"/>
            <a:ext cx="3010025" cy="5026954"/>
            <a:chOff x="3741011" y="-220649"/>
            <a:chExt cx="3010025" cy="5026954"/>
          </a:xfrm>
        </p:grpSpPr>
        <p:pic>
          <p:nvPicPr>
            <p:cNvPr id="39" name="Picture 38">
              <a:extLst>
                <a:ext uri="{FF2B5EF4-FFF2-40B4-BE49-F238E27FC236}">
                  <a16:creationId xmlns:a16="http://schemas.microsoft.com/office/drawing/2014/main" id="{533768BB-6D27-6E44-ABAA-7342C60476F9}"/>
                </a:ext>
              </a:extLst>
            </p:cNvPr>
            <p:cNvPicPr>
              <a:picLocks noChangeAspect="1"/>
            </p:cNvPicPr>
            <p:nvPr/>
          </p:nvPicPr>
          <p:blipFill>
            <a:blip r:embed="rId2"/>
            <a:stretch>
              <a:fillRect/>
            </a:stretch>
          </p:blipFill>
          <p:spPr>
            <a:xfrm>
              <a:off x="5561353" y="302278"/>
              <a:ext cx="1101618" cy="1101618"/>
            </a:xfrm>
            <a:prstGeom prst="rect">
              <a:avLst/>
            </a:prstGeom>
          </p:spPr>
        </p:pic>
        <p:cxnSp>
          <p:nvCxnSpPr>
            <p:cNvPr id="114" name="Straight Connector 113">
              <a:extLst>
                <a:ext uri="{FF2B5EF4-FFF2-40B4-BE49-F238E27FC236}">
                  <a16:creationId xmlns:a16="http://schemas.microsoft.com/office/drawing/2014/main" id="{69F240B5-025F-9B40-AAAC-396D44B2E332}"/>
                </a:ext>
              </a:extLst>
            </p:cNvPr>
            <p:cNvCxnSpPr>
              <a:cxnSpLocks/>
            </p:cNvCxnSpPr>
            <p:nvPr/>
          </p:nvCxnSpPr>
          <p:spPr>
            <a:xfrm>
              <a:off x="6352902" y="1326802"/>
              <a:ext cx="273792"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1E1CBA7C-A382-42EE-9805-5F8EA102D52F}"/>
                </a:ext>
              </a:extLst>
            </p:cNvPr>
            <p:cNvGrpSpPr/>
            <p:nvPr/>
          </p:nvGrpSpPr>
          <p:grpSpPr>
            <a:xfrm>
              <a:off x="3741011" y="-220649"/>
              <a:ext cx="2988352" cy="3888999"/>
              <a:chOff x="3875062" y="-325162"/>
              <a:chExt cx="2988352" cy="3888999"/>
            </a:xfrm>
          </p:grpSpPr>
          <p:sp>
            <p:nvSpPr>
              <p:cNvPr id="6" name="TextBox 5">
                <a:extLst>
                  <a:ext uri="{FF2B5EF4-FFF2-40B4-BE49-F238E27FC236}">
                    <a16:creationId xmlns:a16="http://schemas.microsoft.com/office/drawing/2014/main" id="{94949B99-C936-AE40-89D8-A682A5413933}"/>
                  </a:ext>
                </a:extLst>
              </p:cNvPr>
              <p:cNvSpPr txBox="1"/>
              <p:nvPr/>
            </p:nvSpPr>
            <p:spPr>
              <a:xfrm>
                <a:off x="5165922" y="203838"/>
                <a:ext cx="591383" cy="253916"/>
              </a:xfrm>
              <a:prstGeom prst="rect">
                <a:avLst/>
              </a:prstGeom>
              <a:noFill/>
            </p:spPr>
            <p:txBody>
              <a:bodyPr wrap="square" rtlCol="0">
                <a:spAutoFit/>
              </a:bodyPr>
              <a:lstStyle/>
              <a:p>
                <a:r>
                  <a:rPr lang="en-US" sz="1050" b="1">
                    <a:solidFill>
                      <a:srgbClr val="15FA0C"/>
                    </a:solidFill>
                    <a:latin typeface="+mj-lt"/>
                  </a:rPr>
                  <a:t>FLAG</a:t>
                </a:r>
              </a:p>
            </p:txBody>
          </p:sp>
          <p:sp>
            <p:nvSpPr>
              <p:cNvPr id="8" name="TextBox 7">
                <a:extLst>
                  <a:ext uri="{FF2B5EF4-FFF2-40B4-BE49-F238E27FC236}">
                    <a16:creationId xmlns:a16="http://schemas.microsoft.com/office/drawing/2014/main" id="{A3FB631D-55C2-394A-AA75-DA3ACF415843}"/>
                  </a:ext>
                </a:extLst>
              </p:cNvPr>
              <p:cNvSpPr txBox="1"/>
              <p:nvPr/>
            </p:nvSpPr>
            <p:spPr>
              <a:xfrm>
                <a:off x="5781114" y="-27346"/>
                <a:ext cx="1056167" cy="253916"/>
              </a:xfrm>
              <a:prstGeom prst="rect">
                <a:avLst/>
              </a:prstGeom>
              <a:noFill/>
            </p:spPr>
            <p:txBody>
              <a:bodyPr wrap="square" rtlCol="0" anchor="t">
                <a:spAutoFit/>
              </a:bodyPr>
              <a:lstStyle/>
              <a:p>
                <a:r>
                  <a:rPr lang="en-US" sz="1050" b="1">
                    <a:solidFill>
                      <a:srgbClr val="2038FF"/>
                    </a:solidFill>
                    <a:latin typeface="+mj-lt"/>
                    <a:ea typeface="+mn-lt"/>
                    <a:cs typeface="+mn-lt"/>
                  </a:rPr>
                  <a:t>DAPI</a:t>
                </a:r>
                <a:r>
                  <a:rPr lang="en-US" sz="1050" b="1">
                    <a:latin typeface="+mj-lt"/>
                    <a:ea typeface="+mn-lt"/>
                    <a:cs typeface="+mn-lt"/>
                  </a:rPr>
                  <a:t>/</a:t>
                </a:r>
                <a:r>
                  <a:rPr lang="en-US" sz="1050" b="1">
                    <a:latin typeface="+mj-lt"/>
                  </a:rPr>
                  <a:t>MERGE</a:t>
                </a:r>
                <a:endParaRPr lang="en-US" sz="1050">
                  <a:latin typeface="+mj-lt"/>
                  <a:cs typeface="Calibri"/>
                </a:endParaRPr>
              </a:p>
            </p:txBody>
          </p:sp>
          <p:sp>
            <p:nvSpPr>
              <p:cNvPr id="9" name="Rectangle 8">
                <a:extLst>
                  <a:ext uri="{FF2B5EF4-FFF2-40B4-BE49-F238E27FC236}">
                    <a16:creationId xmlns:a16="http://schemas.microsoft.com/office/drawing/2014/main" id="{BC58F070-D43C-2D49-9756-F42C029CE58D}"/>
                  </a:ext>
                </a:extLst>
              </p:cNvPr>
              <p:cNvSpPr/>
              <p:nvPr/>
            </p:nvSpPr>
            <p:spPr>
              <a:xfrm>
                <a:off x="4796154" y="-281605"/>
                <a:ext cx="2067260" cy="307777"/>
              </a:xfrm>
              <a:prstGeom prst="rect">
                <a:avLst/>
              </a:prstGeom>
            </p:spPr>
            <p:txBody>
              <a:bodyPr wrap="square" anchor="t">
                <a:spAutoFit/>
              </a:bodyPr>
              <a:lstStyle/>
              <a:p>
                <a:r>
                  <a:rPr lang="en-US" sz="1400">
                    <a:latin typeface="+mj-lt"/>
                  </a:rPr>
                  <a:t>LINC00478 in HEK293</a:t>
                </a:r>
              </a:p>
            </p:txBody>
          </p:sp>
          <p:sp>
            <p:nvSpPr>
              <p:cNvPr id="96" name="TextBox 95">
                <a:extLst>
                  <a:ext uri="{FF2B5EF4-FFF2-40B4-BE49-F238E27FC236}">
                    <a16:creationId xmlns:a16="http://schemas.microsoft.com/office/drawing/2014/main" id="{3A1687C0-FF6E-7543-BC62-FE08EDE62FC7}"/>
                  </a:ext>
                </a:extLst>
              </p:cNvPr>
              <p:cNvSpPr txBox="1"/>
              <p:nvPr/>
            </p:nvSpPr>
            <p:spPr>
              <a:xfrm>
                <a:off x="3875062" y="-325162"/>
                <a:ext cx="420195" cy="369332"/>
              </a:xfrm>
              <a:prstGeom prst="rect">
                <a:avLst/>
              </a:prstGeom>
              <a:noFill/>
            </p:spPr>
            <p:txBody>
              <a:bodyPr wrap="square" rtlCol="0">
                <a:spAutoFit/>
              </a:bodyPr>
              <a:lstStyle/>
              <a:p>
                <a:r>
                  <a:rPr lang="en-US">
                    <a:latin typeface="+mj-lt"/>
                  </a:rPr>
                  <a:t>B</a:t>
                </a:r>
              </a:p>
            </p:txBody>
          </p:sp>
          <p:sp>
            <p:nvSpPr>
              <p:cNvPr id="50" name="TextBox 49">
                <a:extLst>
                  <a:ext uri="{FF2B5EF4-FFF2-40B4-BE49-F238E27FC236}">
                    <a16:creationId xmlns:a16="http://schemas.microsoft.com/office/drawing/2014/main" id="{8FD3BE8E-F452-41B1-A052-6DB5A5E44EAE}"/>
                  </a:ext>
                </a:extLst>
              </p:cNvPr>
              <p:cNvSpPr txBox="1"/>
              <p:nvPr/>
            </p:nvSpPr>
            <p:spPr>
              <a:xfrm rot="16200000">
                <a:off x="4019550" y="543783"/>
                <a:ext cx="8890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nuclear</a:t>
                </a:r>
              </a:p>
            </p:txBody>
          </p:sp>
          <p:sp>
            <p:nvSpPr>
              <p:cNvPr id="51" name="TextBox 50">
                <a:extLst>
                  <a:ext uri="{FF2B5EF4-FFF2-40B4-BE49-F238E27FC236}">
                    <a16:creationId xmlns:a16="http://schemas.microsoft.com/office/drawing/2014/main" id="{16B887C9-0D36-4C9B-93EF-9DD21F2D2435}"/>
                  </a:ext>
                </a:extLst>
              </p:cNvPr>
              <p:cNvSpPr txBox="1"/>
              <p:nvPr/>
            </p:nvSpPr>
            <p:spPr>
              <a:xfrm rot="16200000">
                <a:off x="3921125" y="2890107"/>
                <a:ext cx="10858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cytoplasmic</a:t>
                </a:r>
              </a:p>
            </p:txBody>
          </p:sp>
          <p:sp>
            <p:nvSpPr>
              <p:cNvPr id="88" name="TextBox 87">
                <a:extLst>
                  <a:ext uri="{FF2B5EF4-FFF2-40B4-BE49-F238E27FC236}">
                    <a16:creationId xmlns:a16="http://schemas.microsoft.com/office/drawing/2014/main" id="{171032F9-7B36-4F6C-80FE-79DD659173C1}"/>
                  </a:ext>
                </a:extLst>
              </p:cNvPr>
              <p:cNvSpPr txBox="1"/>
              <p:nvPr/>
            </p:nvSpPr>
            <p:spPr>
              <a:xfrm rot="16200000">
                <a:off x="4019550" y="1629632"/>
                <a:ext cx="8890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nuclear</a:t>
                </a:r>
              </a:p>
            </p:txBody>
          </p:sp>
          <p:sp>
            <p:nvSpPr>
              <p:cNvPr id="99" name="TextBox 98">
                <a:extLst>
                  <a:ext uri="{FF2B5EF4-FFF2-40B4-BE49-F238E27FC236}">
                    <a16:creationId xmlns:a16="http://schemas.microsoft.com/office/drawing/2014/main" id="{44BD9206-5BAC-4DFA-9A7C-29D698F619AD}"/>
                  </a:ext>
                </a:extLst>
              </p:cNvPr>
              <p:cNvSpPr txBox="1"/>
              <p:nvPr/>
            </p:nvSpPr>
            <p:spPr>
              <a:xfrm>
                <a:off x="4343400" y="188861"/>
                <a:ext cx="420195" cy="261610"/>
              </a:xfrm>
              <a:prstGeom prst="rect">
                <a:avLst/>
              </a:prstGeom>
              <a:noFill/>
            </p:spPr>
            <p:txBody>
              <a:bodyPr wrap="square" rtlCol="0" anchor="t">
                <a:spAutoFit/>
              </a:bodyPr>
              <a:lstStyle/>
              <a:p>
                <a:r>
                  <a:rPr lang="en-US" sz="1100" err="1">
                    <a:latin typeface="+mj-lt"/>
                  </a:rPr>
                  <a:t>i</a:t>
                </a:r>
                <a:endParaRPr lang="en-US" sz="1100">
                  <a:latin typeface="+mj-lt"/>
                  <a:cs typeface="Calibri"/>
                </a:endParaRPr>
              </a:p>
            </p:txBody>
          </p:sp>
          <p:sp>
            <p:nvSpPr>
              <p:cNvPr id="100" name="TextBox 99">
                <a:extLst>
                  <a:ext uri="{FF2B5EF4-FFF2-40B4-BE49-F238E27FC236}">
                    <a16:creationId xmlns:a16="http://schemas.microsoft.com/office/drawing/2014/main" id="{54254035-5276-4947-A5B5-F2900FDCCF2E}"/>
                  </a:ext>
                </a:extLst>
              </p:cNvPr>
              <p:cNvSpPr txBox="1"/>
              <p:nvPr/>
            </p:nvSpPr>
            <p:spPr>
              <a:xfrm>
                <a:off x="4337050" y="1319161"/>
                <a:ext cx="420195" cy="261610"/>
              </a:xfrm>
              <a:prstGeom prst="rect">
                <a:avLst/>
              </a:prstGeom>
              <a:noFill/>
            </p:spPr>
            <p:txBody>
              <a:bodyPr wrap="square" rtlCol="0" anchor="t">
                <a:spAutoFit/>
              </a:bodyPr>
              <a:lstStyle/>
              <a:p>
                <a:r>
                  <a:rPr lang="en-US" sz="1100">
                    <a:latin typeface="+mj-lt"/>
                  </a:rPr>
                  <a:t>ii</a:t>
                </a:r>
                <a:endParaRPr lang="en-US" sz="1100">
                  <a:latin typeface="+mj-lt"/>
                  <a:cs typeface="Calibri"/>
                </a:endParaRPr>
              </a:p>
            </p:txBody>
          </p:sp>
          <p:sp>
            <p:nvSpPr>
              <p:cNvPr id="101" name="TextBox 100">
                <a:extLst>
                  <a:ext uri="{FF2B5EF4-FFF2-40B4-BE49-F238E27FC236}">
                    <a16:creationId xmlns:a16="http://schemas.microsoft.com/office/drawing/2014/main" id="{8A0E0CD3-ACEA-40FD-8F36-D3F3B0552E48}"/>
                  </a:ext>
                </a:extLst>
              </p:cNvPr>
              <p:cNvSpPr txBox="1"/>
              <p:nvPr/>
            </p:nvSpPr>
            <p:spPr>
              <a:xfrm>
                <a:off x="4343400" y="2385961"/>
                <a:ext cx="420195" cy="261610"/>
              </a:xfrm>
              <a:prstGeom prst="rect">
                <a:avLst/>
              </a:prstGeom>
              <a:noFill/>
            </p:spPr>
            <p:txBody>
              <a:bodyPr wrap="square" rtlCol="0" anchor="t">
                <a:spAutoFit/>
              </a:bodyPr>
              <a:lstStyle/>
              <a:p>
                <a:r>
                  <a:rPr lang="en-US" sz="1100">
                    <a:latin typeface="+mj-lt"/>
                    <a:cs typeface="Calibri"/>
                  </a:rPr>
                  <a:t>iii</a:t>
                </a:r>
              </a:p>
            </p:txBody>
          </p:sp>
        </p:grpSp>
        <p:pic>
          <p:nvPicPr>
            <p:cNvPr id="29" name="Picture 28">
              <a:extLst>
                <a:ext uri="{FF2B5EF4-FFF2-40B4-BE49-F238E27FC236}">
                  <a16:creationId xmlns:a16="http://schemas.microsoft.com/office/drawing/2014/main" id="{1B372F81-D255-D545-8E6D-456AC0AFF9BA}"/>
                </a:ext>
              </a:extLst>
            </p:cNvPr>
            <p:cNvPicPr>
              <a:picLocks noChangeAspect="1"/>
            </p:cNvPicPr>
            <p:nvPr/>
          </p:nvPicPr>
          <p:blipFill>
            <a:blip r:embed="rId3"/>
            <a:stretch>
              <a:fillRect/>
            </a:stretch>
          </p:blipFill>
          <p:spPr>
            <a:xfrm>
              <a:off x="4419639" y="1423706"/>
              <a:ext cx="1112083" cy="1112083"/>
            </a:xfrm>
            <a:prstGeom prst="rect">
              <a:avLst/>
            </a:prstGeom>
          </p:spPr>
        </p:pic>
        <p:pic>
          <p:nvPicPr>
            <p:cNvPr id="40" name="Picture 39">
              <a:extLst>
                <a:ext uri="{FF2B5EF4-FFF2-40B4-BE49-F238E27FC236}">
                  <a16:creationId xmlns:a16="http://schemas.microsoft.com/office/drawing/2014/main" id="{6A14BE33-6026-124C-BF6E-4B57187CA7E7}"/>
                </a:ext>
              </a:extLst>
            </p:cNvPr>
            <p:cNvPicPr>
              <a:picLocks noChangeAspect="1"/>
            </p:cNvPicPr>
            <p:nvPr/>
          </p:nvPicPr>
          <p:blipFill>
            <a:blip r:embed="rId4"/>
            <a:stretch>
              <a:fillRect/>
            </a:stretch>
          </p:blipFill>
          <p:spPr>
            <a:xfrm>
              <a:off x="5552141" y="1430984"/>
              <a:ext cx="1112083" cy="1112083"/>
            </a:xfrm>
            <a:prstGeom prst="rect">
              <a:avLst/>
            </a:prstGeom>
          </p:spPr>
        </p:pic>
        <p:pic>
          <p:nvPicPr>
            <p:cNvPr id="47" name="Picture 46">
              <a:extLst>
                <a:ext uri="{FF2B5EF4-FFF2-40B4-BE49-F238E27FC236}">
                  <a16:creationId xmlns:a16="http://schemas.microsoft.com/office/drawing/2014/main" id="{BDA353AF-7417-114C-BB1B-66EC83D661D3}"/>
                </a:ext>
              </a:extLst>
            </p:cNvPr>
            <p:cNvPicPr>
              <a:picLocks noChangeAspect="1"/>
            </p:cNvPicPr>
            <p:nvPr/>
          </p:nvPicPr>
          <p:blipFill>
            <a:blip r:embed="rId5"/>
            <a:stretch>
              <a:fillRect/>
            </a:stretch>
          </p:blipFill>
          <p:spPr>
            <a:xfrm>
              <a:off x="5552141" y="2561121"/>
              <a:ext cx="1111250" cy="1111250"/>
            </a:xfrm>
            <a:prstGeom prst="rect">
              <a:avLst/>
            </a:prstGeom>
          </p:spPr>
        </p:pic>
        <p:pic>
          <p:nvPicPr>
            <p:cNvPr id="52" name="Picture 51">
              <a:extLst>
                <a:ext uri="{FF2B5EF4-FFF2-40B4-BE49-F238E27FC236}">
                  <a16:creationId xmlns:a16="http://schemas.microsoft.com/office/drawing/2014/main" id="{4E786156-2905-4D4A-A841-047220EEC04F}"/>
                </a:ext>
              </a:extLst>
            </p:cNvPr>
            <p:cNvPicPr>
              <a:picLocks noChangeAspect="1"/>
            </p:cNvPicPr>
            <p:nvPr/>
          </p:nvPicPr>
          <p:blipFill>
            <a:blip r:embed="rId6"/>
            <a:stretch>
              <a:fillRect/>
            </a:stretch>
          </p:blipFill>
          <p:spPr>
            <a:xfrm>
              <a:off x="4419484" y="2566930"/>
              <a:ext cx="1112083" cy="1112083"/>
            </a:xfrm>
            <a:prstGeom prst="rect">
              <a:avLst/>
            </a:prstGeom>
          </p:spPr>
        </p:pic>
        <p:cxnSp>
          <p:nvCxnSpPr>
            <p:cNvPr id="81" name="Straight Connector 80">
              <a:extLst>
                <a:ext uri="{FF2B5EF4-FFF2-40B4-BE49-F238E27FC236}">
                  <a16:creationId xmlns:a16="http://schemas.microsoft.com/office/drawing/2014/main" id="{05AFB453-302C-254F-9F15-BEAE27B0EAE4}"/>
                </a:ext>
              </a:extLst>
            </p:cNvPr>
            <p:cNvCxnSpPr>
              <a:cxnSpLocks/>
            </p:cNvCxnSpPr>
            <p:nvPr/>
          </p:nvCxnSpPr>
          <p:spPr>
            <a:xfrm>
              <a:off x="6215498" y="3558314"/>
              <a:ext cx="4139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6713A13C-C502-2142-9A54-C2864E30C4E7}"/>
                </a:ext>
              </a:extLst>
            </p:cNvPr>
            <p:cNvSpPr/>
            <p:nvPr/>
          </p:nvSpPr>
          <p:spPr>
            <a:xfrm>
              <a:off x="6305272" y="3578967"/>
              <a:ext cx="256036" cy="893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3" name="TextBox 82">
              <a:extLst>
                <a:ext uri="{FF2B5EF4-FFF2-40B4-BE49-F238E27FC236}">
                  <a16:creationId xmlns:a16="http://schemas.microsoft.com/office/drawing/2014/main" id="{1A132123-6950-074D-8269-DAE858B5E679}"/>
                </a:ext>
              </a:extLst>
            </p:cNvPr>
            <p:cNvSpPr txBox="1"/>
            <p:nvPr/>
          </p:nvSpPr>
          <p:spPr>
            <a:xfrm>
              <a:off x="6276705" y="3391136"/>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pic>
          <p:nvPicPr>
            <p:cNvPr id="20" name="Picture 19">
              <a:extLst>
                <a:ext uri="{FF2B5EF4-FFF2-40B4-BE49-F238E27FC236}">
                  <a16:creationId xmlns:a16="http://schemas.microsoft.com/office/drawing/2014/main" id="{B71C403B-3AD1-A943-9A39-112DE3E8C443}"/>
                </a:ext>
              </a:extLst>
            </p:cNvPr>
            <p:cNvPicPr>
              <a:picLocks noChangeAspect="1"/>
            </p:cNvPicPr>
            <p:nvPr/>
          </p:nvPicPr>
          <p:blipFill>
            <a:blip r:embed="rId7"/>
            <a:stretch>
              <a:fillRect/>
            </a:stretch>
          </p:blipFill>
          <p:spPr>
            <a:xfrm>
              <a:off x="5552142" y="3695055"/>
              <a:ext cx="1111250" cy="1111250"/>
            </a:xfrm>
            <a:prstGeom prst="rect">
              <a:avLst/>
            </a:prstGeom>
          </p:spPr>
        </p:pic>
        <p:pic>
          <p:nvPicPr>
            <p:cNvPr id="25" name="Picture 24">
              <a:extLst>
                <a:ext uri="{FF2B5EF4-FFF2-40B4-BE49-F238E27FC236}">
                  <a16:creationId xmlns:a16="http://schemas.microsoft.com/office/drawing/2014/main" id="{4F41CFDF-3481-5446-A2DF-97764638C6D0}"/>
                </a:ext>
              </a:extLst>
            </p:cNvPr>
            <p:cNvPicPr>
              <a:picLocks noChangeAspect="1"/>
            </p:cNvPicPr>
            <p:nvPr/>
          </p:nvPicPr>
          <p:blipFill>
            <a:blip r:embed="rId8"/>
            <a:stretch>
              <a:fillRect/>
            </a:stretch>
          </p:blipFill>
          <p:spPr>
            <a:xfrm>
              <a:off x="4422953" y="3695493"/>
              <a:ext cx="1108614" cy="1108614"/>
            </a:xfrm>
            <a:prstGeom prst="rect">
              <a:avLst/>
            </a:prstGeom>
          </p:spPr>
        </p:pic>
        <p:sp>
          <p:nvSpPr>
            <p:cNvPr id="85" name="TextBox 84">
              <a:extLst>
                <a:ext uri="{FF2B5EF4-FFF2-40B4-BE49-F238E27FC236}">
                  <a16:creationId xmlns:a16="http://schemas.microsoft.com/office/drawing/2014/main" id="{AB759A56-D102-7941-A786-A5341475F183}"/>
                </a:ext>
              </a:extLst>
            </p:cNvPr>
            <p:cNvSpPr txBox="1"/>
            <p:nvPr/>
          </p:nvSpPr>
          <p:spPr>
            <a:xfrm>
              <a:off x="4188565" y="3623659"/>
              <a:ext cx="420195" cy="261610"/>
            </a:xfrm>
            <a:prstGeom prst="rect">
              <a:avLst/>
            </a:prstGeom>
            <a:noFill/>
          </p:spPr>
          <p:txBody>
            <a:bodyPr wrap="square" rtlCol="0" anchor="t">
              <a:spAutoFit/>
            </a:bodyPr>
            <a:lstStyle/>
            <a:p>
              <a:r>
                <a:rPr lang="en-US" sz="1100">
                  <a:latin typeface="+mj-lt"/>
                  <a:cs typeface="Calibri"/>
                </a:rPr>
                <a:t>iv</a:t>
              </a:r>
            </a:p>
          </p:txBody>
        </p:sp>
        <p:sp>
          <p:nvSpPr>
            <p:cNvPr id="87" name="TextBox 86">
              <a:extLst>
                <a:ext uri="{FF2B5EF4-FFF2-40B4-BE49-F238E27FC236}">
                  <a16:creationId xmlns:a16="http://schemas.microsoft.com/office/drawing/2014/main" id="{8B5957EE-80D7-BF4E-8A77-7908D4E3616E}"/>
                </a:ext>
              </a:extLst>
            </p:cNvPr>
            <p:cNvSpPr txBox="1"/>
            <p:nvPr/>
          </p:nvSpPr>
          <p:spPr>
            <a:xfrm rot="16200000">
              <a:off x="3782205" y="4096041"/>
              <a:ext cx="10858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cytoplasmic</a:t>
              </a:r>
            </a:p>
          </p:txBody>
        </p:sp>
        <p:pic>
          <p:nvPicPr>
            <p:cNvPr id="33" name="Picture 32">
              <a:extLst>
                <a:ext uri="{FF2B5EF4-FFF2-40B4-BE49-F238E27FC236}">
                  <a16:creationId xmlns:a16="http://schemas.microsoft.com/office/drawing/2014/main" id="{0CBFE516-C0BC-6D43-853A-C41ED0931529}"/>
                </a:ext>
              </a:extLst>
            </p:cNvPr>
            <p:cNvPicPr>
              <a:picLocks noChangeAspect="1"/>
            </p:cNvPicPr>
            <p:nvPr/>
          </p:nvPicPr>
          <p:blipFill>
            <a:blip r:embed="rId9"/>
            <a:stretch>
              <a:fillRect/>
            </a:stretch>
          </p:blipFill>
          <p:spPr>
            <a:xfrm>
              <a:off x="4435926" y="304228"/>
              <a:ext cx="1101618" cy="1101618"/>
            </a:xfrm>
            <a:prstGeom prst="rect">
              <a:avLst/>
            </a:prstGeom>
          </p:spPr>
        </p:pic>
        <p:sp>
          <p:nvSpPr>
            <p:cNvPr id="103" name="Rectangle 102">
              <a:extLst>
                <a:ext uri="{FF2B5EF4-FFF2-40B4-BE49-F238E27FC236}">
                  <a16:creationId xmlns:a16="http://schemas.microsoft.com/office/drawing/2014/main" id="{62664D28-E701-5A4F-816B-537D881A9538}"/>
                </a:ext>
              </a:extLst>
            </p:cNvPr>
            <p:cNvSpPr/>
            <p:nvPr/>
          </p:nvSpPr>
          <p:spPr>
            <a:xfrm>
              <a:off x="6365092" y="2496959"/>
              <a:ext cx="2560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05" name="Straight Connector 104">
              <a:extLst>
                <a:ext uri="{FF2B5EF4-FFF2-40B4-BE49-F238E27FC236}">
                  <a16:creationId xmlns:a16="http://schemas.microsoft.com/office/drawing/2014/main" id="{16B340B7-2ECA-434A-BC94-04C35AEA9459}"/>
                </a:ext>
              </a:extLst>
            </p:cNvPr>
            <p:cNvCxnSpPr>
              <a:cxnSpLocks/>
            </p:cNvCxnSpPr>
            <p:nvPr/>
          </p:nvCxnSpPr>
          <p:spPr>
            <a:xfrm>
              <a:off x="6229514" y="2478815"/>
              <a:ext cx="4139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5E60077-BBFE-CD46-A31B-A7DEEF6CF8B1}"/>
                </a:ext>
              </a:extLst>
            </p:cNvPr>
            <p:cNvSpPr txBox="1"/>
            <p:nvPr/>
          </p:nvSpPr>
          <p:spPr>
            <a:xfrm>
              <a:off x="6259709" y="2322172"/>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10" name="Rectangle 109">
              <a:extLst>
                <a:ext uri="{FF2B5EF4-FFF2-40B4-BE49-F238E27FC236}">
                  <a16:creationId xmlns:a16="http://schemas.microsoft.com/office/drawing/2014/main" id="{EB774612-E707-3743-A3BB-DFCA6361DCBC}"/>
                </a:ext>
              </a:extLst>
            </p:cNvPr>
            <p:cNvSpPr/>
            <p:nvPr/>
          </p:nvSpPr>
          <p:spPr>
            <a:xfrm>
              <a:off x="6489798" y="4758388"/>
              <a:ext cx="1430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11" name="Straight Connector 110">
              <a:extLst>
                <a:ext uri="{FF2B5EF4-FFF2-40B4-BE49-F238E27FC236}">
                  <a16:creationId xmlns:a16="http://schemas.microsoft.com/office/drawing/2014/main" id="{114A401E-EC61-0240-8598-309418D39C2F}"/>
                </a:ext>
              </a:extLst>
            </p:cNvPr>
            <p:cNvCxnSpPr>
              <a:cxnSpLocks/>
            </p:cNvCxnSpPr>
            <p:nvPr/>
          </p:nvCxnSpPr>
          <p:spPr>
            <a:xfrm>
              <a:off x="6502498" y="4742589"/>
              <a:ext cx="1396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C6F1021E-87BA-B04B-A25F-5C9AB46D0649}"/>
                </a:ext>
              </a:extLst>
            </p:cNvPr>
            <p:cNvSpPr txBox="1"/>
            <p:nvPr/>
          </p:nvSpPr>
          <p:spPr>
            <a:xfrm>
              <a:off x="6347354" y="4565644"/>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15" name="TextBox 114">
              <a:extLst>
                <a:ext uri="{FF2B5EF4-FFF2-40B4-BE49-F238E27FC236}">
                  <a16:creationId xmlns:a16="http://schemas.microsoft.com/office/drawing/2014/main" id="{4D836B21-F5FD-B64A-89C0-2597B5CEAD66}"/>
                </a:ext>
              </a:extLst>
            </p:cNvPr>
            <p:cNvSpPr txBox="1"/>
            <p:nvPr/>
          </p:nvSpPr>
          <p:spPr>
            <a:xfrm>
              <a:off x="6300657" y="1153350"/>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grpSp>
      <p:grpSp>
        <p:nvGrpSpPr>
          <p:cNvPr id="148" name="Group 147">
            <a:extLst>
              <a:ext uri="{FF2B5EF4-FFF2-40B4-BE49-F238E27FC236}">
                <a16:creationId xmlns:a16="http://schemas.microsoft.com/office/drawing/2014/main" id="{56AB4A29-3CD5-F14E-8D1D-DD7D4BF2F585}"/>
              </a:ext>
            </a:extLst>
          </p:cNvPr>
          <p:cNvGrpSpPr/>
          <p:nvPr/>
        </p:nvGrpSpPr>
        <p:grpSpPr>
          <a:xfrm>
            <a:off x="416266" y="628803"/>
            <a:ext cx="2748885" cy="3940406"/>
            <a:chOff x="-773" y="263537"/>
            <a:chExt cx="2748885" cy="3940406"/>
          </a:xfrm>
        </p:grpSpPr>
        <p:pic>
          <p:nvPicPr>
            <p:cNvPr id="5" name="Picture 4">
              <a:extLst>
                <a:ext uri="{FF2B5EF4-FFF2-40B4-BE49-F238E27FC236}">
                  <a16:creationId xmlns:a16="http://schemas.microsoft.com/office/drawing/2014/main" id="{C294071C-D0B0-ED40-BEE8-2C38E69FDCEA}"/>
                </a:ext>
              </a:extLst>
            </p:cNvPr>
            <p:cNvPicPr>
              <a:picLocks noChangeAspect="1"/>
            </p:cNvPicPr>
            <p:nvPr/>
          </p:nvPicPr>
          <p:blipFill>
            <a:blip r:embed="rId10"/>
            <a:stretch>
              <a:fillRect/>
            </a:stretch>
          </p:blipFill>
          <p:spPr>
            <a:xfrm>
              <a:off x="261176" y="783549"/>
              <a:ext cx="1134251" cy="1134251"/>
            </a:xfrm>
            <a:prstGeom prst="rect">
              <a:avLst/>
            </a:prstGeom>
          </p:spPr>
        </p:pic>
        <p:grpSp>
          <p:nvGrpSpPr>
            <p:cNvPr id="80" name="Group 79">
              <a:extLst>
                <a:ext uri="{FF2B5EF4-FFF2-40B4-BE49-F238E27FC236}">
                  <a16:creationId xmlns:a16="http://schemas.microsoft.com/office/drawing/2014/main" id="{4B0570B5-F699-46E7-B1B3-87273731637D}"/>
                </a:ext>
              </a:extLst>
            </p:cNvPr>
            <p:cNvGrpSpPr/>
            <p:nvPr/>
          </p:nvGrpSpPr>
          <p:grpSpPr>
            <a:xfrm>
              <a:off x="-773" y="263537"/>
              <a:ext cx="2748885" cy="3657588"/>
              <a:chOff x="20009" y="-6438"/>
              <a:chExt cx="2748885" cy="3657588"/>
            </a:xfrm>
          </p:grpSpPr>
          <p:sp>
            <p:nvSpPr>
              <p:cNvPr id="32" name="TextBox 31">
                <a:extLst>
                  <a:ext uri="{FF2B5EF4-FFF2-40B4-BE49-F238E27FC236}">
                    <a16:creationId xmlns:a16="http://schemas.microsoft.com/office/drawing/2014/main" id="{0D29989A-A386-49E6-AC07-0BB73A87260E}"/>
                  </a:ext>
                </a:extLst>
              </p:cNvPr>
              <p:cNvSpPr txBox="1"/>
              <p:nvPr/>
            </p:nvSpPr>
            <p:spPr>
              <a:xfrm rot="16200000">
                <a:off x="-266700" y="956533"/>
                <a:ext cx="84772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rPr>
                  <a:t>Control</a:t>
                </a:r>
              </a:p>
            </p:txBody>
          </p:sp>
          <p:sp>
            <p:nvSpPr>
              <p:cNvPr id="76" name="TextBox 75">
                <a:extLst>
                  <a:ext uri="{FF2B5EF4-FFF2-40B4-BE49-F238E27FC236}">
                    <a16:creationId xmlns:a16="http://schemas.microsoft.com/office/drawing/2014/main" id="{05F9F134-B010-482B-8719-44BE1CAE04AC}"/>
                  </a:ext>
                </a:extLst>
              </p:cNvPr>
              <p:cNvSpPr txBox="1"/>
              <p:nvPr/>
            </p:nvSpPr>
            <p:spPr>
              <a:xfrm rot="16200000">
                <a:off x="-273049" y="1978883"/>
                <a:ext cx="84772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RA</a:t>
                </a:r>
                <a:endParaRPr lang="en-US" sz="1100">
                  <a:latin typeface="+mj-lt"/>
                </a:endParaRPr>
              </a:p>
            </p:txBody>
          </p:sp>
          <p:sp>
            <p:nvSpPr>
              <p:cNvPr id="78" name="TextBox 77">
                <a:extLst>
                  <a:ext uri="{FF2B5EF4-FFF2-40B4-BE49-F238E27FC236}">
                    <a16:creationId xmlns:a16="http://schemas.microsoft.com/office/drawing/2014/main" id="{0FD9DFA4-2BD1-4A21-8D22-7820CF8FC617}"/>
                  </a:ext>
                </a:extLst>
              </p:cNvPr>
              <p:cNvSpPr txBox="1"/>
              <p:nvPr/>
            </p:nvSpPr>
            <p:spPr>
              <a:xfrm rot="16200000">
                <a:off x="-266698" y="3096483"/>
                <a:ext cx="84772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RA</a:t>
                </a:r>
                <a:endParaRPr lang="en-US" sz="1100">
                  <a:latin typeface="+mj-lt"/>
                </a:endParaRPr>
              </a:p>
            </p:txBody>
          </p:sp>
          <p:sp>
            <p:nvSpPr>
              <p:cNvPr id="68" name="TextBox 67">
                <a:extLst>
                  <a:ext uri="{FF2B5EF4-FFF2-40B4-BE49-F238E27FC236}">
                    <a16:creationId xmlns:a16="http://schemas.microsoft.com/office/drawing/2014/main" id="{94949B99-C936-AE40-89D8-A682A5413933}"/>
                  </a:ext>
                </a:extLst>
              </p:cNvPr>
              <p:cNvSpPr txBox="1"/>
              <p:nvPr/>
            </p:nvSpPr>
            <p:spPr>
              <a:xfrm>
                <a:off x="656365" y="290285"/>
                <a:ext cx="591383" cy="253916"/>
              </a:xfrm>
              <a:prstGeom prst="rect">
                <a:avLst/>
              </a:prstGeom>
              <a:noFill/>
            </p:spPr>
            <p:txBody>
              <a:bodyPr wrap="square" rtlCol="0">
                <a:spAutoFit/>
              </a:bodyPr>
              <a:lstStyle/>
              <a:p>
                <a:r>
                  <a:rPr lang="en-US" sz="1050" b="1">
                    <a:solidFill>
                      <a:srgbClr val="15FA0C"/>
                    </a:solidFill>
                    <a:latin typeface="+mj-lt"/>
                  </a:rPr>
                  <a:t>FLAG</a:t>
                </a:r>
              </a:p>
            </p:txBody>
          </p:sp>
          <p:sp>
            <p:nvSpPr>
              <p:cNvPr id="69" name="TextBox 68">
                <a:extLst>
                  <a:ext uri="{FF2B5EF4-FFF2-40B4-BE49-F238E27FC236}">
                    <a16:creationId xmlns:a16="http://schemas.microsoft.com/office/drawing/2014/main" id="{A3FB631D-55C2-394A-AA75-DA3ACF415843}"/>
                  </a:ext>
                </a:extLst>
              </p:cNvPr>
              <p:cNvSpPr txBox="1"/>
              <p:nvPr/>
            </p:nvSpPr>
            <p:spPr>
              <a:xfrm>
                <a:off x="1712727" y="465533"/>
                <a:ext cx="1056167" cy="253916"/>
              </a:xfrm>
              <a:prstGeom prst="rect">
                <a:avLst/>
              </a:prstGeom>
              <a:noFill/>
            </p:spPr>
            <p:txBody>
              <a:bodyPr wrap="square" rtlCol="0" anchor="t">
                <a:spAutoFit/>
              </a:bodyPr>
              <a:lstStyle/>
              <a:p>
                <a:r>
                  <a:rPr lang="en-US" sz="1050" b="1">
                    <a:solidFill>
                      <a:srgbClr val="2038FF"/>
                    </a:solidFill>
                    <a:latin typeface="+mj-lt"/>
                    <a:ea typeface="+mn-lt"/>
                    <a:cs typeface="+mn-lt"/>
                  </a:rPr>
                  <a:t>DAPI</a:t>
                </a:r>
                <a:r>
                  <a:rPr lang="en-US" sz="1050" b="1">
                    <a:solidFill>
                      <a:srgbClr val="FFFFFF"/>
                    </a:solidFill>
                    <a:latin typeface="+mj-lt"/>
                    <a:ea typeface="+mn-lt"/>
                    <a:cs typeface="+mn-lt"/>
                  </a:rPr>
                  <a:t>/</a:t>
                </a:r>
                <a:r>
                  <a:rPr lang="en-US" sz="1050" b="1">
                    <a:solidFill>
                      <a:schemeClr val="bg1"/>
                    </a:solidFill>
                    <a:latin typeface="+mj-lt"/>
                  </a:rPr>
                  <a:t>MERGE</a:t>
                </a:r>
                <a:endParaRPr lang="en-US" sz="1050">
                  <a:solidFill>
                    <a:schemeClr val="bg1"/>
                  </a:solidFill>
                  <a:latin typeface="+mj-lt"/>
                  <a:cs typeface="Calibri"/>
                </a:endParaRPr>
              </a:p>
            </p:txBody>
          </p:sp>
          <p:sp>
            <p:nvSpPr>
              <p:cNvPr id="89" name="Rectangle 88">
                <a:extLst>
                  <a:ext uri="{FF2B5EF4-FFF2-40B4-BE49-F238E27FC236}">
                    <a16:creationId xmlns:a16="http://schemas.microsoft.com/office/drawing/2014/main" id="{AC4B8302-0AD0-4BF0-9F1F-D0AE6E2A9F9C}"/>
                  </a:ext>
                </a:extLst>
              </p:cNvPr>
              <p:cNvSpPr/>
              <p:nvPr/>
            </p:nvSpPr>
            <p:spPr>
              <a:xfrm>
                <a:off x="462143" y="-6438"/>
                <a:ext cx="1928175" cy="307777"/>
              </a:xfrm>
              <a:prstGeom prst="rect">
                <a:avLst/>
              </a:prstGeom>
            </p:spPr>
            <p:txBody>
              <a:bodyPr wrap="square" anchor="t">
                <a:spAutoFit/>
              </a:bodyPr>
              <a:lstStyle/>
              <a:p>
                <a:r>
                  <a:rPr lang="en-US" sz="1400">
                    <a:latin typeface="+mj-lt"/>
                  </a:rPr>
                  <a:t>LINC00478 in </a:t>
                </a:r>
                <a:r>
                  <a:rPr lang="en-US" sz="1400">
                    <a:latin typeface="+mj-lt"/>
                    <a:ea typeface="+mn-lt"/>
                    <a:cs typeface="+mn-lt"/>
                  </a:rPr>
                  <a:t>SH-SY5Y</a:t>
                </a:r>
              </a:p>
            </p:txBody>
          </p:sp>
          <p:sp>
            <p:nvSpPr>
              <p:cNvPr id="90" name="TextBox 89">
                <a:extLst>
                  <a:ext uri="{FF2B5EF4-FFF2-40B4-BE49-F238E27FC236}">
                    <a16:creationId xmlns:a16="http://schemas.microsoft.com/office/drawing/2014/main" id="{0ABE96C3-A72D-4469-BA7F-2FBCC0A4CC32}"/>
                  </a:ext>
                </a:extLst>
              </p:cNvPr>
              <p:cNvSpPr txBox="1"/>
              <p:nvPr/>
            </p:nvSpPr>
            <p:spPr>
              <a:xfrm>
                <a:off x="63500" y="436511"/>
                <a:ext cx="420195" cy="261610"/>
              </a:xfrm>
              <a:prstGeom prst="rect">
                <a:avLst/>
              </a:prstGeom>
              <a:noFill/>
            </p:spPr>
            <p:txBody>
              <a:bodyPr wrap="square" rtlCol="0" anchor="t">
                <a:spAutoFit/>
              </a:bodyPr>
              <a:lstStyle/>
              <a:p>
                <a:r>
                  <a:rPr lang="en-US" sz="1100" err="1">
                    <a:latin typeface="+mj-lt"/>
                  </a:rPr>
                  <a:t>i</a:t>
                </a:r>
                <a:endParaRPr lang="en-US" sz="1100">
                  <a:latin typeface="+mj-lt"/>
                  <a:cs typeface="Calibri"/>
                </a:endParaRPr>
              </a:p>
            </p:txBody>
          </p:sp>
          <p:sp>
            <p:nvSpPr>
              <p:cNvPr id="94" name="TextBox 93">
                <a:extLst>
                  <a:ext uri="{FF2B5EF4-FFF2-40B4-BE49-F238E27FC236}">
                    <a16:creationId xmlns:a16="http://schemas.microsoft.com/office/drawing/2014/main" id="{B2D228F6-5A5B-4F30-A0B4-04E464DAE489}"/>
                  </a:ext>
                </a:extLst>
              </p:cNvPr>
              <p:cNvSpPr txBox="1"/>
              <p:nvPr/>
            </p:nvSpPr>
            <p:spPr>
              <a:xfrm>
                <a:off x="57150" y="1566811"/>
                <a:ext cx="420195" cy="261610"/>
              </a:xfrm>
              <a:prstGeom prst="rect">
                <a:avLst/>
              </a:prstGeom>
              <a:noFill/>
            </p:spPr>
            <p:txBody>
              <a:bodyPr wrap="square" rtlCol="0" anchor="t">
                <a:spAutoFit/>
              </a:bodyPr>
              <a:lstStyle/>
              <a:p>
                <a:r>
                  <a:rPr lang="en-US" sz="1100">
                    <a:latin typeface="+mj-lt"/>
                  </a:rPr>
                  <a:t>ii</a:t>
                </a:r>
                <a:endParaRPr lang="en-US" sz="1100">
                  <a:latin typeface="+mj-lt"/>
                  <a:cs typeface="Calibri"/>
                </a:endParaRPr>
              </a:p>
            </p:txBody>
          </p:sp>
          <p:sp>
            <p:nvSpPr>
              <p:cNvPr id="97" name="TextBox 96">
                <a:extLst>
                  <a:ext uri="{FF2B5EF4-FFF2-40B4-BE49-F238E27FC236}">
                    <a16:creationId xmlns:a16="http://schemas.microsoft.com/office/drawing/2014/main" id="{90E8D2B3-1E6A-4008-A02C-565AEF9DAC6C}"/>
                  </a:ext>
                </a:extLst>
              </p:cNvPr>
              <p:cNvSpPr txBox="1"/>
              <p:nvPr/>
            </p:nvSpPr>
            <p:spPr>
              <a:xfrm>
                <a:off x="63500" y="2735211"/>
                <a:ext cx="420195" cy="261610"/>
              </a:xfrm>
              <a:prstGeom prst="rect">
                <a:avLst/>
              </a:prstGeom>
              <a:noFill/>
            </p:spPr>
            <p:txBody>
              <a:bodyPr wrap="square" rtlCol="0" anchor="t">
                <a:spAutoFit/>
              </a:bodyPr>
              <a:lstStyle/>
              <a:p>
                <a:r>
                  <a:rPr lang="en-US" sz="1100">
                    <a:latin typeface="+mj-lt"/>
                    <a:cs typeface="Calibri"/>
                  </a:rPr>
                  <a:t>iii</a:t>
                </a:r>
              </a:p>
            </p:txBody>
          </p:sp>
        </p:grpSp>
        <p:pic>
          <p:nvPicPr>
            <p:cNvPr id="13" name="Picture 12">
              <a:extLst>
                <a:ext uri="{FF2B5EF4-FFF2-40B4-BE49-F238E27FC236}">
                  <a16:creationId xmlns:a16="http://schemas.microsoft.com/office/drawing/2014/main" id="{3C7EA1F9-4FD2-7E4D-A0BB-6B525C59E00B}"/>
                </a:ext>
              </a:extLst>
            </p:cNvPr>
            <p:cNvPicPr>
              <a:picLocks noChangeAspect="1"/>
            </p:cNvPicPr>
            <p:nvPr/>
          </p:nvPicPr>
          <p:blipFill>
            <a:blip r:embed="rId11"/>
            <a:stretch>
              <a:fillRect/>
            </a:stretch>
          </p:blipFill>
          <p:spPr>
            <a:xfrm>
              <a:off x="260837" y="1936747"/>
              <a:ext cx="1118556" cy="1118556"/>
            </a:xfrm>
            <a:prstGeom prst="rect">
              <a:avLst/>
            </a:prstGeom>
          </p:spPr>
        </p:pic>
        <p:pic>
          <p:nvPicPr>
            <p:cNvPr id="15" name="Picture 14">
              <a:extLst>
                <a:ext uri="{FF2B5EF4-FFF2-40B4-BE49-F238E27FC236}">
                  <a16:creationId xmlns:a16="http://schemas.microsoft.com/office/drawing/2014/main" id="{29A47724-062C-A54E-8DB8-F3A1E8FB3BCB}"/>
                </a:ext>
              </a:extLst>
            </p:cNvPr>
            <p:cNvPicPr>
              <a:picLocks noChangeAspect="1"/>
            </p:cNvPicPr>
            <p:nvPr/>
          </p:nvPicPr>
          <p:blipFill>
            <a:blip r:embed="rId12"/>
            <a:stretch>
              <a:fillRect/>
            </a:stretch>
          </p:blipFill>
          <p:spPr>
            <a:xfrm>
              <a:off x="1409371" y="1933666"/>
              <a:ext cx="1121637" cy="1121637"/>
            </a:xfrm>
            <a:prstGeom prst="rect">
              <a:avLst/>
            </a:prstGeom>
          </p:spPr>
        </p:pic>
        <p:pic>
          <p:nvPicPr>
            <p:cNvPr id="19" name="Picture 18">
              <a:extLst>
                <a:ext uri="{FF2B5EF4-FFF2-40B4-BE49-F238E27FC236}">
                  <a16:creationId xmlns:a16="http://schemas.microsoft.com/office/drawing/2014/main" id="{2882A6BE-B39C-6D4E-B5A8-C9C1DDFDE4A5}"/>
                </a:ext>
              </a:extLst>
            </p:cNvPr>
            <p:cNvPicPr>
              <a:picLocks noChangeAspect="1"/>
            </p:cNvPicPr>
            <p:nvPr/>
          </p:nvPicPr>
          <p:blipFill>
            <a:blip r:embed="rId13"/>
            <a:stretch>
              <a:fillRect/>
            </a:stretch>
          </p:blipFill>
          <p:spPr>
            <a:xfrm>
              <a:off x="260837" y="3078744"/>
              <a:ext cx="1118556" cy="1118556"/>
            </a:xfrm>
            <a:prstGeom prst="rect">
              <a:avLst/>
            </a:prstGeom>
          </p:spPr>
        </p:pic>
        <p:pic>
          <p:nvPicPr>
            <p:cNvPr id="21" name="Picture 20">
              <a:extLst>
                <a:ext uri="{FF2B5EF4-FFF2-40B4-BE49-F238E27FC236}">
                  <a16:creationId xmlns:a16="http://schemas.microsoft.com/office/drawing/2014/main" id="{F324CBE3-C24A-E548-93B5-78B47E0C2FD6}"/>
                </a:ext>
              </a:extLst>
            </p:cNvPr>
            <p:cNvPicPr>
              <a:picLocks noChangeAspect="1"/>
            </p:cNvPicPr>
            <p:nvPr/>
          </p:nvPicPr>
          <p:blipFill>
            <a:blip r:embed="rId14"/>
            <a:stretch>
              <a:fillRect/>
            </a:stretch>
          </p:blipFill>
          <p:spPr>
            <a:xfrm>
              <a:off x="1405449" y="3076520"/>
              <a:ext cx="1127423" cy="1127423"/>
            </a:xfrm>
            <a:prstGeom prst="rect">
              <a:avLst/>
            </a:prstGeom>
          </p:spPr>
        </p:pic>
        <p:pic>
          <p:nvPicPr>
            <p:cNvPr id="14" name="Picture 13">
              <a:extLst>
                <a:ext uri="{FF2B5EF4-FFF2-40B4-BE49-F238E27FC236}">
                  <a16:creationId xmlns:a16="http://schemas.microsoft.com/office/drawing/2014/main" id="{C09FF718-0BF2-5E4A-907B-4C238562C6EA}"/>
                </a:ext>
              </a:extLst>
            </p:cNvPr>
            <p:cNvPicPr>
              <a:picLocks noChangeAspect="1"/>
            </p:cNvPicPr>
            <p:nvPr/>
          </p:nvPicPr>
          <p:blipFill>
            <a:blip r:embed="rId15"/>
            <a:stretch>
              <a:fillRect/>
            </a:stretch>
          </p:blipFill>
          <p:spPr>
            <a:xfrm>
              <a:off x="1413169" y="786475"/>
              <a:ext cx="1127423" cy="1127423"/>
            </a:xfrm>
            <a:prstGeom prst="rect">
              <a:avLst/>
            </a:prstGeom>
          </p:spPr>
        </p:pic>
        <p:cxnSp>
          <p:nvCxnSpPr>
            <p:cNvPr id="116" name="Straight Connector 115">
              <a:extLst>
                <a:ext uri="{FF2B5EF4-FFF2-40B4-BE49-F238E27FC236}">
                  <a16:creationId xmlns:a16="http://schemas.microsoft.com/office/drawing/2014/main" id="{EE4F193C-9958-1346-B9B2-6B2DB87BCF77}"/>
                </a:ext>
              </a:extLst>
            </p:cNvPr>
            <p:cNvCxnSpPr>
              <a:cxnSpLocks/>
            </p:cNvCxnSpPr>
            <p:nvPr/>
          </p:nvCxnSpPr>
          <p:spPr>
            <a:xfrm>
              <a:off x="1813700" y="1848168"/>
              <a:ext cx="7065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A05F2F01-FB4A-BC43-A100-868E59D4AFB3}"/>
                </a:ext>
              </a:extLst>
            </p:cNvPr>
            <p:cNvSpPr/>
            <p:nvPr/>
          </p:nvSpPr>
          <p:spPr>
            <a:xfrm>
              <a:off x="2087058" y="1864101"/>
              <a:ext cx="2560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8" name="TextBox 117">
              <a:extLst>
                <a:ext uri="{FF2B5EF4-FFF2-40B4-BE49-F238E27FC236}">
                  <a16:creationId xmlns:a16="http://schemas.microsoft.com/office/drawing/2014/main" id="{64008DF4-BE90-8142-9569-D66E886DD662}"/>
                </a:ext>
              </a:extLst>
            </p:cNvPr>
            <p:cNvSpPr txBox="1"/>
            <p:nvPr/>
          </p:nvSpPr>
          <p:spPr>
            <a:xfrm>
              <a:off x="2048864" y="1672305"/>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21" name="Rectangle 120">
              <a:extLst>
                <a:ext uri="{FF2B5EF4-FFF2-40B4-BE49-F238E27FC236}">
                  <a16:creationId xmlns:a16="http://schemas.microsoft.com/office/drawing/2014/main" id="{0ED97EB3-1193-3A45-B042-10622A902072}"/>
                </a:ext>
              </a:extLst>
            </p:cNvPr>
            <p:cNvSpPr/>
            <p:nvPr/>
          </p:nvSpPr>
          <p:spPr>
            <a:xfrm>
              <a:off x="2166956" y="2969159"/>
              <a:ext cx="285590" cy="749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22" name="Straight Connector 121">
              <a:extLst>
                <a:ext uri="{FF2B5EF4-FFF2-40B4-BE49-F238E27FC236}">
                  <a16:creationId xmlns:a16="http://schemas.microsoft.com/office/drawing/2014/main" id="{DE537764-1E08-974C-930D-FF5BBBB86EF5}"/>
                </a:ext>
              </a:extLst>
            </p:cNvPr>
            <p:cNvCxnSpPr>
              <a:cxnSpLocks/>
            </p:cNvCxnSpPr>
            <p:nvPr/>
          </p:nvCxnSpPr>
          <p:spPr>
            <a:xfrm>
              <a:off x="2071628" y="2953983"/>
              <a:ext cx="4331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12AC64D9-6BBD-524F-91F4-BB7FA7250B95}"/>
                </a:ext>
              </a:extLst>
            </p:cNvPr>
            <p:cNvSpPr txBox="1"/>
            <p:nvPr/>
          </p:nvSpPr>
          <p:spPr>
            <a:xfrm>
              <a:off x="2130360" y="2771410"/>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32" name="Rectangle 131">
              <a:extLst>
                <a:ext uri="{FF2B5EF4-FFF2-40B4-BE49-F238E27FC236}">
                  <a16:creationId xmlns:a16="http://schemas.microsoft.com/office/drawing/2014/main" id="{E62C09BE-E484-D04A-901A-5ACD0CF3ACFC}"/>
                </a:ext>
              </a:extLst>
            </p:cNvPr>
            <p:cNvSpPr/>
            <p:nvPr/>
          </p:nvSpPr>
          <p:spPr>
            <a:xfrm>
              <a:off x="2215076" y="4116606"/>
              <a:ext cx="285590" cy="749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3" name="Straight Connector 132">
              <a:extLst>
                <a:ext uri="{FF2B5EF4-FFF2-40B4-BE49-F238E27FC236}">
                  <a16:creationId xmlns:a16="http://schemas.microsoft.com/office/drawing/2014/main" id="{2344574E-DA1F-C54F-BAFD-7592FB6145E3}"/>
                </a:ext>
              </a:extLst>
            </p:cNvPr>
            <p:cNvCxnSpPr>
              <a:cxnSpLocks/>
            </p:cNvCxnSpPr>
            <p:nvPr/>
          </p:nvCxnSpPr>
          <p:spPr>
            <a:xfrm>
              <a:off x="2218870" y="4089077"/>
              <a:ext cx="28559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836B59A-8E9B-C34F-932B-4FF461467598}"/>
                </a:ext>
              </a:extLst>
            </p:cNvPr>
            <p:cNvSpPr txBox="1"/>
            <p:nvPr/>
          </p:nvSpPr>
          <p:spPr>
            <a:xfrm>
              <a:off x="2174893" y="3907468"/>
              <a:ext cx="403682" cy="200055"/>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grpSp>
      <p:grpSp>
        <p:nvGrpSpPr>
          <p:cNvPr id="151" name="Group 150">
            <a:extLst>
              <a:ext uri="{FF2B5EF4-FFF2-40B4-BE49-F238E27FC236}">
                <a16:creationId xmlns:a16="http://schemas.microsoft.com/office/drawing/2014/main" id="{1B557C16-0D1A-0645-90DD-0B84EE3BCBAA}"/>
              </a:ext>
            </a:extLst>
          </p:cNvPr>
          <p:cNvGrpSpPr>
            <a:grpSpLocks noChangeAspect="1"/>
          </p:cNvGrpSpPr>
          <p:nvPr/>
        </p:nvGrpSpPr>
        <p:grpSpPr>
          <a:xfrm>
            <a:off x="148982" y="4706231"/>
            <a:ext cx="2974257" cy="1638796"/>
            <a:chOff x="-326485" y="4791987"/>
            <a:chExt cx="3805875" cy="2097013"/>
          </a:xfrm>
        </p:grpSpPr>
        <p:pic>
          <p:nvPicPr>
            <p:cNvPr id="42" name="Picture 41">
              <a:extLst>
                <a:ext uri="{FF2B5EF4-FFF2-40B4-BE49-F238E27FC236}">
                  <a16:creationId xmlns:a16="http://schemas.microsoft.com/office/drawing/2014/main" id="{A60EB84D-B028-8642-B966-6017E2B72F48}"/>
                </a:ext>
              </a:extLst>
            </p:cNvPr>
            <p:cNvPicPr>
              <a:picLocks noChangeAspect="1"/>
            </p:cNvPicPr>
            <p:nvPr/>
          </p:nvPicPr>
          <p:blipFill>
            <a:blip r:embed="rId16"/>
            <a:stretch>
              <a:fillRect/>
            </a:stretch>
          </p:blipFill>
          <p:spPr>
            <a:xfrm>
              <a:off x="335420" y="5397049"/>
              <a:ext cx="1489076" cy="1489075"/>
            </a:xfrm>
            <a:prstGeom prst="rect">
              <a:avLst/>
            </a:prstGeom>
          </p:spPr>
        </p:pic>
        <p:pic>
          <p:nvPicPr>
            <p:cNvPr id="44" name="Picture 43">
              <a:extLst>
                <a:ext uri="{FF2B5EF4-FFF2-40B4-BE49-F238E27FC236}">
                  <a16:creationId xmlns:a16="http://schemas.microsoft.com/office/drawing/2014/main" id="{E62F5872-9259-344D-B7A7-3FBE69AF939D}"/>
                </a:ext>
              </a:extLst>
            </p:cNvPr>
            <p:cNvPicPr>
              <a:picLocks noChangeAspect="1"/>
            </p:cNvPicPr>
            <p:nvPr/>
          </p:nvPicPr>
          <p:blipFill>
            <a:blip r:embed="rId17"/>
            <a:stretch>
              <a:fillRect/>
            </a:stretch>
          </p:blipFill>
          <p:spPr>
            <a:xfrm>
              <a:off x="1839348" y="5399925"/>
              <a:ext cx="1489075" cy="1489075"/>
            </a:xfrm>
            <a:prstGeom prst="rect">
              <a:avLst/>
            </a:prstGeom>
          </p:spPr>
        </p:pic>
        <p:grpSp>
          <p:nvGrpSpPr>
            <p:cNvPr id="77" name="Group 76">
              <a:extLst>
                <a:ext uri="{FF2B5EF4-FFF2-40B4-BE49-F238E27FC236}">
                  <a16:creationId xmlns:a16="http://schemas.microsoft.com/office/drawing/2014/main" id="{F8559660-EAFF-4DD1-BF5E-3CD11FDF45EB}"/>
                </a:ext>
              </a:extLst>
            </p:cNvPr>
            <p:cNvGrpSpPr/>
            <p:nvPr/>
          </p:nvGrpSpPr>
          <p:grpSpPr>
            <a:xfrm>
              <a:off x="-326485" y="4791987"/>
              <a:ext cx="3587256" cy="2040668"/>
              <a:chOff x="-335506" y="5477085"/>
              <a:chExt cx="3587256" cy="2040668"/>
            </a:xfrm>
          </p:grpSpPr>
          <p:sp>
            <p:nvSpPr>
              <p:cNvPr id="54" name="Rectangle 53">
                <a:extLst>
                  <a:ext uri="{FF2B5EF4-FFF2-40B4-BE49-F238E27FC236}">
                    <a16:creationId xmlns:a16="http://schemas.microsoft.com/office/drawing/2014/main" id="{020F41C9-518A-4FEA-81C6-CCB17A910735}"/>
                  </a:ext>
                </a:extLst>
              </p:cNvPr>
              <p:cNvSpPr/>
              <p:nvPr/>
            </p:nvSpPr>
            <p:spPr>
              <a:xfrm rot="16200000">
                <a:off x="-519571" y="6634009"/>
                <a:ext cx="1432731" cy="334758"/>
              </a:xfrm>
              <a:prstGeom prst="rect">
                <a:avLst/>
              </a:prstGeom>
            </p:spPr>
            <p:txBody>
              <a:bodyPr wrap="square" anchor="t">
                <a:spAutoFit/>
              </a:bodyPr>
              <a:lstStyle/>
              <a:p>
                <a:r>
                  <a:rPr lang="en-US" sz="1100">
                    <a:latin typeface="+mj-lt"/>
                  </a:rPr>
                  <a:t>LINC01116-WT</a:t>
                </a:r>
              </a:p>
            </p:txBody>
          </p:sp>
          <p:sp>
            <p:nvSpPr>
              <p:cNvPr id="63" name="TextBox 62">
                <a:extLst>
                  <a:ext uri="{FF2B5EF4-FFF2-40B4-BE49-F238E27FC236}">
                    <a16:creationId xmlns:a16="http://schemas.microsoft.com/office/drawing/2014/main" id="{98B3EA78-21AD-4FE7-A13B-478F608DEA80}"/>
                  </a:ext>
                </a:extLst>
              </p:cNvPr>
              <p:cNvSpPr txBox="1"/>
              <p:nvPr/>
            </p:nvSpPr>
            <p:spPr>
              <a:xfrm>
                <a:off x="2038987" y="5808494"/>
                <a:ext cx="1212763" cy="315066"/>
              </a:xfrm>
              <a:prstGeom prst="rect">
                <a:avLst/>
              </a:prstGeom>
              <a:noFill/>
            </p:spPr>
            <p:txBody>
              <a:bodyPr wrap="square" rtlCol="0" anchor="t">
                <a:spAutoFit/>
              </a:bodyPr>
              <a:lstStyle/>
              <a:p>
                <a:r>
                  <a:rPr lang="en-US" sz="1000" b="1">
                    <a:solidFill>
                      <a:srgbClr val="2038FF"/>
                    </a:solidFill>
                    <a:latin typeface="+mj-lt"/>
                    <a:ea typeface="+mn-lt"/>
                    <a:cs typeface="+mn-lt"/>
                  </a:rPr>
                  <a:t>DAPI</a:t>
                </a:r>
                <a:r>
                  <a:rPr lang="en-US" sz="1000" b="1">
                    <a:latin typeface="+mj-lt"/>
                    <a:ea typeface="+mn-lt"/>
                    <a:cs typeface="+mn-lt"/>
                  </a:rPr>
                  <a:t>/</a:t>
                </a:r>
                <a:r>
                  <a:rPr lang="en-US" sz="1000" b="1">
                    <a:latin typeface="+mj-lt"/>
                  </a:rPr>
                  <a:t>MERGE</a:t>
                </a:r>
                <a:endParaRPr lang="en-US" sz="1000">
                  <a:latin typeface="+mj-lt"/>
                  <a:cs typeface="Calibri"/>
                </a:endParaRPr>
              </a:p>
            </p:txBody>
          </p:sp>
          <p:sp>
            <p:nvSpPr>
              <p:cNvPr id="4" name="Rectangle 3"/>
              <p:cNvSpPr/>
              <p:nvPr/>
            </p:nvSpPr>
            <p:spPr>
              <a:xfrm>
                <a:off x="713950" y="5551451"/>
                <a:ext cx="2234180" cy="393833"/>
              </a:xfrm>
              <a:prstGeom prst="rect">
                <a:avLst/>
              </a:prstGeom>
            </p:spPr>
            <p:txBody>
              <a:bodyPr wrap="none" anchor="t">
                <a:spAutoFit/>
              </a:bodyPr>
              <a:lstStyle/>
              <a:p>
                <a:r>
                  <a:rPr lang="en-US" sz="1400">
                    <a:latin typeface="+mj-lt"/>
                  </a:rPr>
                  <a:t>LINC01116 in HEK293</a:t>
                </a:r>
              </a:p>
            </p:txBody>
          </p:sp>
          <p:sp>
            <p:nvSpPr>
              <p:cNvPr id="102" name="TextBox 101">
                <a:extLst>
                  <a:ext uri="{FF2B5EF4-FFF2-40B4-BE49-F238E27FC236}">
                    <a16:creationId xmlns:a16="http://schemas.microsoft.com/office/drawing/2014/main" id="{22E4F8F0-4326-4FB5-B02B-C54B8F543A87}"/>
                  </a:ext>
                </a:extLst>
              </p:cNvPr>
              <p:cNvSpPr txBox="1"/>
              <p:nvPr/>
            </p:nvSpPr>
            <p:spPr>
              <a:xfrm>
                <a:off x="-335506" y="5477085"/>
                <a:ext cx="420196" cy="472599"/>
              </a:xfrm>
              <a:prstGeom prst="rect">
                <a:avLst/>
              </a:prstGeom>
              <a:noFill/>
            </p:spPr>
            <p:txBody>
              <a:bodyPr wrap="square" rtlCol="0" anchor="t">
                <a:spAutoFit/>
              </a:bodyPr>
              <a:lstStyle/>
              <a:p>
                <a:r>
                  <a:rPr lang="en-US">
                    <a:latin typeface="+mj-lt"/>
                    <a:cs typeface="Calibri"/>
                  </a:rPr>
                  <a:t>C</a:t>
                </a:r>
              </a:p>
            </p:txBody>
          </p:sp>
          <p:sp>
            <p:nvSpPr>
              <p:cNvPr id="61" name="TextBox 60">
                <a:extLst>
                  <a:ext uri="{FF2B5EF4-FFF2-40B4-BE49-F238E27FC236}">
                    <a16:creationId xmlns:a16="http://schemas.microsoft.com/office/drawing/2014/main" id="{9668CCFB-1D43-4D18-A117-018E5B0669B9}"/>
                  </a:ext>
                </a:extLst>
              </p:cNvPr>
              <p:cNvSpPr txBox="1"/>
              <p:nvPr/>
            </p:nvSpPr>
            <p:spPr>
              <a:xfrm>
                <a:off x="830348" y="5828146"/>
                <a:ext cx="591382" cy="315066"/>
              </a:xfrm>
              <a:prstGeom prst="rect">
                <a:avLst/>
              </a:prstGeom>
              <a:noFill/>
            </p:spPr>
            <p:txBody>
              <a:bodyPr wrap="square" rtlCol="0">
                <a:spAutoFit/>
              </a:bodyPr>
              <a:lstStyle/>
              <a:p>
                <a:r>
                  <a:rPr lang="en-US" sz="1000" b="1">
                    <a:solidFill>
                      <a:srgbClr val="15FA0C"/>
                    </a:solidFill>
                    <a:latin typeface="+mj-lt"/>
                  </a:rPr>
                  <a:t>FLAG</a:t>
                </a:r>
              </a:p>
            </p:txBody>
          </p:sp>
        </p:grpSp>
        <p:sp>
          <p:nvSpPr>
            <p:cNvPr id="136" name="Rectangle 135">
              <a:extLst>
                <a:ext uri="{FF2B5EF4-FFF2-40B4-BE49-F238E27FC236}">
                  <a16:creationId xmlns:a16="http://schemas.microsoft.com/office/drawing/2014/main" id="{834656C5-726C-DE49-8ACB-D927D7EBBDB1}"/>
                </a:ext>
              </a:extLst>
            </p:cNvPr>
            <p:cNvSpPr/>
            <p:nvPr/>
          </p:nvSpPr>
          <p:spPr>
            <a:xfrm>
              <a:off x="2959470" y="6764046"/>
              <a:ext cx="331080" cy="122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37" name="Straight Connector 136">
              <a:extLst>
                <a:ext uri="{FF2B5EF4-FFF2-40B4-BE49-F238E27FC236}">
                  <a16:creationId xmlns:a16="http://schemas.microsoft.com/office/drawing/2014/main" id="{2C960B31-2B6E-0D40-BF00-B5F9FAB1EAE9}"/>
                </a:ext>
              </a:extLst>
            </p:cNvPr>
            <p:cNvCxnSpPr>
              <a:cxnSpLocks/>
            </p:cNvCxnSpPr>
            <p:nvPr/>
          </p:nvCxnSpPr>
          <p:spPr>
            <a:xfrm>
              <a:off x="3046735" y="6741218"/>
              <a:ext cx="1871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8230BAC8-974B-E847-B057-45C182BA2960}"/>
                </a:ext>
              </a:extLst>
            </p:cNvPr>
            <p:cNvSpPr txBox="1"/>
            <p:nvPr/>
          </p:nvSpPr>
          <p:spPr>
            <a:xfrm>
              <a:off x="2892165" y="6533983"/>
              <a:ext cx="587225" cy="255991"/>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grpSp>
      <p:grpSp>
        <p:nvGrpSpPr>
          <p:cNvPr id="150" name="Group 149">
            <a:extLst>
              <a:ext uri="{FF2B5EF4-FFF2-40B4-BE49-F238E27FC236}">
                <a16:creationId xmlns:a16="http://schemas.microsoft.com/office/drawing/2014/main" id="{C52CC0D6-EFFD-B348-ABC3-6342DD24D41A}"/>
              </a:ext>
            </a:extLst>
          </p:cNvPr>
          <p:cNvGrpSpPr>
            <a:grpSpLocks noChangeAspect="1"/>
          </p:cNvGrpSpPr>
          <p:nvPr/>
        </p:nvGrpSpPr>
        <p:grpSpPr>
          <a:xfrm>
            <a:off x="3555695" y="5807479"/>
            <a:ext cx="3027379" cy="2774524"/>
            <a:chOff x="2969116" y="4745049"/>
            <a:chExt cx="3933960" cy="3605384"/>
          </a:xfrm>
        </p:grpSpPr>
        <p:pic>
          <p:nvPicPr>
            <p:cNvPr id="49" name="Picture 48">
              <a:extLst>
                <a:ext uri="{FF2B5EF4-FFF2-40B4-BE49-F238E27FC236}">
                  <a16:creationId xmlns:a16="http://schemas.microsoft.com/office/drawing/2014/main" id="{F58B4087-BC26-CB4F-85A1-C2AE31B4F03D}"/>
                </a:ext>
              </a:extLst>
            </p:cNvPr>
            <p:cNvPicPr>
              <a:picLocks noChangeAspect="1"/>
            </p:cNvPicPr>
            <p:nvPr/>
          </p:nvPicPr>
          <p:blipFill>
            <a:blip r:embed="rId18"/>
            <a:stretch>
              <a:fillRect/>
            </a:stretch>
          </p:blipFill>
          <p:spPr>
            <a:xfrm>
              <a:off x="5259855" y="5440205"/>
              <a:ext cx="1462573" cy="1462573"/>
            </a:xfrm>
            <a:prstGeom prst="rect">
              <a:avLst/>
            </a:prstGeom>
          </p:spPr>
        </p:pic>
        <p:grpSp>
          <p:nvGrpSpPr>
            <p:cNvPr id="75" name="Group 74">
              <a:extLst>
                <a:ext uri="{FF2B5EF4-FFF2-40B4-BE49-F238E27FC236}">
                  <a16:creationId xmlns:a16="http://schemas.microsoft.com/office/drawing/2014/main" id="{85B66C1E-D6C9-4F01-8840-B991E1F1486D}"/>
                </a:ext>
              </a:extLst>
            </p:cNvPr>
            <p:cNvGrpSpPr/>
            <p:nvPr/>
          </p:nvGrpSpPr>
          <p:grpSpPr>
            <a:xfrm>
              <a:off x="2969116" y="4745049"/>
              <a:ext cx="3724384" cy="3584416"/>
              <a:chOff x="3407456" y="5743476"/>
              <a:chExt cx="3214592" cy="3289577"/>
            </a:xfrm>
          </p:grpSpPr>
          <p:pic>
            <p:nvPicPr>
              <p:cNvPr id="16" name="Picture 17" descr="A picture containing outdoor, star, water, dark&#10;&#10;Description generated with very high confidence">
                <a:extLst>
                  <a:ext uri="{FF2B5EF4-FFF2-40B4-BE49-F238E27FC236}">
                    <a16:creationId xmlns:a16="http://schemas.microsoft.com/office/drawing/2014/main" id="{26E967C3-F722-4F49-A753-8B7CE0B4997E}"/>
                  </a:ext>
                </a:extLst>
              </p:cNvPr>
              <p:cNvPicPr>
                <a:picLocks noChangeAspect="1"/>
              </p:cNvPicPr>
              <p:nvPr/>
            </p:nvPicPr>
            <p:blipFill>
              <a:blip r:embed="rId19"/>
              <a:stretch>
                <a:fillRect/>
              </a:stretch>
            </p:blipFill>
            <p:spPr>
              <a:xfrm>
                <a:off x="4088774" y="7744346"/>
                <a:ext cx="1275916" cy="1288707"/>
              </a:xfrm>
              <a:prstGeom prst="rect">
                <a:avLst/>
              </a:prstGeom>
            </p:spPr>
          </p:pic>
          <p:pic>
            <p:nvPicPr>
              <p:cNvPr id="93" name="Picture 21" descr="A picture containing grass, green, dark, front&#10;&#10;Description generated with very high confidence">
                <a:extLst>
                  <a:ext uri="{FF2B5EF4-FFF2-40B4-BE49-F238E27FC236}">
                    <a16:creationId xmlns:a16="http://schemas.microsoft.com/office/drawing/2014/main" id="{D9D56C39-C7EF-4300-89B7-F2C5550678EF}"/>
                  </a:ext>
                </a:extLst>
              </p:cNvPr>
              <p:cNvPicPr>
                <a:picLocks noChangeAspect="1"/>
              </p:cNvPicPr>
              <p:nvPr/>
            </p:nvPicPr>
            <p:blipFill>
              <a:blip r:embed="rId20"/>
              <a:stretch>
                <a:fillRect/>
              </a:stretch>
            </p:blipFill>
            <p:spPr>
              <a:xfrm>
                <a:off x="4086570" y="6381994"/>
                <a:ext cx="1279431" cy="1341659"/>
              </a:xfrm>
              <a:prstGeom prst="rect">
                <a:avLst/>
              </a:prstGeom>
            </p:spPr>
          </p:pic>
          <p:sp>
            <p:nvSpPr>
              <p:cNvPr id="95" name="TextBox 94">
                <a:extLst>
                  <a:ext uri="{FF2B5EF4-FFF2-40B4-BE49-F238E27FC236}">
                    <a16:creationId xmlns:a16="http://schemas.microsoft.com/office/drawing/2014/main" id="{D85D0B18-A322-43D0-807A-F9128B02D540}"/>
                  </a:ext>
                </a:extLst>
              </p:cNvPr>
              <p:cNvSpPr txBox="1"/>
              <p:nvPr/>
            </p:nvSpPr>
            <p:spPr>
              <a:xfrm>
                <a:off x="4184288" y="5743476"/>
                <a:ext cx="2437760" cy="403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j-lt"/>
                    <a:cs typeface="Calibri"/>
                  </a:rPr>
                  <a:t>No</a:t>
                </a:r>
                <a:r>
                  <a:rPr lang="en-US" sz="1600">
                    <a:latin typeface="+mj-lt"/>
                    <a:cs typeface="Calibri"/>
                  </a:rPr>
                  <a:t> </a:t>
                </a:r>
                <a:r>
                  <a:rPr lang="en-US" sz="1400">
                    <a:latin typeface="+mj-lt"/>
                    <a:cs typeface="Calibri"/>
                  </a:rPr>
                  <a:t>transfection controls</a:t>
                </a:r>
              </a:p>
            </p:txBody>
          </p:sp>
          <p:sp>
            <p:nvSpPr>
              <p:cNvPr id="58" name="TextBox 57">
                <a:extLst>
                  <a:ext uri="{FF2B5EF4-FFF2-40B4-BE49-F238E27FC236}">
                    <a16:creationId xmlns:a16="http://schemas.microsoft.com/office/drawing/2014/main" id="{3A1687C0-FF6E-7543-BC62-FE08EDE62FC7}"/>
                  </a:ext>
                </a:extLst>
              </p:cNvPr>
              <p:cNvSpPr txBox="1"/>
              <p:nvPr/>
            </p:nvSpPr>
            <p:spPr>
              <a:xfrm>
                <a:off x="3407456" y="5940997"/>
                <a:ext cx="353605" cy="440455"/>
              </a:xfrm>
              <a:prstGeom prst="rect">
                <a:avLst/>
              </a:prstGeom>
              <a:noFill/>
            </p:spPr>
            <p:txBody>
              <a:bodyPr wrap="square" rtlCol="0" anchor="t">
                <a:spAutoFit/>
              </a:bodyPr>
              <a:lstStyle/>
              <a:p>
                <a:r>
                  <a:rPr lang="en-US">
                    <a:latin typeface="+mj-lt"/>
                    <a:cs typeface="Calibri"/>
                  </a:rPr>
                  <a:t>E</a:t>
                </a:r>
              </a:p>
            </p:txBody>
          </p:sp>
          <p:sp>
            <p:nvSpPr>
              <p:cNvPr id="55" name="TextBox 54">
                <a:extLst>
                  <a:ext uri="{FF2B5EF4-FFF2-40B4-BE49-F238E27FC236}">
                    <a16:creationId xmlns:a16="http://schemas.microsoft.com/office/drawing/2014/main" id="{9668CCFB-1D43-4D18-A117-018E5B0669B9}"/>
                  </a:ext>
                </a:extLst>
              </p:cNvPr>
              <p:cNvSpPr txBox="1"/>
              <p:nvPr/>
            </p:nvSpPr>
            <p:spPr>
              <a:xfrm>
                <a:off x="4537113" y="6139169"/>
                <a:ext cx="591383" cy="293636"/>
              </a:xfrm>
              <a:prstGeom prst="rect">
                <a:avLst/>
              </a:prstGeom>
              <a:noFill/>
            </p:spPr>
            <p:txBody>
              <a:bodyPr wrap="square" rtlCol="0">
                <a:spAutoFit/>
              </a:bodyPr>
              <a:lstStyle/>
              <a:p>
                <a:r>
                  <a:rPr lang="en-US" sz="1000" b="1">
                    <a:solidFill>
                      <a:srgbClr val="15FA0C"/>
                    </a:solidFill>
                    <a:latin typeface="+mj-lt"/>
                  </a:rPr>
                  <a:t>FLAG</a:t>
                </a:r>
              </a:p>
            </p:txBody>
          </p:sp>
          <p:sp>
            <p:nvSpPr>
              <p:cNvPr id="56" name="TextBox 55">
                <a:extLst>
                  <a:ext uri="{FF2B5EF4-FFF2-40B4-BE49-F238E27FC236}">
                    <a16:creationId xmlns:a16="http://schemas.microsoft.com/office/drawing/2014/main" id="{98B3EA78-21AD-4FE7-A13B-478F608DEA80}"/>
                  </a:ext>
                </a:extLst>
              </p:cNvPr>
              <p:cNvSpPr txBox="1"/>
              <p:nvPr/>
            </p:nvSpPr>
            <p:spPr>
              <a:xfrm>
                <a:off x="5491169" y="6142039"/>
                <a:ext cx="1056167" cy="293636"/>
              </a:xfrm>
              <a:prstGeom prst="rect">
                <a:avLst/>
              </a:prstGeom>
              <a:noFill/>
            </p:spPr>
            <p:txBody>
              <a:bodyPr wrap="square" rtlCol="0" anchor="t">
                <a:spAutoFit/>
              </a:bodyPr>
              <a:lstStyle/>
              <a:p>
                <a:r>
                  <a:rPr lang="en-US" sz="1000" b="1">
                    <a:solidFill>
                      <a:srgbClr val="4479FF"/>
                    </a:solidFill>
                    <a:latin typeface="+mj-lt"/>
                    <a:ea typeface="+mn-lt"/>
                    <a:cs typeface="+mn-lt"/>
                  </a:rPr>
                  <a:t>DAPI</a:t>
                </a:r>
                <a:r>
                  <a:rPr lang="en-US" sz="1000" b="1">
                    <a:latin typeface="+mj-lt"/>
                    <a:ea typeface="+mn-lt"/>
                    <a:cs typeface="+mn-lt"/>
                  </a:rPr>
                  <a:t>/</a:t>
                </a:r>
                <a:r>
                  <a:rPr lang="en-US" sz="1000" b="1">
                    <a:latin typeface="+mj-lt"/>
                  </a:rPr>
                  <a:t>MERGE</a:t>
                </a:r>
                <a:endParaRPr lang="en-US" sz="1000">
                  <a:latin typeface="+mj-lt"/>
                  <a:cs typeface="Calibri"/>
                </a:endParaRPr>
              </a:p>
            </p:txBody>
          </p:sp>
          <p:sp>
            <p:nvSpPr>
              <p:cNvPr id="72" name="TextBox 71">
                <a:extLst>
                  <a:ext uri="{FF2B5EF4-FFF2-40B4-BE49-F238E27FC236}">
                    <a16:creationId xmlns:a16="http://schemas.microsoft.com/office/drawing/2014/main" id="{540FD7EF-EC61-4D4E-AE43-0B46A859F49A}"/>
                  </a:ext>
                </a:extLst>
              </p:cNvPr>
              <p:cNvSpPr txBox="1"/>
              <p:nvPr/>
            </p:nvSpPr>
            <p:spPr>
              <a:xfrm rot="16200000">
                <a:off x="3461404" y="6724401"/>
                <a:ext cx="1054100" cy="293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rPr>
                  <a:t>SH-SY5Y</a:t>
                </a:r>
              </a:p>
            </p:txBody>
          </p:sp>
          <p:sp>
            <p:nvSpPr>
              <p:cNvPr id="104" name="TextBox 103">
                <a:extLst>
                  <a:ext uri="{FF2B5EF4-FFF2-40B4-BE49-F238E27FC236}">
                    <a16:creationId xmlns:a16="http://schemas.microsoft.com/office/drawing/2014/main" id="{31CC1601-15F1-41D1-A7AD-55DAC03397C9}"/>
                  </a:ext>
                </a:extLst>
              </p:cNvPr>
              <p:cNvSpPr txBox="1"/>
              <p:nvPr/>
            </p:nvSpPr>
            <p:spPr>
              <a:xfrm rot="16200000">
                <a:off x="3461403" y="8102349"/>
                <a:ext cx="1054100" cy="293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mj-lt"/>
                    <a:cs typeface="Calibri"/>
                  </a:rPr>
                  <a:t>HEK293</a:t>
                </a:r>
              </a:p>
            </p:txBody>
          </p:sp>
        </p:grpSp>
        <p:pic>
          <p:nvPicPr>
            <p:cNvPr id="64" name="Picture 63">
              <a:extLst>
                <a:ext uri="{FF2B5EF4-FFF2-40B4-BE49-F238E27FC236}">
                  <a16:creationId xmlns:a16="http://schemas.microsoft.com/office/drawing/2014/main" id="{E4A18958-20EA-FB4F-BF1A-A838FBEE9FC4}"/>
                </a:ext>
              </a:extLst>
            </p:cNvPr>
            <p:cNvPicPr>
              <a:picLocks noChangeAspect="1"/>
            </p:cNvPicPr>
            <p:nvPr/>
          </p:nvPicPr>
          <p:blipFill rotWithShape="1">
            <a:blip r:embed="rId21"/>
            <a:srcRect b="3897"/>
            <a:stretch/>
          </p:blipFill>
          <p:spPr>
            <a:xfrm>
              <a:off x="5261272" y="6925253"/>
              <a:ext cx="1461156" cy="1404211"/>
            </a:xfrm>
            <a:prstGeom prst="rect">
              <a:avLst/>
            </a:prstGeom>
          </p:spPr>
        </p:pic>
        <p:sp>
          <p:nvSpPr>
            <p:cNvPr id="143" name="TextBox 142">
              <a:extLst>
                <a:ext uri="{FF2B5EF4-FFF2-40B4-BE49-F238E27FC236}">
                  <a16:creationId xmlns:a16="http://schemas.microsoft.com/office/drawing/2014/main" id="{C6CA1980-BD5E-BC4C-A1A0-5F684EC20CB5}"/>
                </a:ext>
              </a:extLst>
            </p:cNvPr>
            <p:cNvSpPr txBox="1"/>
            <p:nvPr/>
          </p:nvSpPr>
          <p:spPr>
            <a:xfrm>
              <a:off x="6325528" y="8090469"/>
              <a:ext cx="549925" cy="259964"/>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44" name="TextBox 143">
              <a:extLst>
                <a:ext uri="{FF2B5EF4-FFF2-40B4-BE49-F238E27FC236}">
                  <a16:creationId xmlns:a16="http://schemas.microsoft.com/office/drawing/2014/main" id="{2CA91B4C-8F74-C248-914D-D4A0C80B5005}"/>
                </a:ext>
              </a:extLst>
            </p:cNvPr>
            <p:cNvSpPr txBox="1"/>
            <p:nvPr/>
          </p:nvSpPr>
          <p:spPr>
            <a:xfrm>
              <a:off x="6313087" y="6576044"/>
              <a:ext cx="589989" cy="259964"/>
            </a:xfrm>
            <a:prstGeom prst="rect">
              <a:avLst/>
            </a:prstGeom>
            <a:noFill/>
          </p:spPr>
          <p:txBody>
            <a:bodyPr wrap="square" rtlCol="0">
              <a:spAutoFit/>
            </a:bodyPr>
            <a:lstStyle/>
            <a:p>
              <a:r>
                <a:rPr lang="en-US" sz="700" b="1">
                  <a:solidFill>
                    <a:schemeClr val="bg1"/>
                  </a:solidFill>
                  <a:latin typeface="+mj-lt"/>
                </a:rPr>
                <a:t>20</a:t>
              </a:r>
              <a:r>
                <a:rPr lang="el-GR" sz="700" b="1">
                  <a:solidFill>
                    <a:schemeClr val="bg1"/>
                  </a:solidFill>
                  <a:latin typeface="+mj-lt"/>
                </a:rPr>
                <a:t>μ</a:t>
              </a:r>
              <a:r>
                <a:rPr lang="en-GB" sz="700" b="1">
                  <a:solidFill>
                    <a:schemeClr val="bg1"/>
                  </a:solidFill>
                  <a:latin typeface="+mj-lt"/>
                </a:rPr>
                <a:t>m</a:t>
              </a:r>
              <a:endParaRPr lang="en-US" sz="700" b="1">
                <a:solidFill>
                  <a:schemeClr val="bg1"/>
                </a:solidFill>
                <a:latin typeface="+mj-lt"/>
              </a:endParaRPr>
            </a:p>
          </p:txBody>
        </p:sp>
        <p:sp>
          <p:nvSpPr>
            <p:cNvPr id="145" name="Rectangle 144">
              <a:extLst>
                <a:ext uri="{FF2B5EF4-FFF2-40B4-BE49-F238E27FC236}">
                  <a16:creationId xmlns:a16="http://schemas.microsoft.com/office/drawing/2014/main" id="{820BF008-AB63-694A-B148-F08170E7839C}"/>
                </a:ext>
              </a:extLst>
            </p:cNvPr>
            <p:cNvSpPr/>
            <p:nvPr/>
          </p:nvSpPr>
          <p:spPr>
            <a:xfrm>
              <a:off x="6484407" y="6828862"/>
              <a:ext cx="205872" cy="70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46" name="Straight Connector 145">
              <a:extLst>
                <a:ext uri="{FF2B5EF4-FFF2-40B4-BE49-F238E27FC236}">
                  <a16:creationId xmlns:a16="http://schemas.microsoft.com/office/drawing/2014/main" id="{9EDCBC28-BEE7-C247-9E0A-0FDB6402ADF9}"/>
                </a:ext>
              </a:extLst>
            </p:cNvPr>
            <p:cNvCxnSpPr>
              <a:cxnSpLocks/>
            </p:cNvCxnSpPr>
            <p:nvPr/>
          </p:nvCxnSpPr>
          <p:spPr>
            <a:xfrm>
              <a:off x="6506909" y="8303328"/>
              <a:ext cx="1871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6B06A0B-7A6C-2C4D-ADF9-856ED8707FD2}"/>
                </a:ext>
              </a:extLst>
            </p:cNvPr>
            <p:cNvCxnSpPr>
              <a:cxnSpLocks/>
            </p:cNvCxnSpPr>
            <p:nvPr/>
          </p:nvCxnSpPr>
          <p:spPr>
            <a:xfrm>
              <a:off x="6506909" y="6816720"/>
              <a:ext cx="1871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EF0F47A4-204F-9845-9555-2D9C0A7F67E9}"/>
              </a:ext>
            </a:extLst>
          </p:cNvPr>
          <p:cNvSpPr txBox="1"/>
          <p:nvPr/>
        </p:nvSpPr>
        <p:spPr>
          <a:xfrm>
            <a:off x="3963505" y="6072605"/>
            <a:ext cx="420195" cy="261610"/>
          </a:xfrm>
          <a:prstGeom prst="rect">
            <a:avLst/>
          </a:prstGeom>
          <a:noFill/>
        </p:spPr>
        <p:txBody>
          <a:bodyPr wrap="square" rtlCol="0" anchor="t">
            <a:spAutoFit/>
          </a:bodyPr>
          <a:lstStyle/>
          <a:p>
            <a:r>
              <a:rPr lang="en-US" sz="1100" err="1">
                <a:latin typeface="+mj-lt"/>
              </a:rPr>
              <a:t>i</a:t>
            </a:r>
            <a:endParaRPr lang="en-US" sz="1100">
              <a:latin typeface="+mj-lt"/>
              <a:cs typeface="Calibri"/>
            </a:endParaRPr>
          </a:p>
        </p:txBody>
      </p:sp>
      <p:sp>
        <p:nvSpPr>
          <p:cNvPr id="126" name="TextBox 125">
            <a:extLst>
              <a:ext uri="{FF2B5EF4-FFF2-40B4-BE49-F238E27FC236}">
                <a16:creationId xmlns:a16="http://schemas.microsoft.com/office/drawing/2014/main" id="{A2A37723-C950-D248-B91D-D079BF6B697B}"/>
              </a:ext>
            </a:extLst>
          </p:cNvPr>
          <p:cNvSpPr txBox="1"/>
          <p:nvPr/>
        </p:nvSpPr>
        <p:spPr>
          <a:xfrm>
            <a:off x="4196801" y="7194237"/>
            <a:ext cx="420195" cy="261610"/>
          </a:xfrm>
          <a:prstGeom prst="rect">
            <a:avLst/>
          </a:prstGeom>
          <a:noFill/>
        </p:spPr>
        <p:txBody>
          <a:bodyPr wrap="square" rtlCol="0" anchor="t">
            <a:spAutoFit/>
          </a:bodyPr>
          <a:lstStyle/>
          <a:p>
            <a:r>
              <a:rPr lang="en-US" sz="1100">
                <a:latin typeface="+mj-lt"/>
              </a:rPr>
              <a:t>ii</a:t>
            </a:r>
            <a:endParaRPr lang="en-US" sz="1100">
              <a:latin typeface="+mj-lt"/>
              <a:cs typeface="Calibri"/>
            </a:endParaRPr>
          </a:p>
        </p:txBody>
      </p:sp>
      <p:sp>
        <p:nvSpPr>
          <p:cNvPr id="120" name="TextBox 119">
            <a:extLst>
              <a:ext uri="{FF2B5EF4-FFF2-40B4-BE49-F238E27FC236}">
                <a16:creationId xmlns:a16="http://schemas.microsoft.com/office/drawing/2014/main" id="{15B8A697-748A-7547-A236-F2449339DE98}"/>
              </a:ext>
            </a:extLst>
          </p:cNvPr>
          <p:cNvSpPr txBox="1"/>
          <p:nvPr/>
        </p:nvSpPr>
        <p:spPr>
          <a:xfrm>
            <a:off x="4465813" y="879496"/>
            <a:ext cx="591383" cy="253916"/>
          </a:xfrm>
          <a:prstGeom prst="rect">
            <a:avLst/>
          </a:prstGeom>
          <a:noFill/>
        </p:spPr>
        <p:txBody>
          <a:bodyPr wrap="square" rtlCol="0">
            <a:spAutoFit/>
          </a:bodyPr>
          <a:lstStyle/>
          <a:p>
            <a:r>
              <a:rPr lang="en-US" sz="1050" b="1">
                <a:solidFill>
                  <a:srgbClr val="15FA0C"/>
                </a:solidFill>
                <a:latin typeface="+mj-lt"/>
              </a:rPr>
              <a:t>FLAG</a:t>
            </a:r>
          </a:p>
        </p:txBody>
      </p:sp>
      <p:sp>
        <p:nvSpPr>
          <p:cNvPr id="123" name="TextBox 122">
            <a:extLst>
              <a:ext uri="{FF2B5EF4-FFF2-40B4-BE49-F238E27FC236}">
                <a16:creationId xmlns:a16="http://schemas.microsoft.com/office/drawing/2014/main" id="{68EBECD3-ED0F-4A40-B290-85CBDEE46256}"/>
              </a:ext>
            </a:extLst>
          </p:cNvPr>
          <p:cNvSpPr txBox="1"/>
          <p:nvPr/>
        </p:nvSpPr>
        <p:spPr>
          <a:xfrm>
            <a:off x="1940865" y="922174"/>
            <a:ext cx="1056167" cy="253916"/>
          </a:xfrm>
          <a:prstGeom prst="rect">
            <a:avLst/>
          </a:prstGeom>
          <a:noFill/>
        </p:spPr>
        <p:txBody>
          <a:bodyPr wrap="square" rtlCol="0" anchor="t">
            <a:spAutoFit/>
          </a:bodyPr>
          <a:lstStyle/>
          <a:p>
            <a:r>
              <a:rPr lang="en-US" sz="1050" b="1">
                <a:solidFill>
                  <a:srgbClr val="2038FF"/>
                </a:solidFill>
                <a:latin typeface="+mj-lt"/>
                <a:ea typeface="+mn-lt"/>
                <a:cs typeface="+mn-lt"/>
              </a:rPr>
              <a:t>DAPI</a:t>
            </a:r>
            <a:r>
              <a:rPr lang="en-US" sz="1050" b="1">
                <a:latin typeface="+mj-lt"/>
                <a:ea typeface="+mn-lt"/>
                <a:cs typeface="+mn-lt"/>
              </a:rPr>
              <a:t>/</a:t>
            </a:r>
            <a:r>
              <a:rPr lang="en-US" sz="1050" b="1">
                <a:latin typeface="+mj-lt"/>
              </a:rPr>
              <a:t>MERGE</a:t>
            </a:r>
            <a:endParaRPr lang="en-US" sz="1050">
              <a:latin typeface="+mj-lt"/>
              <a:cs typeface="Calibri"/>
            </a:endParaRPr>
          </a:p>
        </p:txBody>
      </p:sp>
    </p:spTree>
    <p:extLst>
      <p:ext uri="{BB962C8B-B14F-4D97-AF65-F5344CB8AC3E}">
        <p14:creationId xmlns:p14="http://schemas.microsoft.com/office/powerpoint/2010/main" val="85249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5A876-4454-49EE-BEEB-1EC0A13DA294}"/>
              </a:ext>
            </a:extLst>
          </p:cNvPr>
          <p:cNvSpPr txBox="1"/>
          <p:nvPr/>
        </p:nvSpPr>
        <p:spPr>
          <a:xfrm>
            <a:off x="0" y="280086"/>
            <a:ext cx="6759146"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Sup 8: </a:t>
            </a:r>
            <a:r>
              <a:rPr lang="en-US" sz="1100" b="1" dirty="0">
                <a:ea typeface="+mn-lt"/>
                <a:cs typeface="+mn-lt"/>
              </a:rPr>
              <a:t>Peptide production from </a:t>
            </a:r>
            <a:r>
              <a:rPr lang="en-US" sz="1100" b="1" dirty="0" err="1">
                <a:ea typeface="+mn-lt"/>
                <a:cs typeface="+mn-lt"/>
              </a:rPr>
              <a:t>smORFs</a:t>
            </a:r>
            <a:r>
              <a:rPr lang="en-US" sz="1100" b="1" dirty="0">
                <a:ea typeface="+mn-lt"/>
                <a:cs typeface="+mn-lt"/>
              </a:rPr>
              <a:t> in </a:t>
            </a:r>
            <a:r>
              <a:rPr lang="en-US" sz="1100" b="1" dirty="0" err="1">
                <a:ea typeface="+mn-lt"/>
                <a:cs typeface="+mn-lt"/>
              </a:rPr>
              <a:t>lncRNAs</a:t>
            </a:r>
            <a:endParaRPr lang="en-US" sz="1100" b="1" dirty="0">
              <a:ea typeface="+mn-lt"/>
              <a:cs typeface="+mn-lt"/>
            </a:endParaRPr>
          </a:p>
          <a:p>
            <a:endParaRPr lang="en-US" sz="1100" b="1" dirty="0">
              <a:ea typeface="+mn-lt"/>
              <a:cs typeface="+mn-lt"/>
            </a:endParaRPr>
          </a:p>
          <a:p>
            <a:pPr algn="just"/>
            <a:r>
              <a:rPr lang="en-US" sz="1100" dirty="0">
                <a:ea typeface="+mn-lt"/>
                <a:cs typeface="+mn-lt"/>
              </a:rPr>
              <a:t>(A) Representative confocal images of FLAG-tagged LINC00478 peptide in (</a:t>
            </a:r>
            <a:r>
              <a:rPr lang="en-US" sz="1100" dirty="0" err="1">
                <a:ea typeface="+mn-lt"/>
                <a:cs typeface="+mn-lt"/>
              </a:rPr>
              <a:t>i</a:t>
            </a:r>
            <a:r>
              <a:rPr lang="en-US" sz="1100" dirty="0">
                <a:ea typeface="+mn-lt"/>
                <a:cs typeface="+mn-lt"/>
              </a:rPr>
              <a:t>) Control and (ii-iii) RA treated SH-SY5Y cells. LINC00478 exhibits nuclear distribution. (B) Representative confocal images of transfections of FLAG-tagged LINC00478 </a:t>
            </a:r>
            <a:r>
              <a:rPr lang="en-US" sz="1100" dirty="0" err="1">
                <a:ea typeface="+mn-lt"/>
                <a:cs typeface="+mn-lt"/>
              </a:rPr>
              <a:t>smORF</a:t>
            </a:r>
            <a:r>
              <a:rPr lang="en-US" sz="1100" dirty="0">
                <a:ea typeface="+mn-lt"/>
                <a:cs typeface="+mn-lt"/>
              </a:rPr>
              <a:t> in HEK293 cells; showing (</a:t>
            </a:r>
            <a:r>
              <a:rPr lang="en-US" sz="1100" dirty="0" err="1">
                <a:ea typeface="+mn-lt"/>
                <a:cs typeface="+mn-lt"/>
              </a:rPr>
              <a:t>i</a:t>
            </a:r>
            <a:r>
              <a:rPr lang="en-US" sz="1100" dirty="0">
                <a:ea typeface="+mn-lt"/>
                <a:cs typeface="+mn-lt"/>
              </a:rPr>
              <a:t>-ii) nuclear and (iii) cytoplasmic distribution, green is FLAG, and blue is DAPI (scale bar is 20μm). (C) Confocal images of FLAG-tagged LINC01116-WT peptide in HEK2983 cells (Control); green is FLAG, and blue is DAPI (scale bar is 20μm). (D) Schematic of LINC01116 </a:t>
            </a:r>
            <a:r>
              <a:rPr lang="en-US" sz="1100" dirty="0" err="1">
                <a:ea typeface="+mn-lt"/>
                <a:cs typeface="+mn-lt"/>
              </a:rPr>
              <a:t>smORF</a:t>
            </a:r>
            <a:r>
              <a:rPr lang="en-US" sz="1100" dirty="0">
                <a:ea typeface="+mn-lt"/>
                <a:cs typeface="+mn-lt"/>
              </a:rPr>
              <a:t> with 2 start codons annotated. (E) Negative control (no transfection) in (</a:t>
            </a:r>
            <a:r>
              <a:rPr lang="en-US" sz="1100" dirty="0" err="1">
                <a:ea typeface="+mn-lt"/>
                <a:cs typeface="+mn-lt"/>
              </a:rPr>
              <a:t>i</a:t>
            </a:r>
            <a:r>
              <a:rPr lang="en-US" sz="1100" dirty="0">
                <a:ea typeface="+mn-lt"/>
                <a:cs typeface="+mn-lt"/>
              </a:rPr>
              <a:t>) SH-SY5Y and (ii) HEK293 cells; green is FLAG and blue is DAPI (scale bar is 20μm). </a:t>
            </a:r>
          </a:p>
        </p:txBody>
      </p:sp>
    </p:spTree>
    <p:extLst>
      <p:ext uri="{BB962C8B-B14F-4D97-AF65-F5344CB8AC3E}">
        <p14:creationId xmlns:p14="http://schemas.microsoft.com/office/powerpoint/2010/main" val="73015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45E5DB-47EE-FE45-9502-972311B77316}"/>
              </a:ext>
            </a:extLst>
          </p:cNvPr>
          <p:cNvSpPr txBox="1"/>
          <p:nvPr/>
        </p:nvSpPr>
        <p:spPr>
          <a:xfrm>
            <a:off x="-4278" y="7301054"/>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rPr>
              <a:t>F</a:t>
            </a:r>
            <a:endParaRPr lang="en-US">
              <a:latin typeface="+mj-lt"/>
              <a:cs typeface="Calibri"/>
            </a:endParaRPr>
          </a:p>
        </p:txBody>
      </p:sp>
      <p:grpSp>
        <p:nvGrpSpPr>
          <p:cNvPr id="84" name="Group 83">
            <a:extLst>
              <a:ext uri="{FF2B5EF4-FFF2-40B4-BE49-F238E27FC236}">
                <a16:creationId xmlns:a16="http://schemas.microsoft.com/office/drawing/2014/main" id="{D4F62DE1-030E-4C49-B060-40714ED82515}"/>
              </a:ext>
            </a:extLst>
          </p:cNvPr>
          <p:cNvGrpSpPr/>
          <p:nvPr/>
        </p:nvGrpSpPr>
        <p:grpSpPr>
          <a:xfrm>
            <a:off x="3423666" y="5069679"/>
            <a:ext cx="3434334" cy="2362200"/>
            <a:chOff x="-4154014" y="3444435"/>
            <a:chExt cx="3434334" cy="2362200"/>
          </a:xfrm>
        </p:grpSpPr>
        <p:sp>
          <p:nvSpPr>
            <p:cNvPr id="3" name="TextBox 2">
              <a:extLst>
                <a:ext uri="{FF2B5EF4-FFF2-40B4-BE49-F238E27FC236}">
                  <a16:creationId xmlns:a16="http://schemas.microsoft.com/office/drawing/2014/main" id="{9ECB2CDE-5BF4-CF46-B913-8D7896D426B5}"/>
                </a:ext>
              </a:extLst>
            </p:cNvPr>
            <p:cNvSpPr txBox="1"/>
            <p:nvPr/>
          </p:nvSpPr>
          <p:spPr>
            <a:xfrm>
              <a:off x="-3359428" y="5575803"/>
              <a:ext cx="2639748" cy="230832"/>
            </a:xfrm>
            <a:prstGeom prst="rect">
              <a:avLst/>
            </a:prstGeom>
            <a:noFill/>
          </p:spPr>
          <p:txBody>
            <a:bodyPr wrap="square" rtlCol="0" anchor="t">
              <a:spAutoFit/>
            </a:bodyPr>
            <a:lstStyle/>
            <a:p>
              <a:r>
                <a:rPr lang="en-US" sz="900">
                  <a:latin typeface="+mj-lt"/>
                </a:rPr>
                <a:t>SE is plotted, Student’s t-test, N=3, p&gt;0.05</a:t>
              </a:r>
            </a:p>
          </p:txBody>
        </p:sp>
        <p:sp>
          <p:nvSpPr>
            <p:cNvPr id="5" name="TextBox 4">
              <a:extLst>
                <a:ext uri="{FF2B5EF4-FFF2-40B4-BE49-F238E27FC236}">
                  <a16:creationId xmlns:a16="http://schemas.microsoft.com/office/drawing/2014/main" id="{ADCD5414-2053-844C-9EEF-9FA409D71164}"/>
                </a:ext>
              </a:extLst>
            </p:cNvPr>
            <p:cNvSpPr txBox="1"/>
            <p:nvPr/>
          </p:nvSpPr>
          <p:spPr>
            <a:xfrm>
              <a:off x="-4154014" y="3444435"/>
              <a:ext cx="42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E</a:t>
              </a:r>
            </a:p>
          </p:txBody>
        </p:sp>
        <p:graphicFrame>
          <p:nvGraphicFramePr>
            <p:cNvPr id="6" name="Chart 3">
              <a:extLst>
                <a:ext uri="{FF2B5EF4-FFF2-40B4-BE49-F238E27FC236}">
                  <a16:creationId xmlns:a16="http://schemas.microsoft.com/office/drawing/2014/main" id="{8DD57DB4-9D17-914B-8B69-27948F16A9C4}"/>
                </a:ext>
              </a:extLst>
            </p:cNvPr>
            <p:cNvGraphicFramePr>
              <a:graphicFrameLocks/>
            </p:cNvGraphicFramePr>
            <p:nvPr>
              <p:extLst>
                <p:ext uri="{D42A27DB-BD31-4B8C-83A1-F6EECF244321}">
                  <p14:modId xmlns:p14="http://schemas.microsoft.com/office/powerpoint/2010/main" val="1827143053"/>
                </p:ext>
              </p:extLst>
            </p:nvPr>
          </p:nvGraphicFramePr>
          <p:xfrm>
            <a:off x="-4010306" y="3671892"/>
            <a:ext cx="2944910" cy="172931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42537C3-17BD-0C44-B833-C9F519306595}"/>
                </a:ext>
              </a:extLst>
            </p:cNvPr>
            <p:cNvSpPr txBox="1"/>
            <p:nvPr/>
          </p:nvSpPr>
          <p:spPr>
            <a:xfrm>
              <a:off x="-3183246" y="5357571"/>
              <a:ext cx="532518" cy="230832"/>
            </a:xfrm>
            <a:prstGeom prst="rect">
              <a:avLst/>
            </a:prstGeom>
            <a:noFill/>
          </p:spPr>
          <p:txBody>
            <a:bodyPr wrap="none" rtlCol="0">
              <a:spAutoFit/>
            </a:bodyPr>
            <a:lstStyle/>
            <a:p>
              <a:r>
                <a:rPr lang="en-US" sz="900">
                  <a:latin typeface="+mj-lt"/>
                </a:rPr>
                <a:t>Control</a:t>
              </a:r>
            </a:p>
          </p:txBody>
        </p:sp>
        <p:sp>
          <p:nvSpPr>
            <p:cNvPr id="8" name="TextBox 7">
              <a:extLst>
                <a:ext uri="{FF2B5EF4-FFF2-40B4-BE49-F238E27FC236}">
                  <a16:creationId xmlns:a16="http://schemas.microsoft.com/office/drawing/2014/main" id="{E4AA1F0E-8503-E14D-8687-ADF7E883A3C7}"/>
                </a:ext>
              </a:extLst>
            </p:cNvPr>
            <p:cNvSpPr txBox="1"/>
            <p:nvPr/>
          </p:nvSpPr>
          <p:spPr>
            <a:xfrm>
              <a:off x="-1843016" y="5353090"/>
              <a:ext cx="311304" cy="230832"/>
            </a:xfrm>
            <a:prstGeom prst="rect">
              <a:avLst/>
            </a:prstGeom>
            <a:noFill/>
          </p:spPr>
          <p:txBody>
            <a:bodyPr wrap="none" rtlCol="0">
              <a:spAutoFit/>
            </a:bodyPr>
            <a:lstStyle/>
            <a:p>
              <a:r>
                <a:rPr lang="en-US" sz="900">
                  <a:latin typeface="+mj-lt"/>
                </a:rPr>
                <a:t>RA</a:t>
              </a:r>
            </a:p>
          </p:txBody>
        </p:sp>
        <p:cxnSp>
          <p:nvCxnSpPr>
            <p:cNvPr id="9" name="Straight Connector 15">
              <a:extLst>
                <a:ext uri="{FF2B5EF4-FFF2-40B4-BE49-F238E27FC236}">
                  <a16:creationId xmlns:a16="http://schemas.microsoft.com/office/drawing/2014/main" id="{AD35A137-12B0-7943-8DB0-349AB283AE86}"/>
                </a:ext>
              </a:extLst>
            </p:cNvPr>
            <p:cNvCxnSpPr/>
            <p:nvPr/>
          </p:nvCxnSpPr>
          <p:spPr>
            <a:xfrm flipV="1">
              <a:off x="-3426995" y="5389246"/>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85">
              <a:extLst>
                <a:ext uri="{FF2B5EF4-FFF2-40B4-BE49-F238E27FC236}">
                  <a16:creationId xmlns:a16="http://schemas.microsoft.com/office/drawing/2014/main" id="{A26DAC93-2017-414E-B7AC-851EB463E935}"/>
                </a:ext>
              </a:extLst>
            </p:cNvPr>
            <p:cNvCxnSpPr/>
            <p:nvPr/>
          </p:nvCxnSpPr>
          <p:spPr>
            <a:xfrm flipV="1">
              <a:off x="-2191359" y="5389246"/>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34A2F842-4AA0-384A-92F6-DE08D8653FCF}"/>
              </a:ext>
            </a:extLst>
          </p:cNvPr>
          <p:cNvGrpSpPr/>
          <p:nvPr/>
        </p:nvGrpSpPr>
        <p:grpSpPr>
          <a:xfrm>
            <a:off x="181287" y="5131166"/>
            <a:ext cx="3329817" cy="2299286"/>
            <a:chOff x="3404287" y="690499"/>
            <a:chExt cx="3329817" cy="2299286"/>
          </a:xfrm>
        </p:grpSpPr>
        <p:sp>
          <p:nvSpPr>
            <p:cNvPr id="11" name="TextBox 10">
              <a:extLst>
                <a:ext uri="{FF2B5EF4-FFF2-40B4-BE49-F238E27FC236}">
                  <a16:creationId xmlns:a16="http://schemas.microsoft.com/office/drawing/2014/main" id="{291CEA06-8819-6843-A26D-1C05992087B6}"/>
                </a:ext>
              </a:extLst>
            </p:cNvPr>
            <p:cNvSpPr txBox="1"/>
            <p:nvPr/>
          </p:nvSpPr>
          <p:spPr>
            <a:xfrm>
              <a:off x="4003965" y="2758953"/>
              <a:ext cx="2722393" cy="230832"/>
            </a:xfrm>
            <a:prstGeom prst="rect">
              <a:avLst/>
            </a:prstGeom>
            <a:noFill/>
          </p:spPr>
          <p:txBody>
            <a:bodyPr wrap="square" rtlCol="0" anchor="t">
              <a:spAutoFit/>
            </a:bodyPr>
            <a:lstStyle/>
            <a:p>
              <a:r>
                <a:rPr lang="en-US" sz="900">
                  <a:latin typeface="+mj-lt"/>
                </a:rPr>
                <a:t>SE is plotted, Student’s t-test, N=3, n&gt;100,  p&gt;0.05</a:t>
              </a:r>
            </a:p>
          </p:txBody>
        </p:sp>
        <p:graphicFrame>
          <p:nvGraphicFramePr>
            <p:cNvPr id="12" name="Chart 1">
              <a:extLst>
                <a:ext uri="{FF2B5EF4-FFF2-40B4-BE49-F238E27FC236}">
                  <a16:creationId xmlns:a16="http://schemas.microsoft.com/office/drawing/2014/main" id="{1A5957FC-958B-4F4D-ADEB-F92960E28826}"/>
                </a:ext>
              </a:extLst>
            </p:cNvPr>
            <p:cNvGraphicFramePr>
              <a:graphicFrameLocks/>
            </p:cNvGraphicFramePr>
            <p:nvPr>
              <p:extLst>
                <p:ext uri="{D42A27DB-BD31-4B8C-83A1-F6EECF244321}">
                  <p14:modId xmlns:p14="http://schemas.microsoft.com/office/powerpoint/2010/main" val="4266446246"/>
                </p:ext>
              </p:extLst>
            </p:nvPr>
          </p:nvGraphicFramePr>
          <p:xfrm>
            <a:off x="3404287" y="690499"/>
            <a:ext cx="3329817" cy="197813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CEA5EF94-E308-624F-BCFA-C5D2A4FCBA4E}"/>
                </a:ext>
              </a:extLst>
            </p:cNvPr>
            <p:cNvSpPr txBox="1"/>
            <p:nvPr/>
          </p:nvSpPr>
          <p:spPr>
            <a:xfrm>
              <a:off x="4337460" y="2586839"/>
              <a:ext cx="532518" cy="230832"/>
            </a:xfrm>
            <a:prstGeom prst="rect">
              <a:avLst/>
            </a:prstGeom>
            <a:noFill/>
          </p:spPr>
          <p:txBody>
            <a:bodyPr wrap="none" rtlCol="0">
              <a:spAutoFit/>
            </a:bodyPr>
            <a:lstStyle/>
            <a:p>
              <a:r>
                <a:rPr lang="en-US" sz="900">
                  <a:latin typeface="+mj-lt"/>
                </a:rPr>
                <a:t>Control</a:t>
              </a:r>
            </a:p>
          </p:txBody>
        </p:sp>
        <p:sp>
          <p:nvSpPr>
            <p:cNvPr id="14" name="TextBox 13">
              <a:extLst>
                <a:ext uri="{FF2B5EF4-FFF2-40B4-BE49-F238E27FC236}">
                  <a16:creationId xmlns:a16="http://schemas.microsoft.com/office/drawing/2014/main" id="{D465101D-8B87-A343-B6DA-4A33903F5BE6}"/>
                </a:ext>
              </a:extLst>
            </p:cNvPr>
            <p:cNvSpPr txBox="1"/>
            <p:nvPr/>
          </p:nvSpPr>
          <p:spPr>
            <a:xfrm>
              <a:off x="5677690" y="2582358"/>
              <a:ext cx="311304" cy="230832"/>
            </a:xfrm>
            <a:prstGeom prst="rect">
              <a:avLst/>
            </a:prstGeom>
            <a:noFill/>
          </p:spPr>
          <p:txBody>
            <a:bodyPr wrap="none" rtlCol="0">
              <a:spAutoFit/>
            </a:bodyPr>
            <a:lstStyle/>
            <a:p>
              <a:r>
                <a:rPr lang="en-US" sz="900">
                  <a:latin typeface="+mj-lt"/>
                </a:rPr>
                <a:t>RA</a:t>
              </a:r>
            </a:p>
          </p:txBody>
        </p:sp>
        <p:cxnSp>
          <p:nvCxnSpPr>
            <p:cNvPr id="15" name="Straight Connector 15">
              <a:extLst>
                <a:ext uri="{FF2B5EF4-FFF2-40B4-BE49-F238E27FC236}">
                  <a16:creationId xmlns:a16="http://schemas.microsoft.com/office/drawing/2014/main" id="{60173613-72A9-7643-99CF-E3DE1E2518B4}"/>
                </a:ext>
              </a:extLst>
            </p:cNvPr>
            <p:cNvCxnSpPr/>
            <p:nvPr/>
          </p:nvCxnSpPr>
          <p:spPr>
            <a:xfrm flipV="1">
              <a:off x="4093711" y="2608122"/>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85">
              <a:extLst>
                <a:ext uri="{FF2B5EF4-FFF2-40B4-BE49-F238E27FC236}">
                  <a16:creationId xmlns:a16="http://schemas.microsoft.com/office/drawing/2014/main" id="{B4CB855F-DCE0-C847-991F-2F295CDB8430}"/>
                </a:ext>
              </a:extLst>
            </p:cNvPr>
            <p:cNvCxnSpPr/>
            <p:nvPr/>
          </p:nvCxnSpPr>
          <p:spPr>
            <a:xfrm flipV="1">
              <a:off x="5329347" y="2608122"/>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1AF6B448-3DF9-1C4A-BAE1-58405F96D4C0}"/>
              </a:ext>
            </a:extLst>
          </p:cNvPr>
          <p:cNvGrpSpPr/>
          <p:nvPr/>
        </p:nvGrpSpPr>
        <p:grpSpPr>
          <a:xfrm>
            <a:off x="205052" y="548422"/>
            <a:ext cx="3199235" cy="1972286"/>
            <a:chOff x="63932" y="344582"/>
            <a:chExt cx="3199235" cy="1972286"/>
          </a:xfrm>
        </p:grpSpPr>
        <p:graphicFrame>
          <p:nvGraphicFramePr>
            <p:cNvPr id="18" name="Chart 2">
              <a:extLst>
                <a:ext uri="{FF2B5EF4-FFF2-40B4-BE49-F238E27FC236}">
                  <a16:creationId xmlns:a16="http://schemas.microsoft.com/office/drawing/2014/main" id="{CF443E38-762A-5E41-AEE9-11466CE49F36}"/>
                </a:ext>
              </a:extLst>
            </p:cNvPr>
            <p:cNvGraphicFramePr>
              <a:graphicFrameLocks/>
            </p:cNvGraphicFramePr>
            <p:nvPr>
              <p:extLst>
                <p:ext uri="{D42A27DB-BD31-4B8C-83A1-F6EECF244321}">
                  <p14:modId xmlns:p14="http://schemas.microsoft.com/office/powerpoint/2010/main" val="2083603288"/>
                </p:ext>
              </p:extLst>
            </p:nvPr>
          </p:nvGraphicFramePr>
          <p:xfrm>
            <a:off x="63932" y="344582"/>
            <a:ext cx="3199235" cy="197228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2028C30A-80B6-A243-B1DA-86F2F3024BC4}"/>
                </a:ext>
              </a:extLst>
            </p:cNvPr>
            <p:cNvSpPr txBox="1"/>
            <p:nvPr/>
          </p:nvSpPr>
          <p:spPr>
            <a:xfrm>
              <a:off x="1217859" y="1388095"/>
              <a:ext cx="617220" cy="246221"/>
            </a:xfrm>
            <a:prstGeom prst="rect">
              <a:avLst/>
            </a:prstGeom>
            <a:noFill/>
          </p:spPr>
          <p:txBody>
            <a:bodyPr wrap="square" rtlCol="0">
              <a:spAutoFit/>
            </a:bodyPr>
            <a:lstStyle/>
            <a:p>
              <a:r>
                <a:rPr lang="en-GB" sz="1000" b="1">
                  <a:latin typeface="+mj-lt"/>
                </a:rPr>
                <a:t>89%</a:t>
              </a:r>
            </a:p>
          </p:txBody>
        </p:sp>
        <p:sp>
          <p:nvSpPr>
            <p:cNvPr id="20" name="TextBox 19">
              <a:extLst>
                <a:ext uri="{FF2B5EF4-FFF2-40B4-BE49-F238E27FC236}">
                  <a16:creationId xmlns:a16="http://schemas.microsoft.com/office/drawing/2014/main" id="{B654004F-0C11-5347-BB38-8B6275F5ED62}"/>
                </a:ext>
              </a:extLst>
            </p:cNvPr>
            <p:cNvSpPr txBox="1"/>
            <p:nvPr/>
          </p:nvSpPr>
          <p:spPr>
            <a:xfrm>
              <a:off x="2396522" y="1463443"/>
              <a:ext cx="617220" cy="246221"/>
            </a:xfrm>
            <a:prstGeom prst="rect">
              <a:avLst/>
            </a:prstGeom>
            <a:noFill/>
          </p:spPr>
          <p:txBody>
            <a:bodyPr wrap="square" rtlCol="0">
              <a:spAutoFit/>
            </a:bodyPr>
            <a:lstStyle/>
            <a:p>
              <a:r>
                <a:rPr lang="en-GB" sz="1000" b="1">
                  <a:latin typeface="+mj-lt"/>
                </a:rPr>
                <a:t>94%</a:t>
              </a:r>
            </a:p>
          </p:txBody>
        </p:sp>
        <p:sp>
          <p:nvSpPr>
            <p:cNvPr id="21" name="TextBox 20">
              <a:extLst>
                <a:ext uri="{FF2B5EF4-FFF2-40B4-BE49-F238E27FC236}">
                  <a16:creationId xmlns:a16="http://schemas.microsoft.com/office/drawing/2014/main" id="{475E1883-6F7A-DC44-B7C1-3BE93FD2CCAB}"/>
                </a:ext>
              </a:extLst>
            </p:cNvPr>
            <p:cNvSpPr txBox="1"/>
            <p:nvPr/>
          </p:nvSpPr>
          <p:spPr>
            <a:xfrm>
              <a:off x="1084938" y="1757121"/>
              <a:ext cx="686406" cy="230832"/>
            </a:xfrm>
            <a:prstGeom prst="rect">
              <a:avLst/>
            </a:prstGeom>
            <a:noFill/>
          </p:spPr>
          <p:txBody>
            <a:bodyPr wrap="none" rtlCol="0">
              <a:spAutoFit/>
            </a:bodyPr>
            <a:lstStyle/>
            <a:p>
              <a:r>
                <a:rPr lang="en-US" sz="900">
                  <a:latin typeface="+mj-lt"/>
                </a:rPr>
                <a:t>LINC01116</a:t>
              </a:r>
            </a:p>
          </p:txBody>
        </p:sp>
        <p:sp>
          <p:nvSpPr>
            <p:cNvPr id="22" name="TextBox 21">
              <a:extLst>
                <a:ext uri="{FF2B5EF4-FFF2-40B4-BE49-F238E27FC236}">
                  <a16:creationId xmlns:a16="http://schemas.microsoft.com/office/drawing/2014/main" id="{C2AE5966-3CAC-9645-B93F-1EFEC0BB4F5E}"/>
                </a:ext>
              </a:extLst>
            </p:cNvPr>
            <p:cNvSpPr txBox="1"/>
            <p:nvPr/>
          </p:nvSpPr>
          <p:spPr>
            <a:xfrm>
              <a:off x="669575" y="1757121"/>
              <a:ext cx="319318" cy="230832"/>
            </a:xfrm>
            <a:prstGeom prst="rect">
              <a:avLst/>
            </a:prstGeom>
            <a:noFill/>
          </p:spPr>
          <p:txBody>
            <a:bodyPr wrap="none" rtlCol="0">
              <a:spAutoFit/>
            </a:bodyPr>
            <a:lstStyle/>
            <a:p>
              <a:r>
                <a:rPr lang="en-US" sz="900" err="1">
                  <a:latin typeface="+mj-lt"/>
                </a:rPr>
                <a:t>scr</a:t>
              </a:r>
              <a:endParaRPr lang="en-US" sz="900">
                <a:latin typeface="+mj-lt"/>
              </a:endParaRPr>
            </a:p>
          </p:txBody>
        </p:sp>
        <p:sp>
          <p:nvSpPr>
            <p:cNvPr id="23" name="TextBox 22">
              <a:extLst>
                <a:ext uri="{FF2B5EF4-FFF2-40B4-BE49-F238E27FC236}">
                  <a16:creationId xmlns:a16="http://schemas.microsoft.com/office/drawing/2014/main" id="{44F88D3A-B18C-2646-9615-9CABBB52E8BE}"/>
                </a:ext>
              </a:extLst>
            </p:cNvPr>
            <p:cNvSpPr txBox="1"/>
            <p:nvPr/>
          </p:nvSpPr>
          <p:spPr>
            <a:xfrm>
              <a:off x="841396" y="1951360"/>
              <a:ext cx="532518" cy="230832"/>
            </a:xfrm>
            <a:prstGeom prst="rect">
              <a:avLst/>
            </a:prstGeom>
            <a:noFill/>
          </p:spPr>
          <p:txBody>
            <a:bodyPr wrap="none" rtlCol="0">
              <a:spAutoFit/>
            </a:bodyPr>
            <a:lstStyle/>
            <a:p>
              <a:r>
                <a:rPr lang="en-US" sz="900">
                  <a:latin typeface="+mj-lt"/>
                </a:rPr>
                <a:t>Control</a:t>
              </a:r>
            </a:p>
          </p:txBody>
        </p:sp>
        <p:sp>
          <p:nvSpPr>
            <p:cNvPr id="24" name="TextBox 23">
              <a:extLst>
                <a:ext uri="{FF2B5EF4-FFF2-40B4-BE49-F238E27FC236}">
                  <a16:creationId xmlns:a16="http://schemas.microsoft.com/office/drawing/2014/main" id="{49EC2D84-516A-7B41-8D14-C7DF7422A9C9}"/>
                </a:ext>
              </a:extLst>
            </p:cNvPr>
            <p:cNvSpPr txBox="1"/>
            <p:nvPr/>
          </p:nvSpPr>
          <p:spPr>
            <a:xfrm>
              <a:off x="2181626" y="1946879"/>
              <a:ext cx="311304" cy="230832"/>
            </a:xfrm>
            <a:prstGeom prst="rect">
              <a:avLst/>
            </a:prstGeom>
            <a:noFill/>
          </p:spPr>
          <p:txBody>
            <a:bodyPr wrap="none" rtlCol="0">
              <a:spAutoFit/>
            </a:bodyPr>
            <a:lstStyle/>
            <a:p>
              <a:r>
                <a:rPr lang="en-US" sz="900">
                  <a:latin typeface="+mj-lt"/>
                </a:rPr>
                <a:t>RA</a:t>
              </a:r>
            </a:p>
          </p:txBody>
        </p:sp>
        <p:sp>
          <p:nvSpPr>
            <p:cNvPr id="25" name="TextBox 24">
              <a:extLst>
                <a:ext uri="{FF2B5EF4-FFF2-40B4-BE49-F238E27FC236}">
                  <a16:creationId xmlns:a16="http://schemas.microsoft.com/office/drawing/2014/main" id="{102CE587-D245-EF41-AB57-6403C63A796B}"/>
                </a:ext>
              </a:extLst>
            </p:cNvPr>
            <p:cNvSpPr txBox="1"/>
            <p:nvPr/>
          </p:nvSpPr>
          <p:spPr>
            <a:xfrm>
              <a:off x="2268279" y="1757121"/>
              <a:ext cx="686406" cy="230832"/>
            </a:xfrm>
            <a:prstGeom prst="rect">
              <a:avLst/>
            </a:prstGeom>
            <a:noFill/>
          </p:spPr>
          <p:txBody>
            <a:bodyPr wrap="none" rtlCol="0">
              <a:spAutoFit/>
            </a:bodyPr>
            <a:lstStyle/>
            <a:p>
              <a:r>
                <a:rPr lang="en-US" sz="900">
                  <a:latin typeface="+mj-lt"/>
                </a:rPr>
                <a:t>LINC01116</a:t>
              </a:r>
            </a:p>
          </p:txBody>
        </p:sp>
        <p:sp>
          <p:nvSpPr>
            <p:cNvPr id="26" name="TextBox 25">
              <a:extLst>
                <a:ext uri="{FF2B5EF4-FFF2-40B4-BE49-F238E27FC236}">
                  <a16:creationId xmlns:a16="http://schemas.microsoft.com/office/drawing/2014/main" id="{798DBF33-6A7A-374C-B6D9-21AA617AD178}"/>
                </a:ext>
              </a:extLst>
            </p:cNvPr>
            <p:cNvSpPr txBox="1"/>
            <p:nvPr/>
          </p:nvSpPr>
          <p:spPr>
            <a:xfrm>
              <a:off x="1837974" y="1757121"/>
              <a:ext cx="319318" cy="230832"/>
            </a:xfrm>
            <a:prstGeom prst="rect">
              <a:avLst/>
            </a:prstGeom>
            <a:noFill/>
          </p:spPr>
          <p:txBody>
            <a:bodyPr wrap="none" rtlCol="0">
              <a:spAutoFit/>
            </a:bodyPr>
            <a:lstStyle/>
            <a:p>
              <a:r>
                <a:rPr lang="en-US" sz="900" err="1">
                  <a:latin typeface="+mj-lt"/>
                </a:rPr>
                <a:t>scr</a:t>
              </a:r>
              <a:endParaRPr lang="en-US" sz="900">
                <a:latin typeface="+mj-lt"/>
              </a:endParaRPr>
            </a:p>
          </p:txBody>
        </p:sp>
        <p:cxnSp>
          <p:nvCxnSpPr>
            <p:cNvPr id="27" name="Straight Connector 26">
              <a:extLst>
                <a:ext uri="{FF2B5EF4-FFF2-40B4-BE49-F238E27FC236}">
                  <a16:creationId xmlns:a16="http://schemas.microsoft.com/office/drawing/2014/main" id="{4B903127-2F40-754B-8FD5-4EB240C6C5AB}"/>
                </a:ext>
              </a:extLst>
            </p:cNvPr>
            <p:cNvCxnSpPr/>
            <p:nvPr/>
          </p:nvCxnSpPr>
          <p:spPr>
            <a:xfrm flipV="1">
              <a:off x="597647" y="1983035"/>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2457CC-21C5-D049-9551-9C0D6AF5ACA0}"/>
                </a:ext>
              </a:extLst>
            </p:cNvPr>
            <p:cNvCxnSpPr/>
            <p:nvPr/>
          </p:nvCxnSpPr>
          <p:spPr>
            <a:xfrm flipV="1">
              <a:off x="1833283" y="1983035"/>
              <a:ext cx="1083235" cy="67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520C2ACD-D858-2748-BC70-189F598F027E}"/>
              </a:ext>
            </a:extLst>
          </p:cNvPr>
          <p:cNvSpPr txBox="1"/>
          <p:nvPr/>
        </p:nvSpPr>
        <p:spPr>
          <a:xfrm>
            <a:off x="2930014" y="3975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mj-lt"/>
                <a:cs typeface="Calibri"/>
              </a:rPr>
              <a:t>Sup 9</a:t>
            </a:r>
          </a:p>
        </p:txBody>
      </p:sp>
      <p:sp>
        <p:nvSpPr>
          <p:cNvPr id="30" name="TextBox 29">
            <a:extLst>
              <a:ext uri="{FF2B5EF4-FFF2-40B4-BE49-F238E27FC236}">
                <a16:creationId xmlns:a16="http://schemas.microsoft.com/office/drawing/2014/main" id="{8EBDB6DC-EDFA-E04C-83DD-7C374CF24FE6}"/>
              </a:ext>
            </a:extLst>
          </p:cNvPr>
          <p:cNvSpPr txBox="1"/>
          <p:nvPr/>
        </p:nvSpPr>
        <p:spPr>
          <a:xfrm>
            <a:off x="137641" y="407506"/>
            <a:ext cx="390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A</a:t>
            </a:r>
          </a:p>
        </p:txBody>
      </p:sp>
      <p:sp>
        <p:nvSpPr>
          <p:cNvPr id="31" name="TextBox 30">
            <a:extLst>
              <a:ext uri="{FF2B5EF4-FFF2-40B4-BE49-F238E27FC236}">
                <a16:creationId xmlns:a16="http://schemas.microsoft.com/office/drawing/2014/main" id="{9CB7B374-6174-DD4F-8557-C891B581A0C8}"/>
              </a:ext>
            </a:extLst>
          </p:cNvPr>
          <p:cNvSpPr txBox="1"/>
          <p:nvPr/>
        </p:nvSpPr>
        <p:spPr>
          <a:xfrm>
            <a:off x="116186" y="5098421"/>
            <a:ext cx="42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D</a:t>
            </a:r>
          </a:p>
        </p:txBody>
      </p:sp>
      <p:grpSp>
        <p:nvGrpSpPr>
          <p:cNvPr id="32" name="Group 31">
            <a:extLst>
              <a:ext uri="{FF2B5EF4-FFF2-40B4-BE49-F238E27FC236}">
                <a16:creationId xmlns:a16="http://schemas.microsoft.com/office/drawing/2014/main" id="{7ED976CC-E63B-DF48-88EF-F68A8CA783E3}"/>
              </a:ext>
            </a:extLst>
          </p:cNvPr>
          <p:cNvGrpSpPr>
            <a:grpSpLocks noChangeAspect="1"/>
          </p:cNvGrpSpPr>
          <p:nvPr/>
        </p:nvGrpSpPr>
        <p:grpSpPr>
          <a:xfrm>
            <a:off x="3368100" y="307481"/>
            <a:ext cx="3368910" cy="1997681"/>
            <a:chOff x="-4954624" y="3402619"/>
            <a:chExt cx="5082601" cy="3013859"/>
          </a:xfrm>
        </p:grpSpPr>
        <p:graphicFrame>
          <p:nvGraphicFramePr>
            <p:cNvPr id="33" name="Γράφημα 53">
              <a:extLst>
                <a:ext uri="{FF2B5EF4-FFF2-40B4-BE49-F238E27FC236}">
                  <a16:creationId xmlns:a16="http://schemas.microsoft.com/office/drawing/2014/main" id="{C4D1929F-8760-8B47-8364-5D72637C660A}"/>
                </a:ext>
              </a:extLst>
            </p:cNvPr>
            <p:cNvGraphicFramePr>
              <a:graphicFrameLocks/>
            </p:cNvGraphicFramePr>
            <p:nvPr>
              <p:extLst>
                <p:ext uri="{D42A27DB-BD31-4B8C-83A1-F6EECF244321}">
                  <p14:modId xmlns:p14="http://schemas.microsoft.com/office/powerpoint/2010/main" val="2396404869"/>
                </p:ext>
              </p:extLst>
            </p:nvPr>
          </p:nvGraphicFramePr>
          <p:xfrm>
            <a:off x="-4954624" y="3402619"/>
            <a:ext cx="5057480" cy="3013859"/>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a:extLst>
                <a:ext uri="{FF2B5EF4-FFF2-40B4-BE49-F238E27FC236}">
                  <a16:creationId xmlns:a16="http://schemas.microsoft.com/office/drawing/2014/main" id="{879D8A99-4AF9-6144-9637-A93FA96B649D}"/>
                </a:ext>
              </a:extLst>
            </p:cNvPr>
            <p:cNvSpPr txBox="1"/>
            <p:nvPr/>
          </p:nvSpPr>
          <p:spPr>
            <a:xfrm>
              <a:off x="-4562858" y="5271168"/>
              <a:ext cx="352426" cy="348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cs typeface="Calibri"/>
                </a:rPr>
                <a:t>*</a:t>
              </a:r>
            </a:p>
          </p:txBody>
        </p:sp>
        <p:sp>
          <p:nvSpPr>
            <p:cNvPr id="35" name="TextBox 34">
              <a:extLst>
                <a:ext uri="{FF2B5EF4-FFF2-40B4-BE49-F238E27FC236}">
                  <a16:creationId xmlns:a16="http://schemas.microsoft.com/office/drawing/2014/main" id="{44D8B71B-155D-8445-AF3C-FFBB4CDFEACC}"/>
                </a:ext>
              </a:extLst>
            </p:cNvPr>
            <p:cNvSpPr txBox="1"/>
            <p:nvPr/>
          </p:nvSpPr>
          <p:spPr>
            <a:xfrm>
              <a:off x="-2289467" y="4327608"/>
              <a:ext cx="752355" cy="348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n.s.</a:t>
              </a:r>
              <a:endParaRPr lang="en-US" sz="900">
                <a:latin typeface="+mj-lt"/>
                <a:cs typeface="Calibri"/>
              </a:endParaRPr>
            </a:p>
          </p:txBody>
        </p:sp>
        <p:sp>
          <p:nvSpPr>
            <p:cNvPr id="36" name="TextBox 35">
              <a:extLst>
                <a:ext uri="{FF2B5EF4-FFF2-40B4-BE49-F238E27FC236}">
                  <a16:creationId xmlns:a16="http://schemas.microsoft.com/office/drawing/2014/main" id="{0D6A8F22-5241-BC4E-8E2B-50E2F6977AC9}"/>
                </a:ext>
              </a:extLst>
            </p:cNvPr>
            <p:cNvSpPr txBox="1"/>
            <p:nvPr/>
          </p:nvSpPr>
          <p:spPr>
            <a:xfrm>
              <a:off x="-504309" y="3661243"/>
              <a:ext cx="632286" cy="348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cs typeface="Calibri"/>
                </a:rPr>
                <a:t>n.s.</a:t>
              </a:r>
            </a:p>
          </p:txBody>
        </p:sp>
      </p:grpSp>
      <p:sp>
        <p:nvSpPr>
          <p:cNvPr id="37" name="TextBox 36">
            <a:extLst>
              <a:ext uri="{FF2B5EF4-FFF2-40B4-BE49-F238E27FC236}">
                <a16:creationId xmlns:a16="http://schemas.microsoft.com/office/drawing/2014/main" id="{4644C1F2-B750-8E45-9118-3F2B289AB2F9}"/>
              </a:ext>
            </a:extLst>
          </p:cNvPr>
          <p:cNvSpPr txBox="1"/>
          <p:nvPr/>
        </p:nvSpPr>
        <p:spPr>
          <a:xfrm>
            <a:off x="127404" y="2367330"/>
            <a:ext cx="41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C</a:t>
            </a:r>
          </a:p>
        </p:txBody>
      </p:sp>
      <p:sp>
        <p:nvSpPr>
          <p:cNvPr id="38" name="TextBox 37">
            <a:extLst>
              <a:ext uri="{FF2B5EF4-FFF2-40B4-BE49-F238E27FC236}">
                <a16:creationId xmlns:a16="http://schemas.microsoft.com/office/drawing/2014/main" id="{93B25E3B-66AB-C944-B4B4-381398FD1B75}"/>
              </a:ext>
            </a:extLst>
          </p:cNvPr>
          <p:cNvSpPr txBox="1"/>
          <p:nvPr/>
        </p:nvSpPr>
        <p:spPr>
          <a:xfrm>
            <a:off x="3353477" y="7472963"/>
            <a:ext cx="41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G</a:t>
            </a:r>
          </a:p>
        </p:txBody>
      </p:sp>
      <p:sp>
        <p:nvSpPr>
          <p:cNvPr id="39" name="TextBox 38">
            <a:extLst>
              <a:ext uri="{FF2B5EF4-FFF2-40B4-BE49-F238E27FC236}">
                <a16:creationId xmlns:a16="http://schemas.microsoft.com/office/drawing/2014/main" id="{314AE3BF-5B49-864A-B3C8-766343652F4A}"/>
              </a:ext>
            </a:extLst>
          </p:cNvPr>
          <p:cNvSpPr txBox="1"/>
          <p:nvPr/>
        </p:nvSpPr>
        <p:spPr>
          <a:xfrm>
            <a:off x="3154862" y="307482"/>
            <a:ext cx="41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B</a:t>
            </a:r>
          </a:p>
        </p:txBody>
      </p:sp>
      <p:grpSp>
        <p:nvGrpSpPr>
          <p:cNvPr id="40" name="Group 39">
            <a:extLst>
              <a:ext uri="{FF2B5EF4-FFF2-40B4-BE49-F238E27FC236}">
                <a16:creationId xmlns:a16="http://schemas.microsoft.com/office/drawing/2014/main" id="{A21F4E2F-B4AE-D644-8999-66B44C2AAA36}"/>
              </a:ext>
            </a:extLst>
          </p:cNvPr>
          <p:cNvGrpSpPr/>
          <p:nvPr/>
        </p:nvGrpSpPr>
        <p:grpSpPr>
          <a:xfrm>
            <a:off x="171257" y="2404637"/>
            <a:ext cx="6556111" cy="2666285"/>
            <a:chOff x="301889" y="4144073"/>
            <a:chExt cx="6556111" cy="2666285"/>
          </a:xfrm>
        </p:grpSpPr>
        <p:grpSp>
          <p:nvGrpSpPr>
            <p:cNvPr id="41" name="Group 2">
              <a:extLst>
                <a:ext uri="{FF2B5EF4-FFF2-40B4-BE49-F238E27FC236}">
                  <a16:creationId xmlns:a16="http://schemas.microsoft.com/office/drawing/2014/main" id="{938A67EB-5AC1-324D-844A-54EF0211F537}"/>
                </a:ext>
              </a:extLst>
            </p:cNvPr>
            <p:cNvGrpSpPr/>
            <p:nvPr/>
          </p:nvGrpSpPr>
          <p:grpSpPr>
            <a:xfrm>
              <a:off x="301889" y="4144073"/>
              <a:ext cx="6556111" cy="2666285"/>
              <a:chOff x="1760129" y="982256"/>
              <a:chExt cx="6556111" cy="2666285"/>
            </a:xfrm>
          </p:grpSpPr>
          <p:pic>
            <p:nvPicPr>
              <p:cNvPr id="54" name="Picture 2">
                <a:extLst>
                  <a:ext uri="{FF2B5EF4-FFF2-40B4-BE49-F238E27FC236}">
                    <a16:creationId xmlns:a16="http://schemas.microsoft.com/office/drawing/2014/main" id="{E0067829-C236-C542-A10F-F652295C7783}"/>
                  </a:ext>
                </a:extLst>
              </p:cNvPr>
              <p:cNvPicPr/>
              <p:nvPr/>
            </p:nvPicPr>
            <p:blipFill>
              <a:blip r:embed="rId7"/>
              <a:stretch/>
            </p:blipFill>
            <p:spPr>
              <a:xfrm>
                <a:off x="2104200" y="1325160"/>
                <a:ext cx="1499760" cy="1119240"/>
              </a:xfrm>
              <a:prstGeom prst="rect">
                <a:avLst/>
              </a:prstGeom>
              <a:ln>
                <a:noFill/>
              </a:ln>
            </p:spPr>
          </p:pic>
          <p:pic>
            <p:nvPicPr>
              <p:cNvPr id="55" name="Picture 4">
                <a:extLst>
                  <a:ext uri="{FF2B5EF4-FFF2-40B4-BE49-F238E27FC236}">
                    <a16:creationId xmlns:a16="http://schemas.microsoft.com/office/drawing/2014/main" id="{222C9A4F-E7C9-414A-BC8D-72C4106AC9E8}"/>
                  </a:ext>
                </a:extLst>
              </p:cNvPr>
              <p:cNvPicPr/>
              <p:nvPr/>
            </p:nvPicPr>
            <p:blipFill>
              <a:blip r:embed="rId8"/>
              <a:stretch/>
            </p:blipFill>
            <p:spPr>
              <a:xfrm>
                <a:off x="3623400" y="1325160"/>
                <a:ext cx="1499760" cy="1119240"/>
              </a:xfrm>
              <a:prstGeom prst="rect">
                <a:avLst/>
              </a:prstGeom>
              <a:ln>
                <a:noFill/>
              </a:ln>
            </p:spPr>
          </p:pic>
          <p:sp>
            <p:nvSpPr>
              <p:cNvPr id="56" name="CustomShape 3">
                <a:extLst>
                  <a:ext uri="{FF2B5EF4-FFF2-40B4-BE49-F238E27FC236}">
                    <a16:creationId xmlns:a16="http://schemas.microsoft.com/office/drawing/2014/main" id="{AB1E1CF1-DDA3-9E4A-BDCF-F227352BE008}"/>
                  </a:ext>
                </a:extLst>
              </p:cNvPr>
              <p:cNvSpPr/>
              <p:nvPr/>
            </p:nvSpPr>
            <p:spPr>
              <a:xfrm>
                <a:off x="3035520" y="982256"/>
                <a:ext cx="1546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400" strike="noStrike" spc="-1">
                    <a:solidFill>
                      <a:srgbClr val="000000"/>
                    </a:solidFill>
                    <a:latin typeface="+mj-lt"/>
                  </a:rPr>
                  <a:t>Control</a:t>
                </a:r>
                <a:endParaRPr lang="en-GB" sz="1400" strike="noStrike" spc="-1">
                  <a:latin typeface="+mj-lt"/>
                </a:endParaRPr>
              </a:p>
            </p:txBody>
          </p:sp>
          <p:sp>
            <p:nvSpPr>
              <p:cNvPr id="57" name="CustomShape 4">
                <a:extLst>
                  <a:ext uri="{FF2B5EF4-FFF2-40B4-BE49-F238E27FC236}">
                    <a16:creationId xmlns:a16="http://schemas.microsoft.com/office/drawing/2014/main" id="{42CFFBFA-E004-2B40-AEE5-8AC52EE2150B}"/>
                  </a:ext>
                </a:extLst>
              </p:cNvPr>
              <p:cNvSpPr/>
              <p:nvPr/>
            </p:nvSpPr>
            <p:spPr>
              <a:xfrm rot="16200000">
                <a:off x="1285649" y="1730004"/>
                <a:ext cx="1173960" cy="22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00" strike="noStrike" spc="-1">
                    <a:solidFill>
                      <a:srgbClr val="000000"/>
                    </a:solidFill>
                    <a:latin typeface="+mj-lt"/>
                  </a:rPr>
                  <a:t>Scrambled siRNA</a:t>
                </a:r>
                <a:endParaRPr lang="en-GB" sz="1100" strike="noStrike" spc="-1">
                  <a:latin typeface="+mj-lt"/>
                </a:endParaRPr>
              </a:p>
            </p:txBody>
          </p:sp>
          <p:sp>
            <p:nvSpPr>
              <p:cNvPr id="58" name="Line 5">
                <a:extLst>
                  <a:ext uri="{FF2B5EF4-FFF2-40B4-BE49-F238E27FC236}">
                    <a16:creationId xmlns:a16="http://schemas.microsoft.com/office/drawing/2014/main" id="{7FD8E5CD-2CE5-3747-8FCA-10453ADBA67C}"/>
                  </a:ext>
                </a:extLst>
              </p:cNvPr>
              <p:cNvSpPr/>
              <p:nvPr/>
            </p:nvSpPr>
            <p:spPr>
              <a:xfrm>
                <a:off x="2110680" y="1233720"/>
                <a:ext cx="3012840" cy="720"/>
              </a:xfrm>
              <a:prstGeom prst="line">
                <a:avLst/>
              </a:prstGeom>
              <a:ln w="12600"/>
            </p:spPr>
            <p:style>
              <a:lnRef idx="1">
                <a:schemeClr val="dk1"/>
              </a:lnRef>
              <a:fillRef idx="0">
                <a:schemeClr val="dk1"/>
              </a:fillRef>
              <a:effectRef idx="0">
                <a:schemeClr val="dk1"/>
              </a:effectRef>
              <a:fontRef idx="minor"/>
            </p:style>
          </p:sp>
          <p:pic>
            <p:nvPicPr>
              <p:cNvPr id="59" name="Picture 11">
                <a:extLst>
                  <a:ext uri="{FF2B5EF4-FFF2-40B4-BE49-F238E27FC236}">
                    <a16:creationId xmlns:a16="http://schemas.microsoft.com/office/drawing/2014/main" id="{17B32BD7-C55C-7843-B8EE-72A92E96FAC2}"/>
                  </a:ext>
                </a:extLst>
              </p:cNvPr>
              <p:cNvPicPr/>
              <p:nvPr/>
            </p:nvPicPr>
            <p:blipFill>
              <a:blip r:embed="rId9"/>
              <a:stretch/>
            </p:blipFill>
            <p:spPr>
              <a:xfrm>
                <a:off x="2110680" y="2463480"/>
                <a:ext cx="1499760" cy="1118880"/>
              </a:xfrm>
              <a:prstGeom prst="rect">
                <a:avLst/>
              </a:prstGeom>
              <a:ln>
                <a:noFill/>
              </a:ln>
            </p:spPr>
          </p:pic>
          <p:pic>
            <p:nvPicPr>
              <p:cNvPr id="60" name="Picture 13">
                <a:extLst>
                  <a:ext uri="{FF2B5EF4-FFF2-40B4-BE49-F238E27FC236}">
                    <a16:creationId xmlns:a16="http://schemas.microsoft.com/office/drawing/2014/main" id="{1F1F0F74-DF13-5846-83B7-E8E7760BE5F6}"/>
                  </a:ext>
                </a:extLst>
              </p:cNvPr>
              <p:cNvPicPr/>
              <p:nvPr/>
            </p:nvPicPr>
            <p:blipFill>
              <a:blip r:embed="rId10"/>
              <a:stretch/>
            </p:blipFill>
            <p:spPr>
              <a:xfrm>
                <a:off x="3623400" y="2463480"/>
                <a:ext cx="1499760" cy="1118880"/>
              </a:xfrm>
              <a:prstGeom prst="rect">
                <a:avLst/>
              </a:prstGeom>
              <a:ln>
                <a:noFill/>
              </a:ln>
            </p:spPr>
          </p:pic>
          <p:sp>
            <p:nvSpPr>
              <p:cNvPr id="61" name="CustomShape 6">
                <a:extLst>
                  <a:ext uri="{FF2B5EF4-FFF2-40B4-BE49-F238E27FC236}">
                    <a16:creationId xmlns:a16="http://schemas.microsoft.com/office/drawing/2014/main" id="{72184865-0D2D-114E-B0CA-95904914F8A0}"/>
                  </a:ext>
                </a:extLst>
              </p:cNvPr>
              <p:cNvSpPr/>
              <p:nvPr/>
            </p:nvSpPr>
            <p:spPr>
              <a:xfrm rot="16200000">
                <a:off x="1240730" y="2903701"/>
                <a:ext cx="1264680" cy="22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100" strike="noStrike" spc="-1">
                    <a:solidFill>
                      <a:srgbClr val="000000"/>
                    </a:solidFill>
                    <a:latin typeface="+mj-lt"/>
                  </a:rPr>
                  <a:t>LINC01116 </a:t>
                </a:r>
                <a:r>
                  <a:rPr lang="en-GB" sz="1100" strike="noStrike" spc="-1" err="1">
                    <a:solidFill>
                      <a:srgbClr val="000000"/>
                    </a:solidFill>
                    <a:latin typeface="+mj-lt"/>
                  </a:rPr>
                  <a:t>siRNA</a:t>
                </a:r>
                <a:endParaRPr lang="en-GB" sz="1100" strike="noStrike" spc="-1">
                  <a:latin typeface="+mj-lt"/>
                </a:endParaRPr>
              </a:p>
            </p:txBody>
          </p:sp>
          <p:sp>
            <p:nvSpPr>
              <p:cNvPr id="62" name="CustomShape 7">
                <a:extLst>
                  <a:ext uri="{FF2B5EF4-FFF2-40B4-BE49-F238E27FC236}">
                    <a16:creationId xmlns:a16="http://schemas.microsoft.com/office/drawing/2014/main" id="{59DB91F5-F41D-FD43-9F88-580AAA54E98A}"/>
                  </a:ext>
                </a:extLst>
              </p:cNvPr>
              <p:cNvSpPr/>
              <p:nvPr/>
            </p:nvSpPr>
            <p:spPr>
              <a:xfrm>
                <a:off x="6503400" y="982256"/>
                <a:ext cx="82332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400" strike="noStrike" spc="-1">
                    <a:solidFill>
                      <a:srgbClr val="000000"/>
                    </a:solidFill>
                    <a:latin typeface="+mj-lt"/>
                  </a:rPr>
                  <a:t>RA</a:t>
                </a:r>
                <a:endParaRPr lang="en-GB" sz="1400" strike="noStrike" spc="-1">
                  <a:latin typeface="+mj-lt"/>
                </a:endParaRPr>
              </a:p>
            </p:txBody>
          </p:sp>
          <p:pic>
            <p:nvPicPr>
              <p:cNvPr id="63" name="Picture 17">
                <a:extLst>
                  <a:ext uri="{FF2B5EF4-FFF2-40B4-BE49-F238E27FC236}">
                    <a16:creationId xmlns:a16="http://schemas.microsoft.com/office/drawing/2014/main" id="{CC5C4CB8-C907-CE45-AA9F-63ADE9A104EB}"/>
                  </a:ext>
                </a:extLst>
              </p:cNvPr>
              <p:cNvPicPr/>
              <p:nvPr/>
            </p:nvPicPr>
            <p:blipFill>
              <a:blip r:embed="rId11"/>
              <a:stretch/>
            </p:blipFill>
            <p:spPr>
              <a:xfrm>
                <a:off x="5241600" y="1331640"/>
                <a:ext cx="1499760" cy="1119240"/>
              </a:xfrm>
              <a:prstGeom prst="rect">
                <a:avLst/>
              </a:prstGeom>
              <a:ln>
                <a:noFill/>
              </a:ln>
            </p:spPr>
          </p:pic>
          <p:pic>
            <p:nvPicPr>
              <p:cNvPr id="64" name="Picture 19">
                <a:extLst>
                  <a:ext uri="{FF2B5EF4-FFF2-40B4-BE49-F238E27FC236}">
                    <a16:creationId xmlns:a16="http://schemas.microsoft.com/office/drawing/2014/main" id="{B2385639-EED0-6948-BE18-E030236064F3}"/>
                  </a:ext>
                </a:extLst>
              </p:cNvPr>
              <p:cNvPicPr/>
              <p:nvPr/>
            </p:nvPicPr>
            <p:blipFill>
              <a:blip r:embed="rId12"/>
              <a:stretch/>
            </p:blipFill>
            <p:spPr>
              <a:xfrm>
                <a:off x="6754320" y="1331640"/>
                <a:ext cx="1499760" cy="1119240"/>
              </a:xfrm>
              <a:prstGeom prst="rect">
                <a:avLst/>
              </a:prstGeom>
              <a:ln>
                <a:noFill/>
              </a:ln>
            </p:spPr>
          </p:pic>
          <p:pic>
            <p:nvPicPr>
              <p:cNvPr id="65" name="Picture 23">
                <a:extLst>
                  <a:ext uri="{FF2B5EF4-FFF2-40B4-BE49-F238E27FC236}">
                    <a16:creationId xmlns:a16="http://schemas.microsoft.com/office/drawing/2014/main" id="{49854A62-20E7-0B42-B54A-4081EC9EA8F3}"/>
                  </a:ext>
                </a:extLst>
              </p:cNvPr>
              <p:cNvPicPr/>
              <p:nvPr/>
            </p:nvPicPr>
            <p:blipFill>
              <a:blip r:embed="rId13"/>
              <a:stretch/>
            </p:blipFill>
            <p:spPr>
              <a:xfrm>
                <a:off x="5241600" y="2463480"/>
                <a:ext cx="1499760" cy="1118880"/>
              </a:xfrm>
              <a:prstGeom prst="rect">
                <a:avLst/>
              </a:prstGeom>
              <a:ln>
                <a:noFill/>
              </a:ln>
            </p:spPr>
          </p:pic>
          <p:pic>
            <p:nvPicPr>
              <p:cNvPr id="66" name="Picture 25">
                <a:extLst>
                  <a:ext uri="{FF2B5EF4-FFF2-40B4-BE49-F238E27FC236}">
                    <a16:creationId xmlns:a16="http://schemas.microsoft.com/office/drawing/2014/main" id="{5A4993A4-E43A-384C-B6F1-DACE234F76BF}"/>
                  </a:ext>
                </a:extLst>
              </p:cNvPr>
              <p:cNvPicPr/>
              <p:nvPr/>
            </p:nvPicPr>
            <p:blipFill>
              <a:blip r:embed="rId14"/>
              <a:stretch/>
            </p:blipFill>
            <p:spPr>
              <a:xfrm>
                <a:off x="6754320" y="2463480"/>
                <a:ext cx="1499760" cy="1118880"/>
              </a:xfrm>
              <a:prstGeom prst="rect">
                <a:avLst/>
              </a:prstGeom>
              <a:ln>
                <a:noFill/>
              </a:ln>
            </p:spPr>
          </p:pic>
          <p:sp>
            <p:nvSpPr>
              <p:cNvPr id="67" name="Line 8">
                <a:extLst>
                  <a:ext uri="{FF2B5EF4-FFF2-40B4-BE49-F238E27FC236}">
                    <a16:creationId xmlns:a16="http://schemas.microsoft.com/office/drawing/2014/main" id="{FB662FCC-4171-6944-B8B0-6F4809BFF8EA}"/>
                  </a:ext>
                </a:extLst>
              </p:cNvPr>
              <p:cNvSpPr/>
              <p:nvPr/>
            </p:nvSpPr>
            <p:spPr>
              <a:xfrm>
                <a:off x="5248080" y="1233720"/>
                <a:ext cx="3013200" cy="720"/>
              </a:xfrm>
              <a:prstGeom prst="line">
                <a:avLst/>
              </a:prstGeom>
              <a:ln w="12600"/>
            </p:spPr>
            <p:style>
              <a:lnRef idx="1">
                <a:schemeClr val="dk1"/>
              </a:lnRef>
              <a:fillRef idx="0">
                <a:schemeClr val="dk1"/>
              </a:fillRef>
              <a:effectRef idx="0">
                <a:schemeClr val="dk1"/>
              </a:effectRef>
              <a:fontRef idx="minor"/>
            </p:style>
          </p:sp>
          <p:sp>
            <p:nvSpPr>
              <p:cNvPr id="68" name="CustomShape 9">
                <a:extLst>
                  <a:ext uri="{FF2B5EF4-FFF2-40B4-BE49-F238E27FC236}">
                    <a16:creationId xmlns:a16="http://schemas.microsoft.com/office/drawing/2014/main" id="{D98A4B8D-9E6F-4B40-A7E5-56019B854360}"/>
                  </a:ext>
                </a:extLst>
              </p:cNvPr>
              <p:cNvSpPr/>
              <p:nvPr/>
            </p:nvSpPr>
            <p:spPr>
              <a:xfrm rot="17992800" flipH="1">
                <a:off x="7674120" y="1833480"/>
                <a:ext cx="54360" cy="8064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69" name="CustomShape 10">
                <a:extLst>
                  <a:ext uri="{FF2B5EF4-FFF2-40B4-BE49-F238E27FC236}">
                    <a16:creationId xmlns:a16="http://schemas.microsoft.com/office/drawing/2014/main" id="{C9C5BC24-6FCF-2140-93F0-C42F46D08D70}"/>
                  </a:ext>
                </a:extLst>
              </p:cNvPr>
              <p:cNvSpPr/>
              <p:nvPr/>
            </p:nvSpPr>
            <p:spPr>
              <a:xfrm rot="17992800" flipH="1">
                <a:off x="7961760" y="1647000"/>
                <a:ext cx="48240" cy="7344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0" name="CustomShape 11">
                <a:extLst>
                  <a:ext uri="{FF2B5EF4-FFF2-40B4-BE49-F238E27FC236}">
                    <a16:creationId xmlns:a16="http://schemas.microsoft.com/office/drawing/2014/main" id="{B0193120-04F6-F44E-95DA-31957D58E70D}"/>
                  </a:ext>
                </a:extLst>
              </p:cNvPr>
              <p:cNvSpPr/>
              <p:nvPr/>
            </p:nvSpPr>
            <p:spPr>
              <a:xfrm rot="20579400" flipH="1">
                <a:off x="8168760" y="1489320"/>
                <a:ext cx="41040" cy="7380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1" name="CustomShape 12">
                <a:extLst>
                  <a:ext uri="{FF2B5EF4-FFF2-40B4-BE49-F238E27FC236}">
                    <a16:creationId xmlns:a16="http://schemas.microsoft.com/office/drawing/2014/main" id="{90FC4013-8CC3-DE44-9710-821476BC3C3C}"/>
                  </a:ext>
                </a:extLst>
              </p:cNvPr>
              <p:cNvSpPr/>
              <p:nvPr/>
            </p:nvSpPr>
            <p:spPr>
              <a:xfrm rot="17992800" flipH="1">
                <a:off x="7332840" y="2889360"/>
                <a:ext cx="54360" cy="7452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2" name="CustomShape 13">
                <a:extLst>
                  <a:ext uri="{FF2B5EF4-FFF2-40B4-BE49-F238E27FC236}">
                    <a16:creationId xmlns:a16="http://schemas.microsoft.com/office/drawing/2014/main" id="{31BE9B78-6580-3647-B833-1094A7B395A7}"/>
                  </a:ext>
                </a:extLst>
              </p:cNvPr>
              <p:cNvSpPr/>
              <p:nvPr/>
            </p:nvSpPr>
            <p:spPr>
              <a:xfrm rot="17992800" flipH="1">
                <a:off x="5833080" y="2902320"/>
                <a:ext cx="48240" cy="7344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3" name="CustomShape 14">
                <a:extLst>
                  <a:ext uri="{FF2B5EF4-FFF2-40B4-BE49-F238E27FC236}">
                    <a16:creationId xmlns:a16="http://schemas.microsoft.com/office/drawing/2014/main" id="{25039176-8EBF-AE4D-9C8D-C9C043A2FB77}"/>
                  </a:ext>
                </a:extLst>
              </p:cNvPr>
              <p:cNvSpPr/>
              <p:nvPr/>
            </p:nvSpPr>
            <p:spPr>
              <a:xfrm rot="17992800" flipH="1">
                <a:off x="5542920" y="2842200"/>
                <a:ext cx="54360" cy="8028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4" name="CustomShape 15">
                <a:extLst>
                  <a:ext uri="{FF2B5EF4-FFF2-40B4-BE49-F238E27FC236}">
                    <a16:creationId xmlns:a16="http://schemas.microsoft.com/office/drawing/2014/main" id="{1E354665-8094-1141-AB67-70F08891BBC2}"/>
                  </a:ext>
                </a:extLst>
              </p:cNvPr>
              <p:cNvSpPr/>
              <p:nvPr/>
            </p:nvSpPr>
            <p:spPr>
              <a:xfrm rot="17992800" flipH="1">
                <a:off x="7050960" y="2841120"/>
                <a:ext cx="54360" cy="9396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5" name="CustomShape 16">
                <a:extLst>
                  <a:ext uri="{FF2B5EF4-FFF2-40B4-BE49-F238E27FC236}">
                    <a16:creationId xmlns:a16="http://schemas.microsoft.com/office/drawing/2014/main" id="{F0A40C61-48D8-E746-81F6-822F4D4D3F95}"/>
                  </a:ext>
                </a:extLst>
              </p:cNvPr>
              <p:cNvSpPr/>
              <p:nvPr/>
            </p:nvSpPr>
            <p:spPr>
              <a:xfrm rot="17992800">
                <a:off x="6185520" y="1854720"/>
                <a:ext cx="41400" cy="7380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6" name="CustomShape 17">
                <a:extLst>
                  <a:ext uri="{FF2B5EF4-FFF2-40B4-BE49-F238E27FC236}">
                    <a16:creationId xmlns:a16="http://schemas.microsoft.com/office/drawing/2014/main" id="{2985BFC5-F199-D544-B32E-4C0E4B7D9F76}"/>
                  </a:ext>
                </a:extLst>
              </p:cNvPr>
              <p:cNvSpPr/>
              <p:nvPr/>
            </p:nvSpPr>
            <p:spPr>
              <a:xfrm rot="17992800" flipH="1">
                <a:off x="6480720" y="1684800"/>
                <a:ext cx="48600" cy="6732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7" name="CustomShape 18">
                <a:extLst>
                  <a:ext uri="{FF2B5EF4-FFF2-40B4-BE49-F238E27FC236}">
                    <a16:creationId xmlns:a16="http://schemas.microsoft.com/office/drawing/2014/main" id="{2CCA2FE7-6E8A-5B4A-ADD0-D3BBD47CCE8E}"/>
                  </a:ext>
                </a:extLst>
              </p:cNvPr>
              <p:cNvSpPr/>
              <p:nvPr/>
            </p:nvSpPr>
            <p:spPr>
              <a:xfrm rot="20579400" flipH="1">
                <a:off x="6656400" y="1510920"/>
                <a:ext cx="48240" cy="7380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78" name="CustomShape 20">
                <a:extLst>
                  <a:ext uri="{FF2B5EF4-FFF2-40B4-BE49-F238E27FC236}">
                    <a16:creationId xmlns:a16="http://schemas.microsoft.com/office/drawing/2014/main" id="{264B3FCD-E0D2-4D49-ABFA-807D7BE0ABD2}"/>
                  </a:ext>
                </a:extLst>
              </p:cNvPr>
              <p:cNvSpPr/>
              <p:nvPr/>
            </p:nvSpPr>
            <p:spPr>
              <a:xfrm>
                <a:off x="3646800" y="3553920"/>
                <a:ext cx="347040" cy="360"/>
              </a:xfrm>
              <a:custGeom>
                <a:avLst/>
                <a:gdLst/>
                <a:ahLst/>
                <a:cxnLst/>
                <a:rect l="l" t="t" r="r" b="b"/>
                <a:pathLst>
                  <a:path w="21600" h="21600">
                    <a:moveTo>
                      <a:pt x="0" y="0"/>
                    </a:moveTo>
                    <a:lnTo>
                      <a:pt x="21600" y="21600"/>
                    </a:lnTo>
                  </a:path>
                </a:pathLst>
              </a:custGeom>
              <a:noFill/>
              <a:ln w="12600">
                <a:solidFill>
                  <a:schemeClr val="bg1"/>
                </a:solidFill>
              </a:ln>
            </p:spPr>
            <p:style>
              <a:lnRef idx="1">
                <a:schemeClr val="accent1"/>
              </a:lnRef>
              <a:fillRef idx="0">
                <a:schemeClr val="accent1"/>
              </a:fillRef>
              <a:effectRef idx="0">
                <a:schemeClr val="accent1"/>
              </a:effectRef>
              <a:fontRef idx="minor"/>
            </p:style>
          </p:sp>
          <p:sp>
            <p:nvSpPr>
              <p:cNvPr id="79" name="CustomShape 27">
                <a:extLst>
                  <a:ext uri="{FF2B5EF4-FFF2-40B4-BE49-F238E27FC236}">
                    <a16:creationId xmlns:a16="http://schemas.microsoft.com/office/drawing/2014/main" id="{CC35DB4F-8D91-C143-AE55-66A1DB07C90B}"/>
                  </a:ext>
                </a:extLst>
              </p:cNvPr>
              <p:cNvSpPr/>
              <p:nvPr/>
            </p:nvSpPr>
            <p:spPr>
              <a:xfrm>
                <a:off x="3174827" y="1329195"/>
                <a:ext cx="480793" cy="15276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1050" b="1" strike="noStrike" spc="-1">
                    <a:solidFill>
                      <a:srgbClr val="6BDE07"/>
                    </a:solidFill>
                    <a:latin typeface="+mj-lt"/>
                  </a:rPr>
                  <a:t>ki67</a:t>
                </a:r>
                <a:endParaRPr lang="en-GB" sz="1050" b="0" strike="noStrike" spc="-1">
                  <a:latin typeface="+mj-lt"/>
                </a:endParaRPr>
              </a:p>
            </p:txBody>
          </p:sp>
          <p:sp>
            <p:nvSpPr>
              <p:cNvPr id="80" name="CustomShape 28">
                <a:extLst>
                  <a:ext uri="{FF2B5EF4-FFF2-40B4-BE49-F238E27FC236}">
                    <a16:creationId xmlns:a16="http://schemas.microsoft.com/office/drawing/2014/main" id="{A4251477-1904-2049-85A7-91290FD5D197}"/>
                  </a:ext>
                </a:extLst>
              </p:cNvPr>
              <p:cNvSpPr/>
              <p:nvPr/>
            </p:nvSpPr>
            <p:spPr>
              <a:xfrm>
                <a:off x="6362160" y="1305825"/>
                <a:ext cx="651960" cy="22896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1050" b="1" strike="noStrike" spc="-1">
                    <a:solidFill>
                      <a:srgbClr val="6BDE07"/>
                    </a:solidFill>
                    <a:latin typeface="+mj-lt"/>
                  </a:rPr>
                  <a:t>ki67</a:t>
                </a:r>
                <a:endParaRPr lang="en-GB" sz="1050" b="0" strike="noStrike" spc="-1">
                  <a:latin typeface="+mj-lt"/>
                </a:endParaRPr>
              </a:p>
            </p:txBody>
          </p:sp>
          <p:sp>
            <p:nvSpPr>
              <p:cNvPr id="81" name="CustomShape 29">
                <a:extLst>
                  <a:ext uri="{FF2B5EF4-FFF2-40B4-BE49-F238E27FC236}">
                    <a16:creationId xmlns:a16="http://schemas.microsoft.com/office/drawing/2014/main" id="{11585B80-87C7-8045-9913-43D4C3DC5340}"/>
                  </a:ext>
                </a:extLst>
              </p:cNvPr>
              <p:cNvSpPr/>
              <p:nvPr/>
            </p:nvSpPr>
            <p:spPr>
              <a:xfrm>
                <a:off x="4222922" y="1338720"/>
                <a:ext cx="936388" cy="181335"/>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1050" b="1" strike="noStrike" spc="-1">
                    <a:solidFill>
                      <a:srgbClr val="4479FF"/>
                    </a:solidFill>
                    <a:latin typeface="+mj-lt"/>
                  </a:rPr>
                  <a:t>DAPI</a:t>
                </a:r>
                <a:r>
                  <a:rPr lang="en-GB" sz="1050" b="1" strike="noStrike" spc="-1">
                    <a:solidFill>
                      <a:srgbClr val="FFFFFF"/>
                    </a:solidFill>
                    <a:latin typeface="+mj-lt"/>
                  </a:rPr>
                  <a:t>/</a:t>
                </a:r>
                <a:r>
                  <a:rPr lang="en-GB" sz="1050" b="1" strike="noStrike" spc="-1">
                    <a:solidFill>
                      <a:schemeClr val="bg1"/>
                    </a:solidFill>
                    <a:latin typeface="+mj-lt"/>
                  </a:rPr>
                  <a:t>MERGE</a:t>
                </a:r>
                <a:endParaRPr lang="en-GB" sz="1050" b="0" strike="noStrike" spc="-1">
                  <a:solidFill>
                    <a:schemeClr val="bg1"/>
                  </a:solidFill>
                  <a:latin typeface="+mj-lt"/>
                </a:endParaRPr>
              </a:p>
            </p:txBody>
          </p:sp>
          <p:sp>
            <p:nvSpPr>
              <p:cNvPr id="82" name="CustomShape 30">
                <a:extLst>
                  <a:ext uri="{FF2B5EF4-FFF2-40B4-BE49-F238E27FC236}">
                    <a16:creationId xmlns:a16="http://schemas.microsoft.com/office/drawing/2014/main" id="{71E1091B-7F75-8F4A-A5FE-855C74012679}"/>
                  </a:ext>
                </a:extLst>
              </p:cNvPr>
              <p:cNvSpPr/>
              <p:nvPr/>
            </p:nvSpPr>
            <p:spPr>
              <a:xfrm>
                <a:off x="7405868" y="1334400"/>
                <a:ext cx="910372" cy="162285"/>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1050" b="1" strike="noStrike" spc="-1">
                    <a:solidFill>
                      <a:srgbClr val="4479FF"/>
                    </a:solidFill>
                    <a:latin typeface="+mj-lt"/>
                  </a:rPr>
                  <a:t>DAPI</a:t>
                </a:r>
                <a:r>
                  <a:rPr lang="en-GB" sz="1050" b="1" strike="noStrike" spc="-1">
                    <a:solidFill>
                      <a:srgbClr val="FFFFFF"/>
                    </a:solidFill>
                    <a:latin typeface="+mj-lt"/>
                  </a:rPr>
                  <a:t>/MERGE</a:t>
                </a:r>
                <a:endParaRPr lang="en-GB" sz="1050" b="0" strike="noStrike" spc="-1">
                  <a:solidFill>
                    <a:srgbClr val="FFFFFF"/>
                  </a:solidFill>
                  <a:latin typeface="+mj-lt"/>
                </a:endParaRPr>
              </a:p>
            </p:txBody>
          </p:sp>
        </p:grpSp>
        <p:sp>
          <p:nvSpPr>
            <p:cNvPr id="42" name="Rectangle 41">
              <a:extLst>
                <a:ext uri="{FF2B5EF4-FFF2-40B4-BE49-F238E27FC236}">
                  <a16:creationId xmlns:a16="http://schemas.microsoft.com/office/drawing/2014/main" id="{9D478E16-FFD8-9B44-84AE-68366D174A50}"/>
                </a:ext>
              </a:extLst>
            </p:cNvPr>
            <p:cNvSpPr/>
            <p:nvPr/>
          </p:nvSpPr>
          <p:spPr>
            <a:xfrm>
              <a:off x="2145720" y="5410197"/>
              <a:ext cx="461986" cy="200055"/>
            </a:xfrm>
            <a:prstGeom prst="rect">
              <a:avLst/>
            </a:prstGeom>
          </p:spPr>
          <p:txBody>
            <a:bodyPr wrap="none">
              <a:spAutoFit/>
            </a:bodyPr>
            <a:lstStyle/>
            <a:p>
              <a:r>
                <a:rPr lang="en-GB" sz="700" b="1">
                  <a:solidFill>
                    <a:schemeClr val="bg1"/>
                  </a:solidFill>
                  <a:ea typeface="+mn-lt"/>
                  <a:cs typeface="+mn-lt"/>
                </a:rPr>
                <a:t>100</a:t>
              </a:r>
              <a:r>
                <a:rPr lang="el-GR" sz="700" b="1">
                  <a:solidFill>
                    <a:schemeClr val="bg1"/>
                  </a:solidFill>
                  <a:ea typeface="+mn-lt"/>
                  <a:cs typeface="+mn-lt"/>
                </a:rPr>
                <a:t>μm</a:t>
              </a:r>
              <a:r>
                <a:rPr lang="en-GB" sz="700" b="1">
                  <a:solidFill>
                    <a:schemeClr val="bg1"/>
                  </a:solidFill>
                  <a:ea typeface="+mn-lt"/>
                  <a:cs typeface="+mn-lt"/>
                </a:rPr>
                <a:t> </a:t>
              </a:r>
              <a:endParaRPr lang="en-US" sz="700" b="1">
                <a:solidFill>
                  <a:schemeClr val="bg1"/>
                </a:solidFill>
              </a:endParaRPr>
            </a:p>
          </p:txBody>
        </p:sp>
        <p:sp>
          <p:nvSpPr>
            <p:cNvPr id="43" name="Rectangle 42">
              <a:extLst>
                <a:ext uri="{FF2B5EF4-FFF2-40B4-BE49-F238E27FC236}">
                  <a16:creationId xmlns:a16="http://schemas.microsoft.com/office/drawing/2014/main" id="{1E930F11-BC73-B648-B2D2-A35D3E457FEE}"/>
                </a:ext>
              </a:extLst>
            </p:cNvPr>
            <p:cNvSpPr/>
            <p:nvPr/>
          </p:nvSpPr>
          <p:spPr>
            <a:xfrm flipV="1">
              <a:off x="2179560" y="5565834"/>
              <a:ext cx="363406" cy="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0A5744C-5B38-3A41-9013-9473C829FFDF}"/>
                </a:ext>
              </a:extLst>
            </p:cNvPr>
            <p:cNvSpPr/>
            <p:nvPr/>
          </p:nvSpPr>
          <p:spPr>
            <a:xfrm>
              <a:off x="652440" y="5558575"/>
              <a:ext cx="39528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31871CA-5494-4B4A-9153-D00681EEFDCB}"/>
                </a:ext>
              </a:extLst>
            </p:cNvPr>
            <p:cNvSpPr/>
            <p:nvPr/>
          </p:nvSpPr>
          <p:spPr>
            <a:xfrm>
              <a:off x="667392" y="6692877"/>
              <a:ext cx="39528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ACC45A9-E929-1D44-9EF2-FE843BA95663}"/>
                </a:ext>
              </a:extLst>
            </p:cNvPr>
            <p:cNvSpPr/>
            <p:nvPr/>
          </p:nvSpPr>
          <p:spPr>
            <a:xfrm>
              <a:off x="3790162" y="6692877"/>
              <a:ext cx="419099" cy="5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F7CB42E-06ED-0B4B-BA6B-B51A5D24051B}"/>
                </a:ext>
              </a:extLst>
            </p:cNvPr>
            <p:cNvSpPr/>
            <p:nvPr/>
          </p:nvSpPr>
          <p:spPr>
            <a:xfrm>
              <a:off x="3797105" y="5556960"/>
              <a:ext cx="419099" cy="5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783A6D6-1C4C-9C40-BDE8-4FB8B28B71AE}"/>
                </a:ext>
              </a:extLst>
            </p:cNvPr>
            <p:cNvSpPr/>
            <p:nvPr/>
          </p:nvSpPr>
          <p:spPr>
            <a:xfrm flipV="1">
              <a:off x="5312473" y="5572615"/>
              <a:ext cx="363406" cy="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5A30E57-D8F8-4248-9B7D-3E6577CB956A}"/>
                </a:ext>
              </a:extLst>
            </p:cNvPr>
            <p:cNvSpPr/>
            <p:nvPr/>
          </p:nvSpPr>
          <p:spPr>
            <a:xfrm>
              <a:off x="5252291" y="5418942"/>
              <a:ext cx="461986" cy="200055"/>
            </a:xfrm>
            <a:prstGeom prst="rect">
              <a:avLst/>
            </a:prstGeom>
          </p:spPr>
          <p:txBody>
            <a:bodyPr wrap="none">
              <a:spAutoFit/>
            </a:bodyPr>
            <a:lstStyle/>
            <a:p>
              <a:r>
                <a:rPr lang="en-GB" sz="700" b="1">
                  <a:solidFill>
                    <a:schemeClr val="bg1"/>
                  </a:solidFill>
                  <a:ea typeface="+mn-lt"/>
                  <a:cs typeface="+mn-lt"/>
                </a:rPr>
                <a:t>100</a:t>
              </a:r>
              <a:r>
                <a:rPr lang="el-GR" sz="700" b="1">
                  <a:solidFill>
                    <a:schemeClr val="bg1"/>
                  </a:solidFill>
                  <a:ea typeface="+mn-lt"/>
                  <a:cs typeface="+mn-lt"/>
                </a:rPr>
                <a:t>μm</a:t>
              </a:r>
              <a:r>
                <a:rPr lang="en-GB" sz="700" b="1">
                  <a:solidFill>
                    <a:schemeClr val="bg1"/>
                  </a:solidFill>
                  <a:ea typeface="+mn-lt"/>
                  <a:cs typeface="+mn-lt"/>
                </a:rPr>
                <a:t> </a:t>
              </a:r>
              <a:endParaRPr lang="en-US" sz="700" b="1">
                <a:solidFill>
                  <a:schemeClr val="bg1"/>
                </a:solidFill>
              </a:endParaRPr>
            </a:p>
          </p:txBody>
        </p:sp>
        <p:sp>
          <p:nvSpPr>
            <p:cNvPr id="50" name="Rectangle 49">
              <a:extLst>
                <a:ext uri="{FF2B5EF4-FFF2-40B4-BE49-F238E27FC236}">
                  <a16:creationId xmlns:a16="http://schemas.microsoft.com/office/drawing/2014/main" id="{E522118E-686E-0A4C-9196-2F4D319A9E74}"/>
                </a:ext>
              </a:extLst>
            </p:cNvPr>
            <p:cNvSpPr/>
            <p:nvPr/>
          </p:nvSpPr>
          <p:spPr>
            <a:xfrm>
              <a:off x="5263183" y="6548541"/>
              <a:ext cx="461986" cy="200055"/>
            </a:xfrm>
            <a:prstGeom prst="rect">
              <a:avLst/>
            </a:prstGeom>
          </p:spPr>
          <p:txBody>
            <a:bodyPr wrap="none">
              <a:spAutoFit/>
            </a:bodyPr>
            <a:lstStyle/>
            <a:p>
              <a:r>
                <a:rPr lang="en-GB" sz="700" b="1">
                  <a:solidFill>
                    <a:schemeClr val="bg1"/>
                  </a:solidFill>
                  <a:ea typeface="+mn-lt"/>
                  <a:cs typeface="+mn-lt"/>
                </a:rPr>
                <a:t>100</a:t>
              </a:r>
              <a:r>
                <a:rPr lang="el-GR" sz="700" b="1" err="1">
                  <a:solidFill>
                    <a:schemeClr val="bg1"/>
                  </a:solidFill>
                  <a:ea typeface="+mn-lt"/>
                  <a:cs typeface="+mn-lt"/>
                </a:rPr>
                <a:t>μm</a:t>
              </a:r>
              <a:r>
                <a:rPr lang="en-GB" sz="700" b="1">
                  <a:solidFill>
                    <a:schemeClr val="bg1"/>
                  </a:solidFill>
                  <a:ea typeface="+mn-lt"/>
                  <a:cs typeface="+mn-lt"/>
                </a:rPr>
                <a:t> </a:t>
              </a:r>
              <a:endParaRPr lang="en-US" sz="700" b="1">
                <a:solidFill>
                  <a:schemeClr val="bg1"/>
                </a:solidFill>
              </a:endParaRPr>
            </a:p>
          </p:txBody>
        </p:sp>
        <p:sp>
          <p:nvSpPr>
            <p:cNvPr id="51" name="Rectangle 50">
              <a:extLst>
                <a:ext uri="{FF2B5EF4-FFF2-40B4-BE49-F238E27FC236}">
                  <a16:creationId xmlns:a16="http://schemas.microsoft.com/office/drawing/2014/main" id="{F4309797-04A1-F448-A6CF-EF6A2C7D1DBC}"/>
                </a:ext>
              </a:extLst>
            </p:cNvPr>
            <p:cNvSpPr/>
            <p:nvPr/>
          </p:nvSpPr>
          <p:spPr>
            <a:xfrm flipV="1">
              <a:off x="5316483" y="6693144"/>
              <a:ext cx="363406" cy="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9327B3-8D10-5F43-8A59-39AA4FFFDF64}"/>
                </a:ext>
              </a:extLst>
            </p:cNvPr>
            <p:cNvSpPr/>
            <p:nvPr/>
          </p:nvSpPr>
          <p:spPr>
            <a:xfrm flipV="1">
              <a:off x="2179560" y="6690319"/>
              <a:ext cx="363406" cy="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9F3FF9E-8A11-6940-B4E8-657B4D5D6288}"/>
                </a:ext>
              </a:extLst>
            </p:cNvPr>
            <p:cNvSpPr/>
            <p:nvPr/>
          </p:nvSpPr>
          <p:spPr>
            <a:xfrm>
              <a:off x="2152200" y="6538541"/>
              <a:ext cx="461986" cy="200055"/>
            </a:xfrm>
            <a:prstGeom prst="rect">
              <a:avLst/>
            </a:prstGeom>
          </p:spPr>
          <p:txBody>
            <a:bodyPr wrap="none">
              <a:spAutoFit/>
            </a:bodyPr>
            <a:lstStyle/>
            <a:p>
              <a:r>
                <a:rPr lang="en-GB" sz="700" b="1">
                  <a:solidFill>
                    <a:schemeClr val="bg1"/>
                  </a:solidFill>
                  <a:ea typeface="+mn-lt"/>
                  <a:cs typeface="+mn-lt"/>
                </a:rPr>
                <a:t>100</a:t>
              </a:r>
              <a:r>
                <a:rPr lang="el-GR" sz="700" b="1">
                  <a:solidFill>
                    <a:schemeClr val="bg1"/>
                  </a:solidFill>
                  <a:ea typeface="+mn-lt"/>
                  <a:cs typeface="+mn-lt"/>
                </a:rPr>
                <a:t>μm</a:t>
              </a:r>
              <a:r>
                <a:rPr lang="en-GB" sz="700" b="1">
                  <a:solidFill>
                    <a:schemeClr val="bg1"/>
                  </a:solidFill>
                  <a:ea typeface="+mn-lt"/>
                  <a:cs typeface="+mn-lt"/>
                </a:rPr>
                <a:t> </a:t>
              </a:r>
              <a:endParaRPr lang="en-US" sz="700" b="1">
                <a:solidFill>
                  <a:schemeClr val="bg1"/>
                </a:solidFill>
              </a:endParaRPr>
            </a:p>
          </p:txBody>
        </p:sp>
      </p:grpSp>
      <p:graphicFrame>
        <p:nvGraphicFramePr>
          <p:cNvPr id="85" name="Γράφημα 55">
            <a:extLst>
              <a:ext uri="{FF2B5EF4-FFF2-40B4-BE49-F238E27FC236}">
                <a16:creationId xmlns:a16="http://schemas.microsoft.com/office/drawing/2014/main" id="{FA5EFDE4-372E-8B45-8AB3-B8D8263ED21B}"/>
              </a:ext>
            </a:extLst>
          </p:cNvPr>
          <p:cNvGraphicFramePr>
            <a:graphicFrameLocks/>
          </p:cNvGraphicFramePr>
          <p:nvPr>
            <p:extLst>
              <p:ext uri="{D42A27DB-BD31-4B8C-83A1-F6EECF244321}">
                <p14:modId xmlns:p14="http://schemas.microsoft.com/office/powerpoint/2010/main" val="364462925"/>
              </p:ext>
            </p:extLst>
          </p:nvPr>
        </p:nvGraphicFramePr>
        <p:xfrm>
          <a:off x="45306" y="7582047"/>
          <a:ext cx="3264968" cy="2378956"/>
        </p:xfrm>
        <a:graphic>
          <a:graphicData uri="http://schemas.openxmlformats.org/drawingml/2006/chart">
            <c:chart xmlns:c="http://schemas.openxmlformats.org/drawingml/2006/chart" xmlns:r="http://schemas.openxmlformats.org/officeDocument/2006/relationships" r:id="rId15"/>
          </a:graphicData>
        </a:graphic>
      </p:graphicFrame>
      <p:grpSp>
        <p:nvGrpSpPr>
          <p:cNvPr id="88" name="Group 87">
            <a:extLst>
              <a:ext uri="{FF2B5EF4-FFF2-40B4-BE49-F238E27FC236}">
                <a16:creationId xmlns:a16="http://schemas.microsoft.com/office/drawing/2014/main" id="{6CC7490E-584A-064C-BC1F-5F2F3743D785}"/>
              </a:ext>
            </a:extLst>
          </p:cNvPr>
          <p:cNvGrpSpPr/>
          <p:nvPr/>
        </p:nvGrpSpPr>
        <p:grpSpPr>
          <a:xfrm>
            <a:off x="3491322" y="7644809"/>
            <a:ext cx="3228938" cy="2127709"/>
            <a:chOff x="3424950" y="7268281"/>
            <a:chExt cx="3228938" cy="2127709"/>
          </a:xfrm>
        </p:grpSpPr>
        <p:graphicFrame>
          <p:nvGraphicFramePr>
            <p:cNvPr id="86" name="Chart 85">
              <a:extLst>
                <a:ext uri="{FF2B5EF4-FFF2-40B4-BE49-F238E27FC236}">
                  <a16:creationId xmlns:a16="http://schemas.microsoft.com/office/drawing/2014/main" id="{E82E24DB-6F22-D440-BDCE-B8E2609BE5D1}"/>
                </a:ext>
              </a:extLst>
            </p:cNvPr>
            <p:cNvGraphicFramePr>
              <a:graphicFrameLocks/>
            </p:cNvGraphicFramePr>
            <p:nvPr>
              <p:extLst>
                <p:ext uri="{D42A27DB-BD31-4B8C-83A1-F6EECF244321}">
                  <p14:modId xmlns:p14="http://schemas.microsoft.com/office/powerpoint/2010/main" val="2775006396"/>
                </p:ext>
              </p:extLst>
            </p:nvPr>
          </p:nvGraphicFramePr>
          <p:xfrm>
            <a:off x="3633079" y="7431248"/>
            <a:ext cx="3020809" cy="1964742"/>
          </p:xfrm>
          <a:graphic>
            <a:graphicData uri="http://schemas.openxmlformats.org/drawingml/2006/chart">
              <c:chart xmlns:c="http://schemas.openxmlformats.org/drawingml/2006/chart" xmlns:r="http://schemas.openxmlformats.org/officeDocument/2006/relationships" r:id="rId16"/>
            </a:graphicData>
          </a:graphic>
        </p:graphicFrame>
        <p:sp>
          <p:nvSpPr>
            <p:cNvPr id="87" name="TextBox 86">
              <a:extLst>
                <a:ext uri="{FF2B5EF4-FFF2-40B4-BE49-F238E27FC236}">
                  <a16:creationId xmlns:a16="http://schemas.microsoft.com/office/drawing/2014/main" id="{CE6C2F14-67BD-D544-81B4-2F28D068F784}"/>
                </a:ext>
              </a:extLst>
            </p:cNvPr>
            <p:cNvSpPr txBox="1"/>
            <p:nvPr/>
          </p:nvSpPr>
          <p:spPr>
            <a:xfrm rot="16200000">
              <a:off x="2573384" y="8119847"/>
              <a:ext cx="1964741" cy="261610"/>
            </a:xfrm>
            <a:prstGeom prst="rect">
              <a:avLst/>
            </a:prstGeom>
            <a:noFill/>
          </p:spPr>
          <p:txBody>
            <a:bodyPr wrap="square" rtlCol="0">
              <a:spAutoFit/>
            </a:bodyPr>
            <a:lstStyle/>
            <a:p>
              <a:r>
                <a:rPr lang="en-US" sz="1100"/>
                <a:t>LINC01116 </a:t>
              </a:r>
              <a:r>
                <a:rPr lang="en-US" sz="1100" b="1">
                  <a:latin typeface="+mj-lt"/>
                </a:rPr>
                <a:t>Starting</a:t>
              </a:r>
              <a:r>
                <a:rPr lang="en-US" sz="1100"/>
                <a:t> quantity</a:t>
              </a:r>
            </a:p>
          </p:txBody>
        </p:sp>
      </p:grpSp>
    </p:spTree>
    <p:extLst>
      <p:ext uri="{BB962C8B-B14F-4D97-AF65-F5344CB8AC3E}">
        <p14:creationId xmlns:p14="http://schemas.microsoft.com/office/powerpoint/2010/main" val="199051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64E6D-C0FF-9247-963C-B770D6A9D589}"/>
              </a:ext>
            </a:extLst>
          </p:cNvPr>
          <p:cNvSpPr/>
          <p:nvPr/>
        </p:nvSpPr>
        <p:spPr>
          <a:xfrm>
            <a:off x="54666" y="39019"/>
            <a:ext cx="6803334" cy="2970044"/>
          </a:xfrm>
          <a:prstGeom prst="rect">
            <a:avLst/>
          </a:prstGeom>
        </p:spPr>
        <p:txBody>
          <a:bodyPr wrap="square" anchor="t">
            <a:spAutoFit/>
          </a:bodyPr>
          <a:lstStyle/>
          <a:p>
            <a:r>
              <a:rPr lang="en-US" sz="1100" b="1" dirty="0"/>
              <a:t>Sup 9:</a:t>
            </a:r>
            <a:r>
              <a:rPr lang="en-US" sz="1100" dirty="0"/>
              <a:t> </a:t>
            </a:r>
            <a:r>
              <a:rPr lang="en-GB" sz="1100" b="1" dirty="0"/>
              <a:t>LINC01116 expression is upregulated early on upon differentiation and does not affect cell cycle progression.</a:t>
            </a:r>
            <a:r>
              <a:rPr lang="en-GB" sz="1100" dirty="0"/>
              <a:t> </a:t>
            </a:r>
          </a:p>
          <a:p>
            <a:endParaRPr lang="en-GB" sz="1100" dirty="0"/>
          </a:p>
          <a:p>
            <a:r>
              <a:rPr lang="en-US" sz="1100" dirty="0"/>
              <a:t>(A)</a:t>
            </a:r>
            <a:r>
              <a:rPr lang="en-US" sz="1100" b="1" dirty="0"/>
              <a:t> </a:t>
            </a:r>
            <a:r>
              <a:rPr lang="en-US" sz="1100" dirty="0"/>
              <a:t>LINC01116 was efficiently knocked down prior to differentiation and the knockdown is persistent throughout differentiation. </a:t>
            </a:r>
            <a:r>
              <a:rPr lang="en-GB" sz="1100" dirty="0"/>
              <a:t>(B) </a:t>
            </a:r>
            <a:r>
              <a:rPr lang="en-GB" sz="1100" dirty="0">
                <a:ea typeface="+mn-lt"/>
                <a:cs typeface="+mn-lt"/>
              </a:rPr>
              <a:t> LINC01116 knockdown is not cytotoxic, as shown by cell viability assay (N=3 biological replicates, n=2 technical duplicates per replicate, student's t-test p&gt;0.05). (C) </a:t>
            </a:r>
            <a:r>
              <a:rPr lang="en-GB" sz="1100" dirty="0"/>
              <a:t>Representative </a:t>
            </a:r>
            <a:r>
              <a:rPr lang="en-US" sz="1100" dirty="0">
                <a:ea typeface="+mn-lt"/>
                <a:cs typeface="+mn-lt"/>
              </a:rPr>
              <a:t>immunofluorescence of Control and RA SH-SY5Y cells, transfected with LINC01116 or scrambled siRNA, after staining for proliferation marker ki67 (arrowheads mark ki67+ cells) at day 3 post</a:t>
            </a:r>
            <a:r>
              <a:rPr lang="en-GB" sz="1100" dirty="0">
                <a:ea typeface="+mn-lt"/>
                <a:cs typeface="+mn-lt"/>
              </a:rPr>
              <a:t> </a:t>
            </a:r>
            <a:r>
              <a:rPr lang="en-US" sz="1100" dirty="0">
                <a:ea typeface="+mn-lt"/>
                <a:cs typeface="+mn-lt"/>
              </a:rPr>
              <a:t>differentiation </a:t>
            </a:r>
            <a:r>
              <a:rPr lang="en-GB" sz="1100" dirty="0">
                <a:ea typeface="+mn-lt"/>
                <a:cs typeface="+mn-lt"/>
              </a:rPr>
              <a:t>(N=3 biological replicates, n&gt;100 measurements, student's t-test p&gt;0.05). Scale bar=100</a:t>
            </a:r>
            <a:r>
              <a:rPr lang="el-GR" sz="1100" dirty="0" err="1">
                <a:ea typeface="+mn-lt"/>
                <a:cs typeface="+mn-lt"/>
              </a:rPr>
              <a:t>μm</a:t>
            </a:r>
            <a:r>
              <a:rPr lang="en-GB" sz="1100" dirty="0">
                <a:ea typeface="+mn-lt"/>
                <a:cs typeface="+mn-lt"/>
              </a:rPr>
              <a:t>. (D) </a:t>
            </a:r>
            <a:r>
              <a:rPr lang="en-GB" sz="1100" dirty="0"/>
              <a:t>Quantification of proliferating cells (% of ki67+ cells) in Control and RA cells shows no effect of LINC01116 knockdown on cell proliferation </a:t>
            </a:r>
            <a:r>
              <a:rPr lang="en-GB" sz="1100" dirty="0">
                <a:ea typeface="+mn-lt"/>
                <a:cs typeface="+mn-lt"/>
              </a:rPr>
              <a:t>(N=3 biological replicates, n&gt;100 measurements, student's t-test p&gt;0.05)</a:t>
            </a:r>
            <a:r>
              <a:rPr lang="en-GB" sz="1100" dirty="0"/>
              <a:t>.</a:t>
            </a:r>
            <a:r>
              <a:rPr lang="en-GB" sz="1100" dirty="0">
                <a:ea typeface="+mn-lt"/>
                <a:cs typeface="+mn-lt"/>
              </a:rPr>
              <a:t> (E)</a:t>
            </a:r>
            <a:r>
              <a:rPr lang="en-GB" sz="1100" dirty="0"/>
              <a:t> LINC01116 knockdown does not affect cell cycle progression as shown by RT-qPCR targeting cell cycle promoting transcription factor E2F1 </a:t>
            </a:r>
            <a:r>
              <a:rPr lang="en-GB" sz="1100" dirty="0">
                <a:ea typeface="+mn-lt"/>
                <a:cs typeface="+mn-lt"/>
              </a:rPr>
              <a:t>(n=3 biological replicates, student's t-test p&gt;0.05)</a:t>
            </a:r>
            <a:r>
              <a:rPr lang="en-GB" sz="1100" dirty="0"/>
              <a:t>. </a:t>
            </a:r>
            <a:r>
              <a:rPr lang="en-GB" sz="1100" dirty="0">
                <a:ea typeface="+mn-lt"/>
                <a:cs typeface="+mn-lt"/>
              </a:rPr>
              <a:t>(F) Expression of LINC01116 lncRNA is upregulated from first day post-differentiation as shown by RT-qPCR (N=3 biological replicates,  student's t-test p&lt;0.05). (G) </a:t>
            </a:r>
            <a:r>
              <a:rPr lang="en-GB" sz="1100" dirty="0"/>
              <a:t>LINC01116 expression levels, in phase 1 and phase 2 differentiated SH-SY5Y cells, measured by RT-qPCR. LINC01116 levels decrease ~6-fold during phase 2 differentiation (n=3, standard deviation is plotted). </a:t>
            </a:r>
            <a:endParaRPr lang="en-US" sz="1100" dirty="0"/>
          </a:p>
          <a:p>
            <a:endParaRPr lang="en-GB" sz="1100" dirty="0">
              <a:cs typeface="Calibri"/>
            </a:endParaRPr>
          </a:p>
        </p:txBody>
      </p:sp>
    </p:spTree>
    <p:extLst>
      <p:ext uri="{BB962C8B-B14F-4D97-AF65-F5344CB8AC3E}">
        <p14:creationId xmlns:p14="http://schemas.microsoft.com/office/powerpoint/2010/main" val="110025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C5FA77-7616-7341-B5E8-615184232354}"/>
              </a:ext>
            </a:extLst>
          </p:cNvPr>
          <p:cNvSpPr txBox="1"/>
          <p:nvPr/>
        </p:nvSpPr>
        <p:spPr>
          <a:xfrm>
            <a:off x="200525" y="262254"/>
            <a:ext cx="6447409" cy="1754326"/>
          </a:xfrm>
          <a:prstGeom prst="rect">
            <a:avLst/>
          </a:prstGeom>
          <a:noFill/>
        </p:spPr>
        <p:txBody>
          <a:bodyPr wrap="square" rtlCol="0" anchor="t">
            <a:spAutoFit/>
          </a:bodyPr>
          <a:lstStyle/>
          <a:p>
            <a:pPr algn="just"/>
            <a:r>
              <a:rPr lang="en-US" sz="1200" b="1"/>
              <a:t>Sup 1: </a:t>
            </a:r>
            <a:r>
              <a:rPr lang="en-GB" sz="1200" b="1">
                <a:cs typeface="Arial"/>
              </a:rPr>
              <a:t>Differentiation of SH-SY5Y results with retinoic acid.</a:t>
            </a:r>
          </a:p>
          <a:p>
            <a:pPr algn="just"/>
            <a:endParaRPr lang="en-GB" sz="1200" b="1">
              <a:cs typeface="Arial"/>
            </a:endParaRPr>
          </a:p>
          <a:p>
            <a:pPr algn="just"/>
            <a:r>
              <a:rPr lang="en-US" sz="1200"/>
              <a:t>Differentiation of SH-SY5Y cells with RA for 3 days results in neurite elongation as seen by (A) representative immunofluorescence after staining for TuJ1 (</a:t>
            </a:r>
            <a:r>
              <a:rPr lang="el-GR" sz="1200"/>
              <a:t>β</a:t>
            </a:r>
            <a:r>
              <a:rPr lang="en-GB" sz="1200"/>
              <a:t>III-tubulin) (</a:t>
            </a:r>
            <a:r>
              <a:rPr lang="en-US" sz="1200"/>
              <a:t>arrowheads mark elongated neurites) and (B) quantification of neurite length (Student’s t-test, n=3, p&lt;0.01).  RA treatment results in reduction of proliferation, indicated by the reduction of ki67+ cells (C)</a:t>
            </a:r>
            <a:r>
              <a:rPr lang="en-US" sz="1200">
                <a:cs typeface="Calibri"/>
              </a:rPr>
              <a:t> immunofluorescence and (D) quantification </a:t>
            </a:r>
            <a:r>
              <a:rPr lang="en-US" sz="1200"/>
              <a:t>(Student’s t-test, n=1000, p&lt;0.001). </a:t>
            </a:r>
            <a:r>
              <a:rPr lang="en-US" sz="1200">
                <a:cs typeface="Calibri"/>
              </a:rPr>
              <a:t>c-</a:t>
            </a:r>
            <a:r>
              <a:rPr lang="en-US" sz="1200" err="1">
                <a:cs typeface="Calibri"/>
              </a:rPr>
              <a:t>Fos</a:t>
            </a:r>
            <a:r>
              <a:rPr lang="en-US" sz="1200">
                <a:cs typeface="Calibri"/>
              </a:rPr>
              <a:t> differentiation marker is expressed at higher levels in differentiated cells </a:t>
            </a:r>
            <a:r>
              <a:rPr lang="en-US" sz="1200"/>
              <a:t>(E) </a:t>
            </a:r>
            <a:r>
              <a:rPr lang="en-US" sz="1200">
                <a:cs typeface="Calibri"/>
              </a:rPr>
              <a:t>immunofluorescence and (F) quantification of c-</a:t>
            </a:r>
            <a:r>
              <a:rPr lang="en-US" sz="1200" err="1">
                <a:cs typeface="Calibri"/>
              </a:rPr>
              <a:t>Fos</a:t>
            </a:r>
            <a:r>
              <a:rPr lang="en-US" sz="1200">
                <a:cs typeface="Calibri"/>
              </a:rPr>
              <a:t>+ cells in Control and RA (Student's t-test, n=1000, p&lt;0.05). </a:t>
            </a:r>
          </a:p>
        </p:txBody>
      </p:sp>
    </p:spTree>
    <p:extLst>
      <p:ext uri="{BB962C8B-B14F-4D97-AF65-F5344CB8AC3E}">
        <p14:creationId xmlns:p14="http://schemas.microsoft.com/office/powerpoint/2010/main" val="235982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 name="Chart 150">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406298073"/>
              </p:ext>
            </p:extLst>
          </p:nvPr>
        </p:nvGraphicFramePr>
        <p:xfrm>
          <a:off x="4034161" y="7235813"/>
          <a:ext cx="2684678" cy="24041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7F1663A-D943-A949-8585-115120A13FC2}"/>
              </a:ext>
            </a:extLst>
          </p:cNvPr>
          <p:cNvSpPr txBox="1"/>
          <p:nvPr/>
        </p:nvSpPr>
        <p:spPr>
          <a:xfrm>
            <a:off x="3140250" y="27796"/>
            <a:ext cx="1255072" cy="369332"/>
          </a:xfrm>
          <a:prstGeom prst="rect">
            <a:avLst/>
          </a:prstGeom>
          <a:noFill/>
        </p:spPr>
        <p:txBody>
          <a:bodyPr wrap="square" rtlCol="0">
            <a:spAutoFit/>
          </a:bodyPr>
          <a:lstStyle/>
          <a:p>
            <a:r>
              <a:rPr lang="en-US" b="1">
                <a:latin typeface="+mj-lt"/>
              </a:rPr>
              <a:t>Sup 2</a:t>
            </a:r>
          </a:p>
        </p:txBody>
      </p:sp>
      <p:sp>
        <p:nvSpPr>
          <p:cNvPr id="59" name="TextBox 58">
            <a:extLst>
              <a:ext uri="{FF2B5EF4-FFF2-40B4-BE49-F238E27FC236}">
                <a16:creationId xmlns:a16="http://schemas.microsoft.com/office/drawing/2014/main" id="{186089F1-B293-9341-B239-20650958AC6E}"/>
              </a:ext>
            </a:extLst>
          </p:cNvPr>
          <p:cNvSpPr txBox="1"/>
          <p:nvPr/>
        </p:nvSpPr>
        <p:spPr>
          <a:xfrm>
            <a:off x="102507" y="210981"/>
            <a:ext cx="481093" cy="369332"/>
          </a:xfrm>
          <a:prstGeom prst="rect">
            <a:avLst/>
          </a:prstGeom>
          <a:noFill/>
        </p:spPr>
        <p:txBody>
          <a:bodyPr wrap="square" rtlCol="0">
            <a:spAutoFit/>
          </a:bodyPr>
          <a:lstStyle/>
          <a:p>
            <a:r>
              <a:rPr lang="en-US">
                <a:latin typeface="+mj-lt"/>
              </a:rPr>
              <a:t>A</a:t>
            </a:r>
          </a:p>
        </p:txBody>
      </p:sp>
      <p:sp>
        <p:nvSpPr>
          <p:cNvPr id="80" name="TextBox 79">
            <a:extLst>
              <a:ext uri="{FF2B5EF4-FFF2-40B4-BE49-F238E27FC236}">
                <a16:creationId xmlns:a16="http://schemas.microsoft.com/office/drawing/2014/main" id="{192E9C72-BF4D-4645-A8A8-5BFADBC7F9E8}"/>
              </a:ext>
            </a:extLst>
          </p:cNvPr>
          <p:cNvSpPr txBox="1"/>
          <p:nvPr/>
        </p:nvSpPr>
        <p:spPr>
          <a:xfrm>
            <a:off x="107576" y="7058264"/>
            <a:ext cx="481093" cy="369332"/>
          </a:xfrm>
          <a:prstGeom prst="rect">
            <a:avLst/>
          </a:prstGeom>
          <a:noFill/>
        </p:spPr>
        <p:txBody>
          <a:bodyPr wrap="square" rtlCol="0">
            <a:spAutoFit/>
          </a:bodyPr>
          <a:lstStyle/>
          <a:p>
            <a:r>
              <a:rPr lang="en-US">
                <a:latin typeface="+mj-lt"/>
              </a:rPr>
              <a:t>D</a:t>
            </a:r>
          </a:p>
        </p:txBody>
      </p:sp>
      <p:sp>
        <p:nvSpPr>
          <p:cNvPr id="60" name="TextBox 59">
            <a:extLst>
              <a:ext uri="{FF2B5EF4-FFF2-40B4-BE49-F238E27FC236}">
                <a16:creationId xmlns:a16="http://schemas.microsoft.com/office/drawing/2014/main" id="{BD3F05FC-194B-6643-BEE2-5C67355CB665}"/>
              </a:ext>
            </a:extLst>
          </p:cNvPr>
          <p:cNvSpPr txBox="1"/>
          <p:nvPr/>
        </p:nvSpPr>
        <p:spPr>
          <a:xfrm>
            <a:off x="4075073" y="210981"/>
            <a:ext cx="481093" cy="369332"/>
          </a:xfrm>
          <a:prstGeom prst="rect">
            <a:avLst/>
          </a:prstGeom>
          <a:noFill/>
        </p:spPr>
        <p:txBody>
          <a:bodyPr wrap="square" rtlCol="0">
            <a:spAutoFit/>
          </a:bodyPr>
          <a:lstStyle/>
          <a:p>
            <a:r>
              <a:rPr lang="en-US">
                <a:latin typeface="+mj-lt"/>
              </a:rPr>
              <a:t>B</a:t>
            </a:r>
          </a:p>
        </p:txBody>
      </p:sp>
      <p:sp>
        <p:nvSpPr>
          <p:cNvPr id="93" name="TextBox 92">
            <a:extLst>
              <a:ext uri="{FF2B5EF4-FFF2-40B4-BE49-F238E27FC236}">
                <a16:creationId xmlns:a16="http://schemas.microsoft.com/office/drawing/2014/main" id="{315E310C-E55D-7D4D-B6D3-FEFA7D786A05}"/>
              </a:ext>
            </a:extLst>
          </p:cNvPr>
          <p:cNvSpPr txBox="1"/>
          <p:nvPr/>
        </p:nvSpPr>
        <p:spPr>
          <a:xfrm rot="16200000">
            <a:off x="2877190" y="8016603"/>
            <a:ext cx="2090592" cy="230832"/>
          </a:xfrm>
          <a:prstGeom prst="rect">
            <a:avLst/>
          </a:prstGeom>
          <a:noFill/>
        </p:spPr>
        <p:txBody>
          <a:bodyPr wrap="square" rtlCol="0">
            <a:spAutoFit/>
          </a:bodyPr>
          <a:lstStyle/>
          <a:p>
            <a:r>
              <a:rPr lang="en-US" sz="900"/>
              <a:t>% of  RpL37 </a:t>
            </a:r>
            <a:r>
              <a:rPr lang="en-US" sz="900">
                <a:latin typeface="+mj-lt"/>
              </a:rPr>
              <a:t>mRNA</a:t>
            </a:r>
            <a:r>
              <a:rPr lang="en-US" sz="900"/>
              <a:t> in fractions </a:t>
            </a:r>
          </a:p>
        </p:txBody>
      </p:sp>
      <p:sp>
        <p:nvSpPr>
          <p:cNvPr id="94" name="TextBox 93">
            <a:extLst>
              <a:ext uri="{FF2B5EF4-FFF2-40B4-BE49-F238E27FC236}">
                <a16:creationId xmlns:a16="http://schemas.microsoft.com/office/drawing/2014/main" id="{315E310C-E55D-7D4D-B6D3-FEFA7D786A05}"/>
              </a:ext>
            </a:extLst>
          </p:cNvPr>
          <p:cNvSpPr txBox="1"/>
          <p:nvPr/>
        </p:nvSpPr>
        <p:spPr>
          <a:xfrm rot="16200000">
            <a:off x="-663098" y="7988144"/>
            <a:ext cx="2090592" cy="230832"/>
          </a:xfrm>
          <a:prstGeom prst="rect">
            <a:avLst/>
          </a:prstGeom>
          <a:noFill/>
        </p:spPr>
        <p:txBody>
          <a:bodyPr wrap="square" rtlCol="0">
            <a:spAutoFit/>
          </a:bodyPr>
          <a:lstStyle/>
          <a:p>
            <a:r>
              <a:rPr lang="en-US" sz="900">
                <a:latin typeface="+mj-lt"/>
              </a:rPr>
              <a:t>% of  RpS28 mRNA in fractions </a:t>
            </a:r>
          </a:p>
        </p:txBody>
      </p:sp>
      <p:sp>
        <p:nvSpPr>
          <p:cNvPr id="79" name="TextBox 78">
            <a:extLst>
              <a:ext uri="{FF2B5EF4-FFF2-40B4-BE49-F238E27FC236}">
                <a16:creationId xmlns:a16="http://schemas.microsoft.com/office/drawing/2014/main" id="{7062D3FC-AAC7-164A-B8FE-0923FB89756C}"/>
              </a:ext>
            </a:extLst>
          </p:cNvPr>
          <p:cNvSpPr txBox="1"/>
          <p:nvPr/>
        </p:nvSpPr>
        <p:spPr>
          <a:xfrm>
            <a:off x="84563" y="3787673"/>
            <a:ext cx="481093" cy="369332"/>
          </a:xfrm>
          <a:prstGeom prst="rect">
            <a:avLst/>
          </a:prstGeom>
          <a:noFill/>
        </p:spPr>
        <p:txBody>
          <a:bodyPr wrap="square" rtlCol="0">
            <a:spAutoFit/>
          </a:bodyPr>
          <a:lstStyle/>
          <a:p>
            <a:r>
              <a:rPr lang="en-US">
                <a:latin typeface="+mj-lt"/>
              </a:rPr>
              <a:t>C</a:t>
            </a:r>
          </a:p>
        </p:txBody>
      </p:sp>
      <p:sp>
        <p:nvSpPr>
          <p:cNvPr id="145" name="TextBox 144">
            <a:extLst>
              <a:ext uri="{FF2B5EF4-FFF2-40B4-BE49-F238E27FC236}">
                <a16:creationId xmlns:a16="http://schemas.microsoft.com/office/drawing/2014/main" id="{5687316F-5E10-4D38-9F4A-4C31606B2D42}"/>
              </a:ext>
            </a:extLst>
          </p:cNvPr>
          <p:cNvSpPr txBox="1"/>
          <p:nvPr/>
        </p:nvSpPr>
        <p:spPr>
          <a:xfrm>
            <a:off x="6188565" y="7441019"/>
            <a:ext cx="322471" cy="307777"/>
          </a:xfrm>
          <a:prstGeom prst="rect">
            <a:avLst/>
          </a:prstGeom>
          <a:noFill/>
        </p:spPr>
        <p:txBody>
          <a:bodyPr wrap="square" rtlCol="0">
            <a:spAutoFit/>
          </a:bodyPr>
          <a:lstStyle/>
          <a:p>
            <a:r>
              <a:rPr lang="en-US" sz="1400"/>
              <a:t>*</a:t>
            </a:r>
          </a:p>
        </p:txBody>
      </p:sp>
      <p:cxnSp>
        <p:nvCxnSpPr>
          <p:cNvPr id="146" name="Straight Connector 145">
            <a:extLst>
              <a:ext uri="{FF2B5EF4-FFF2-40B4-BE49-F238E27FC236}">
                <a16:creationId xmlns:a16="http://schemas.microsoft.com/office/drawing/2014/main" id="{574A8C21-A606-4905-815E-4606514884B1}"/>
              </a:ext>
            </a:extLst>
          </p:cNvPr>
          <p:cNvCxnSpPr>
            <a:cxnSpLocks/>
          </p:cNvCxnSpPr>
          <p:nvPr/>
        </p:nvCxnSpPr>
        <p:spPr>
          <a:xfrm>
            <a:off x="6204395" y="7629802"/>
            <a:ext cx="226868"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50" name="Chart 149">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174887691"/>
              </p:ext>
            </p:extLst>
          </p:nvPr>
        </p:nvGraphicFramePr>
        <p:xfrm>
          <a:off x="425437" y="7572438"/>
          <a:ext cx="2837615" cy="2075005"/>
        </p:xfrm>
        <a:graphic>
          <a:graphicData uri="http://schemas.openxmlformats.org/drawingml/2006/chart">
            <c:chart xmlns:c="http://schemas.openxmlformats.org/drawingml/2006/chart" xmlns:r="http://schemas.openxmlformats.org/officeDocument/2006/relationships" r:id="rId3"/>
          </a:graphicData>
        </a:graphic>
      </p:graphicFrame>
      <p:grpSp>
        <p:nvGrpSpPr>
          <p:cNvPr id="83" name="Group 82">
            <a:extLst>
              <a:ext uri="{FF2B5EF4-FFF2-40B4-BE49-F238E27FC236}">
                <a16:creationId xmlns:a16="http://schemas.microsoft.com/office/drawing/2014/main" id="{8B4BF10C-13AF-204D-BA63-F486BD1DA0B3}"/>
              </a:ext>
            </a:extLst>
          </p:cNvPr>
          <p:cNvGrpSpPr/>
          <p:nvPr/>
        </p:nvGrpSpPr>
        <p:grpSpPr>
          <a:xfrm>
            <a:off x="138895" y="412461"/>
            <a:ext cx="4051870" cy="3266106"/>
            <a:chOff x="-12909" y="2959475"/>
            <a:chExt cx="4051870" cy="3266106"/>
          </a:xfrm>
        </p:grpSpPr>
        <p:graphicFrame>
          <p:nvGraphicFramePr>
            <p:cNvPr id="86" name="Chart 1">
              <a:extLst>
                <a:ext uri="{FF2B5EF4-FFF2-40B4-BE49-F238E27FC236}">
                  <a16:creationId xmlns:a16="http://schemas.microsoft.com/office/drawing/2014/main" id="{60EE2897-E7C5-3F41-9155-1F56E14F63DB}"/>
                </a:ext>
              </a:extLst>
            </p:cNvPr>
            <p:cNvGraphicFramePr>
              <a:graphicFrameLocks/>
            </p:cNvGraphicFramePr>
            <p:nvPr>
              <p:extLst>
                <p:ext uri="{D42A27DB-BD31-4B8C-83A1-F6EECF244321}">
                  <p14:modId xmlns:p14="http://schemas.microsoft.com/office/powerpoint/2010/main" val="2676765554"/>
                </p:ext>
              </p:extLst>
            </p:nvPr>
          </p:nvGraphicFramePr>
          <p:xfrm>
            <a:off x="333193" y="2959475"/>
            <a:ext cx="3705768" cy="3266106"/>
          </p:xfrm>
          <a:graphic>
            <a:graphicData uri="http://schemas.openxmlformats.org/drawingml/2006/chart">
              <c:chart xmlns:c="http://schemas.openxmlformats.org/drawingml/2006/chart" xmlns:r="http://schemas.openxmlformats.org/officeDocument/2006/relationships" r:id="rId4"/>
            </a:graphicData>
          </a:graphic>
        </p:graphicFrame>
        <p:grpSp>
          <p:nvGrpSpPr>
            <p:cNvPr id="87" name="Group 86">
              <a:extLst>
                <a:ext uri="{FF2B5EF4-FFF2-40B4-BE49-F238E27FC236}">
                  <a16:creationId xmlns:a16="http://schemas.microsoft.com/office/drawing/2014/main" id="{7D0A13D3-E902-FE42-9BAB-C4DC7633B588}"/>
                </a:ext>
              </a:extLst>
            </p:cNvPr>
            <p:cNvGrpSpPr/>
            <p:nvPr/>
          </p:nvGrpSpPr>
          <p:grpSpPr>
            <a:xfrm>
              <a:off x="705814" y="5821075"/>
              <a:ext cx="3299250" cy="389177"/>
              <a:chOff x="1094563" y="5574118"/>
              <a:chExt cx="7370453" cy="394970"/>
            </a:xfrm>
          </p:grpSpPr>
          <p:sp>
            <p:nvSpPr>
              <p:cNvPr id="89" name="Right Triangle 88">
                <a:extLst>
                  <a:ext uri="{FF2B5EF4-FFF2-40B4-BE49-F238E27FC236}">
                    <a16:creationId xmlns:a16="http://schemas.microsoft.com/office/drawing/2014/main" id="{C05919F7-0549-4B44-8640-CE7251874EE5}"/>
                  </a:ext>
                </a:extLst>
              </p:cNvPr>
              <p:cNvSpPr/>
              <p:nvPr/>
            </p:nvSpPr>
            <p:spPr>
              <a:xfrm flipH="1">
                <a:off x="1094563" y="5574118"/>
                <a:ext cx="6949440" cy="37940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90" name="TextBox 89">
                <a:extLst>
                  <a:ext uri="{FF2B5EF4-FFF2-40B4-BE49-F238E27FC236}">
                    <a16:creationId xmlns:a16="http://schemas.microsoft.com/office/drawing/2014/main" id="{02D09B16-B6C8-7E47-BA93-8FFABE7C55F5}"/>
                  </a:ext>
                </a:extLst>
              </p:cNvPr>
              <p:cNvSpPr txBox="1"/>
              <p:nvPr/>
            </p:nvSpPr>
            <p:spPr>
              <a:xfrm>
                <a:off x="1094563" y="5611038"/>
                <a:ext cx="1416503" cy="234268"/>
              </a:xfrm>
              <a:prstGeom prst="rect">
                <a:avLst/>
              </a:prstGeom>
              <a:noFill/>
            </p:spPr>
            <p:txBody>
              <a:bodyPr wrap="square" rtlCol="0">
                <a:spAutoFit/>
              </a:bodyPr>
              <a:lstStyle/>
              <a:p>
                <a:r>
                  <a:rPr lang="en-US" sz="900">
                    <a:latin typeface="+mj-lt"/>
                  </a:rPr>
                  <a:t>18%</a:t>
                </a:r>
              </a:p>
            </p:txBody>
          </p:sp>
          <p:sp>
            <p:nvSpPr>
              <p:cNvPr id="91" name="TextBox 90">
                <a:extLst>
                  <a:ext uri="{FF2B5EF4-FFF2-40B4-BE49-F238E27FC236}">
                    <a16:creationId xmlns:a16="http://schemas.microsoft.com/office/drawing/2014/main" id="{720466FA-8591-1649-8A68-1BFA746C9756}"/>
                  </a:ext>
                </a:extLst>
              </p:cNvPr>
              <p:cNvSpPr txBox="1"/>
              <p:nvPr/>
            </p:nvSpPr>
            <p:spPr>
              <a:xfrm>
                <a:off x="7048513" y="5611038"/>
                <a:ext cx="1416503" cy="234268"/>
              </a:xfrm>
              <a:prstGeom prst="rect">
                <a:avLst/>
              </a:prstGeom>
              <a:noFill/>
            </p:spPr>
            <p:txBody>
              <a:bodyPr wrap="square" rtlCol="0">
                <a:spAutoFit/>
              </a:bodyPr>
              <a:lstStyle/>
              <a:p>
                <a:r>
                  <a:rPr lang="en-US" sz="900">
                    <a:latin typeface="+mj-lt"/>
                  </a:rPr>
                  <a:t>60%</a:t>
                </a:r>
              </a:p>
            </p:txBody>
          </p:sp>
          <p:sp>
            <p:nvSpPr>
              <p:cNvPr id="92" name="TextBox 91">
                <a:extLst>
                  <a:ext uri="{FF2B5EF4-FFF2-40B4-BE49-F238E27FC236}">
                    <a16:creationId xmlns:a16="http://schemas.microsoft.com/office/drawing/2014/main" id="{79B6C000-C1EC-2B4B-9C54-C7C4916B54B4}"/>
                  </a:ext>
                </a:extLst>
              </p:cNvPr>
              <p:cNvSpPr txBox="1"/>
              <p:nvPr/>
            </p:nvSpPr>
            <p:spPr>
              <a:xfrm>
                <a:off x="4060998" y="5734820"/>
                <a:ext cx="4265833" cy="234268"/>
              </a:xfrm>
              <a:prstGeom prst="rect">
                <a:avLst/>
              </a:prstGeom>
              <a:noFill/>
            </p:spPr>
            <p:txBody>
              <a:bodyPr wrap="square" rtlCol="0">
                <a:spAutoFit/>
              </a:bodyPr>
              <a:lstStyle/>
              <a:p>
                <a:r>
                  <a:rPr lang="en-US" sz="900">
                    <a:latin typeface="+mj-lt"/>
                  </a:rPr>
                  <a:t>Sucrose concentration</a:t>
                </a:r>
              </a:p>
            </p:txBody>
          </p:sp>
        </p:grpSp>
        <p:sp>
          <p:nvSpPr>
            <p:cNvPr id="88" name="TextBox 87">
              <a:extLst>
                <a:ext uri="{FF2B5EF4-FFF2-40B4-BE49-F238E27FC236}">
                  <a16:creationId xmlns:a16="http://schemas.microsoft.com/office/drawing/2014/main" id="{37EC3C2C-5581-FE4D-A5F3-367780CA3FC8}"/>
                </a:ext>
              </a:extLst>
            </p:cNvPr>
            <p:cNvSpPr txBox="1"/>
            <p:nvPr/>
          </p:nvSpPr>
          <p:spPr>
            <a:xfrm rot="16200000">
              <a:off x="-706954" y="4405518"/>
              <a:ext cx="1618922" cy="230832"/>
            </a:xfrm>
            <a:prstGeom prst="rect">
              <a:avLst/>
            </a:prstGeom>
            <a:noFill/>
          </p:spPr>
          <p:txBody>
            <a:bodyPr wrap="square" rtlCol="0">
              <a:spAutoFit/>
            </a:bodyPr>
            <a:lstStyle/>
            <a:p>
              <a:r>
                <a:rPr lang="en-US" sz="900">
                  <a:latin typeface="+mj-lt"/>
                </a:rPr>
                <a:t>Absorbance at 254nm</a:t>
              </a:r>
            </a:p>
          </p:txBody>
        </p:sp>
      </p:grpSp>
      <p:sp>
        <p:nvSpPr>
          <p:cNvPr id="96" name="TextBox 95">
            <a:extLst>
              <a:ext uri="{FF2B5EF4-FFF2-40B4-BE49-F238E27FC236}">
                <a16:creationId xmlns:a16="http://schemas.microsoft.com/office/drawing/2014/main" id="{4F6963C9-E8CC-5043-96DF-818B26A2E46F}"/>
              </a:ext>
            </a:extLst>
          </p:cNvPr>
          <p:cNvSpPr txBox="1"/>
          <p:nvPr/>
        </p:nvSpPr>
        <p:spPr>
          <a:xfrm rot="16200000">
            <a:off x="3428124" y="1790383"/>
            <a:ext cx="1622363" cy="230832"/>
          </a:xfrm>
          <a:prstGeom prst="rect">
            <a:avLst/>
          </a:prstGeom>
          <a:noFill/>
        </p:spPr>
        <p:txBody>
          <a:bodyPr wrap="square" rtlCol="0">
            <a:spAutoFit/>
          </a:bodyPr>
          <a:lstStyle/>
          <a:p>
            <a:r>
              <a:rPr lang="en-US" sz="900">
                <a:latin typeface="+mj-lt"/>
              </a:rPr>
              <a:t>Polysome/Monosome</a:t>
            </a:r>
          </a:p>
        </p:txBody>
      </p:sp>
      <p:graphicFrame>
        <p:nvGraphicFramePr>
          <p:cNvPr id="97" name="Chart 96">
            <a:extLst>
              <a:ext uri="{FF2B5EF4-FFF2-40B4-BE49-F238E27FC236}">
                <a16:creationId xmlns:a16="http://schemas.microsoft.com/office/drawing/2014/main" id="{8928C601-95A6-9F49-BFAD-625E9BCDE16B}"/>
              </a:ext>
            </a:extLst>
          </p:cNvPr>
          <p:cNvGraphicFramePr>
            <a:graphicFrameLocks/>
          </p:cNvGraphicFramePr>
          <p:nvPr>
            <p:extLst>
              <p:ext uri="{D42A27DB-BD31-4B8C-83A1-F6EECF244321}">
                <p14:modId xmlns:p14="http://schemas.microsoft.com/office/powerpoint/2010/main" val="3825614604"/>
              </p:ext>
            </p:extLst>
          </p:nvPr>
        </p:nvGraphicFramePr>
        <p:xfrm>
          <a:off x="4360729" y="655308"/>
          <a:ext cx="2404987" cy="2806664"/>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Group 5">
            <a:extLst>
              <a:ext uri="{FF2B5EF4-FFF2-40B4-BE49-F238E27FC236}">
                <a16:creationId xmlns:a16="http://schemas.microsoft.com/office/drawing/2014/main" id="{1C034560-E090-064E-9985-5322687BB750}"/>
              </a:ext>
            </a:extLst>
          </p:cNvPr>
          <p:cNvGrpSpPr/>
          <p:nvPr/>
        </p:nvGrpSpPr>
        <p:grpSpPr>
          <a:xfrm>
            <a:off x="254310" y="3502607"/>
            <a:ext cx="6527330" cy="3987968"/>
            <a:chOff x="238386" y="3502607"/>
            <a:chExt cx="6527330" cy="3987968"/>
          </a:xfrm>
        </p:grpSpPr>
        <p:graphicFrame>
          <p:nvGraphicFramePr>
            <p:cNvPr id="149" name="Chart 148">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3286523900"/>
                </p:ext>
              </p:extLst>
            </p:nvPr>
          </p:nvGraphicFramePr>
          <p:xfrm>
            <a:off x="411833" y="4040999"/>
            <a:ext cx="6307005" cy="3021553"/>
          </p:xfrm>
          <a:graphic>
            <a:graphicData uri="http://schemas.openxmlformats.org/drawingml/2006/chart">
              <c:chart xmlns:c="http://schemas.openxmlformats.org/drawingml/2006/chart" xmlns:r="http://schemas.openxmlformats.org/officeDocument/2006/relationships" r:id="rId6"/>
            </a:graphicData>
          </a:graphic>
        </p:graphicFrame>
        <p:sp>
          <p:nvSpPr>
            <p:cNvPr id="81" name="TextBox 80">
              <a:extLst>
                <a:ext uri="{FF2B5EF4-FFF2-40B4-BE49-F238E27FC236}">
                  <a16:creationId xmlns:a16="http://schemas.microsoft.com/office/drawing/2014/main" id="{192E9C72-BF4D-4645-A8A8-5BFADBC7F9E8}"/>
                </a:ext>
              </a:extLst>
            </p:cNvPr>
            <p:cNvSpPr txBox="1"/>
            <p:nvPr/>
          </p:nvSpPr>
          <p:spPr>
            <a:xfrm>
              <a:off x="3565765" y="7121243"/>
              <a:ext cx="800583" cy="369332"/>
            </a:xfrm>
            <a:prstGeom prst="rect">
              <a:avLst/>
            </a:prstGeom>
            <a:noFill/>
          </p:spPr>
          <p:txBody>
            <a:bodyPr wrap="square" rtlCol="0">
              <a:spAutoFit/>
            </a:bodyPr>
            <a:lstStyle/>
            <a:p>
              <a:r>
                <a:rPr lang="en-US">
                  <a:latin typeface="+mj-lt"/>
                </a:rPr>
                <a:t>E</a:t>
              </a:r>
            </a:p>
          </p:txBody>
        </p:sp>
        <p:sp>
          <p:nvSpPr>
            <p:cNvPr id="84" name="TextBox 83">
              <a:extLst>
                <a:ext uri="{FF2B5EF4-FFF2-40B4-BE49-F238E27FC236}">
                  <a16:creationId xmlns:a16="http://schemas.microsoft.com/office/drawing/2014/main" id="{BEFFE049-7296-6441-8F17-DAD811428D62}"/>
                </a:ext>
              </a:extLst>
            </p:cNvPr>
            <p:cNvSpPr txBox="1"/>
            <p:nvPr/>
          </p:nvSpPr>
          <p:spPr>
            <a:xfrm rot="16200000">
              <a:off x="-766388" y="4908454"/>
              <a:ext cx="2240380" cy="230831"/>
            </a:xfrm>
            <a:prstGeom prst="rect">
              <a:avLst/>
            </a:prstGeom>
            <a:noFill/>
          </p:spPr>
          <p:txBody>
            <a:bodyPr wrap="square" rtlCol="0">
              <a:spAutoFit/>
            </a:bodyPr>
            <a:lstStyle/>
            <a:p>
              <a:r>
                <a:rPr lang="en-US" sz="900">
                  <a:latin typeface="+mj-lt"/>
                </a:rPr>
                <a:t>% of  RpL26 mRNA in fractions </a:t>
              </a:r>
            </a:p>
          </p:txBody>
        </p:sp>
        <p:cxnSp>
          <p:nvCxnSpPr>
            <p:cNvPr id="2" name="Straight Connector 1">
              <a:extLst>
                <a:ext uri="{FF2B5EF4-FFF2-40B4-BE49-F238E27FC236}">
                  <a16:creationId xmlns:a16="http://schemas.microsoft.com/office/drawing/2014/main" id="{2AC94095-16C1-4694-8CF9-8276C8420C4C}"/>
                </a:ext>
              </a:extLst>
            </p:cNvPr>
            <p:cNvCxnSpPr>
              <a:cxnSpLocks/>
            </p:cNvCxnSpPr>
            <p:nvPr/>
          </p:nvCxnSpPr>
          <p:spPr>
            <a:xfrm flipH="1" flipV="1">
              <a:off x="4292262" y="4847275"/>
              <a:ext cx="364561" cy="3497"/>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B5F07E1F-F999-424D-A432-003E18FA2356}"/>
                </a:ext>
              </a:extLst>
            </p:cNvPr>
            <p:cNvSpPr txBox="1"/>
            <p:nvPr/>
          </p:nvSpPr>
          <p:spPr>
            <a:xfrm>
              <a:off x="4354722" y="4603918"/>
              <a:ext cx="536621" cy="307777"/>
            </a:xfrm>
            <a:prstGeom prst="rect">
              <a:avLst/>
            </a:prstGeom>
            <a:noFill/>
          </p:spPr>
          <p:txBody>
            <a:bodyPr wrap="square" rtlCol="0">
              <a:spAutoFit/>
            </a:bodyPr>
            <a:lstStyle/>
            <a:p>
              <a:r>
                <a:rPr lang="en-US" sz="1400">
                  <a:latin typeface="+mj-lt"/>
                </a:rPr>
                <a:t>*</a:t>
              </a:r>
            </a:p>
          </p:txBody>
        </p:sp>
        <p:sp>
          <p:nvSpPr>
            <p:cNvPr id="141" name="TextBox 140">
              <a:extLst>
                <a:ext uri="{FF2B5EF4-FFF2-40B4-BE49-F238E27FC236}">
                  <a16:creationId xmlns:a16="http://schemas.microsoft.com/office/drawing/2014/main" id="{E5E9319D-D709-470E-9D78-05C33FE241BB}"/>
                </a:ext>
              </a:extLst>
            </p:cNvPr>
            <p:cNvSpPr txBox="1"/>
            <p:nvPr/>
          </p:nvSpPr>
          <p:spPr>
            <a:xfrm>
              <a:off x="1083129" y="5398689"/>
              <a:ext cx="536621" cy="307777"/>
            </a:xfrm>
            <a:prstGeom prst="rect">
              <a:avLst/>
            </a:prstGeom>
            <a:noFill/>
          </p:spPr>
          <p:txBody>
            <a:bodyPr wrap="square" rtlCol="0">
              <a:spAutoFit/>
            </a:bodyPr>
            <a:lstStyle/>
            <a:p>
              <a:r>
                <a:rPr lang="en-US" sz="1400">
                  <a:latin typeface="+mj-lt"/>
                </a:rPr>
                <a:t>*</a:t>
              </a:r>
            </a:p>
          </p:txBody>
        </p:sp>
        <p:cxnSp>
          <p:nvCxnSpPr>
            <p:cNvPr id="3" name="Straight Connector 2">
              <a:extLst>
                <a:ext uri="{FF2B5EF4-FFF2-40B4-BE49-F238E27FC236}">
                  <a16:creationId xmlns:a16="http://schemas.microsoft.com/office/drawing/2014/main" id="{1F33C137-52C0-4AEE-A6AD-EE9014FB6F83}"/>
                </a:ext>
              </a:extLst>
            </p:cNvPr>
            <p:cNvCxnSpPr>
              <a:cxnSpLocks/>
            </p:cNvCxnSpPr>
            <p:nvPr/>
          </p:nvCxnSpPr>
          <p:spPr>
            <a:xfrm flipV="1">
              <a:off x="1071016" y="5654592"/>
              <a:ext cx="317010" cy="3497"/>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FD72424F-6A9C-634D-B01D-A764D573BFAE}"/>
                </a:ext>
              </a:extLst>
            </p:cNvPr>
            <p:cNvSpPr txBox="1"/>
            <p:nvPr/>
          </p:nvSpPr>
          <p:spPr>
            <a:xfrm>
              <a:off x="4514250" y="3502607"/>
              <a:ext cx="2251466" cy="230832"/>
            </a:xfrm>
            <a:prstGeom prst="rect">
              <a:avLst/>
            </a:prstGeom>
            <a:noFill/>
          </p:spPr>
          <p:txBody>
            <a:bodyPr wrap="square" rtlCol="0">
              <a:spAutoFit/>
            </a:bodyPr>
            <a:lstStyle/>
            <a:p>
              <a:r>
                <a:rPr lang="en-US" sz="900"/>
                <a:t>SE is plotted, </a:t>
              </a:r>
              <a:r>
                <a:rPr lang="en-US" sz="900">
                  <a:latin typeface="+mj-lt"/>
                </a:rPr>
                <a:t>Student’s</a:t>
              </a:r>
              <a:r>
                <a:rPr lang="en-US" sz="900"/>
                <a:t> t-test, n=3, p&lt;0.001</a:t>
              </a:r>
            </a:p>
          </p:txBody>
        </p:sp>
      </p:grpSp>
      <p:sp>
        <p:nvSpPr>
          <p:cNvPr id="101" name="TextBox 100">
            <a:extLst>
              <a:ext uri="{FF2B5EF4-FFF2-40B4-BE49-F238E27FC236}">
                <a16:creationId xmlns:a16="http://schemas.microsoft.com/office/drawing/2014/main" id="{8D2B8033-E645-8240-8814-D5781D48EB90}"/>
              </a:ext>
            </a:extLst>
          </p:cNvPr>
          <p:cNvSpPr txBox="1"/>
          <p:nvPr/>
        </p:nvSpPr>
        <p:spPr>
          <a:xfrm>
            <a:off x="5946818" y="2402469"/>
            <a:ext cx="605927" cy="307777"/>
          </a:xfrm>
          <a:prstGeom prst="rect">
            <a:avLst/>
          </a:prstGeom>
          <a:noFill/>
        </p:spPr>
        <p:txBody>
          <a:bodyPr wrap="square" rtlCol="0">
            <a:spAutoFit/>
          </a:bodyPr>
          <a:lstStyle/>
          <a:p>
            <a:r>
              <a:rPr lang="en-US" sz="1400"/>
              <a:t>***</a:t>
            </a:r>
          </a:p>
        </p:txBody>
      </p:sp>
    </p:spTree>
    <p:extLst>
      <p:ext uri="{BB962C8B-B14F-4D97-AF65-F5344CB8AC3E}">
        <p14:creationId xmlns:p14="http://schemas.microsoft.com/office/powerpoint/2010/main" val="45073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C5FA77-7616-7341-B5E8-615184232354}"/>
              </a:ext>
            </a:extLst>
          </p:cNvPr>
          <p:cNvSpPr txBox="1"/>
          <p:nvPr/>
        </p:nvSpPr>
        <p:spPr>
          <a:xfrm>
            <a:off x="200526" y="262254"/>
            <a:ext cx="6035040" cy="2123658"/>
          </a:xfrm>
          <a:prstGeom prst="rect">
            <a:avLst/>
          </a:prstGeom>
          <a:noFill/>
        </p:spPr>
        <p:txBody>
          <a:bodyPr wrap="square" rtlCol="0" anchor="t">
            <a:spAutoFit/>
          </a:bodyPr>
          <a:lstStyle/>
          <a:p>
            <a:pPr algn="just"/>
            <a:r>
              <a:rPr lang="en-US" sz="1200" b="1"/>
              <a:t>Sup 2: </a:t>
            </a:r>
            <a:r>
              <a:rPr lang="en-GB" sz="1200" b="1">
                <a:cs typeface="Arial"/>
              </a:rPr>
              <a:t>Differentiation of SH-SY5Y results in a reduction in the level of active translation.</a:t>
            </a:r>
          </a:p>
          <a:p>
            <a:pPr algn="just"/>
            <a:endParaRPr lang="en-GB" sz="1200" b="1">
              <a:cs typeface="Arial"/>
            </a:endParaRPr>
          </a:p>
          <a:p>
            <a:pPr algn="just"/>
            <a:r>
              <a:rPr lang="en-US" sz="1200"/>
              <a:t>(A) Sucrose gradient UV absorbance profiles of undifferentiated (Control) and differentiated (RA) cells reveals global translation is reduced upon differentiation. Peaks correspond to ribosomal subunits (40S, 60S), monosome (80S) and polysomes. (B) Quantification of Polysome/Monosome (P/M) ratio indicates reduction of active translation is significant upon RA treatment (student’s t-test, n=3, p&lt;0.001). (C) RPL26 ribosomal protein mRNA shift from polysomes to RNPs and ribosomal subunits upon differentiation, as shown by RT-qPCR across gradient </a:t>
            </a:r>
            <a:r>
              <a:rPr lang="en-US" sz="1200">
                <a:cs typeface="Calibri"/>
              </a:rPr>
              <a:t>with GAPDH mRNA controls (Control; light grey, RA; dark grey) </a:t>
            </a:r>
            <a:r>
              <a:rPr lang="en-US" sz="1200"/>
              <a:t>(student’s t-test, n=3, p&lt;0.05). </a:t>
            </a:r>
            <a:r>
              <a:rPr lang="en-US" sz="1200">
                <a:cs typeface="Calibri"/>
              </a:rPr>
              <a:t>RT-qPCR across gradients of RPS28 (D) and RPL37 (E) mRNAs respectively </a:t>
            </a:r>
            <a:r>
              <a:rPr lang="en-US" sz="1200">
                <a:ea typeface="+mn-lt"/>
                <a:cs typeface="+mn-lt"/>
              </a:rPr>
              <a:t> (Student's t-test, n=3, p&lt;0.05)</a:t>
            </a:r>
            <a:r>
              <a:rPr lang="en-US" sz="1200">
                <a:cs typeface="Calibri"/>
              </a:rPr>
              <a:t>.</a:t>
            </a:r>
          </a:p>
        </p:txBody>
      </p:sp>
    </p:spTree>
    <p:extLst>
      <p:ext uri="{BB962C8B-B14F-4D97-AF65-F5344CB8AC3E}">
        <p14:creationId xmlns:p14="http://schemas.microsoft.com/office/powerpoint/2010/main" val="3660304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17">
            <a:extLst>
              <a:ext uri="{FF2B5EF4-FFF2-40B4-BE49-F238E27FC236}">
                <a16:creationId xmlns:a16="http://schemas.microsoft.com/office/drawing/2014/main" id="{AD30B3E6-9918-F741-997B-84EA742121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3675" y="7889077"/>
            <a:ext cx="2987043" cy="2011824"/>
          </a:xfrm>
          <a:prstGeom prst="rect">
            <a:avLst/>
          </a:prstGeom>
        </p:spPr>
      </p:pic>
      <p:sp>
        <p:nvSpPr>
          <p:cNvPr id="50" name="TextBox 49">
            <a:extLst>
              <a:ext uri="{FF2B5EF4-FFF2-40B4-BE49-F238E27FC236}">
                <a16:creationId xmlns:a16="http://schemas.microsoft.com/office/drawing/2014/main" id="{41F7D1AF-C4DA-AA49-887D-92E968E5598D}"/>
              </a:ext>
            </a:extLst>
          </p:cNvPr>
          <p:cNvSpPr txBox="1"/>
          <p:nvPr/>
        </p:nvSpPr>
        <p:spPr>
          <a:xfrm>
            <a:off x="3140250" y="27796"/>
            <a:ext cx="796642" cy="369332"/>
          </a:xfrm>
          <a:prstGeom prst="rect">
            <a:avLst/>
          </a:prstGeom>
          <a:noFill/>
        </p:spPr>
        <p:txBody>
          <a:bodyPr wrap="square" rtlCol="0">
            <a:spAutoFit/>
          </a:bodyPr>
          <a:lstStyle/>
          <a:p>
            <a:r>
              <a:rPr lang="en-US" b="1">
                <a:latin typeface="+mj-lt"/>
              </a:rPr>
              <a:t>Sup 3</a:t>
            </a:r>
          </a:p>
        </p:txBody>
      </p:sp>
      <p:pic>
        <p:nvPicPr>
          <p:cNvPr id="51" name="Picture 50" descr="A picture containing screenshot&#10;&#10;Description automatically generated">
            <a:extLst>
              <a:ext uri="{FF2B5EF4-FFF2-40B4-BE49-F238E27FC236}">
                <a16:creationId xmlns:a16="http://schemas.microsoft.com/office/drawing/2014/main" id="{06B7E1B5-5546-E043-899C-49CCDB93F58A}"/>
              </a:ext>
            </a:extLst>
          </p:cNvPr>
          <p:cNvPicPr>
            <a:picLocks noChangeAspect="1"/>
          </p:cNvPicPr>
          <p:nvPr/>
        </p:nvPicPr>
        <p:blipFill>
          <a:blip r:embed="rId4"/>
          <a:stretch>
            <a:fillRect/>
          </a:stretch>
        </p:blipFill>
        <p:spPr>
          <a:xfrm>
            <a:off x="170746" y="598073"/>
            <a:ext cx="3212706" cy="3119313"/>
          </a:xfrm>
          <a:prstGeom prst="rect">
            <a:avLst/>
          </a:prstGeom>
        </p:spPr>
      </p:pic>
      <p:pic>
        <p:nvPicPr>
          <p:cNvPr id="52" name="Picture 51" descr="A screenshot of a cell phone&#10;&#10;Description automatically generated">
            <a:extLst>
              <a:ext uri="{FF2B5EF4-FFF2-40B4-BE49-F238E27FC236}">
                <a16:creationId xmlns:a16="http://schemas.microsoft.com/office/drawing/2014/main" id="{7676946E-2FC5-F544-A014-B81B5F690BB1}"/>
              </a:ext>
            </a:extLst>
          </p:cNvPr>
          <p:cNvPicPr>
            <a:picLocks noChangeAspect="1"/>
          </p:cNvPicPr>
          <p:nvPr/>
        </p:nvPicPr>
        <p:blipFill>
          <a:blip r:embed="rId5"/>
          <a:stretch>
            <a:fillRect/>
          </a:stretch>
        </p:blipFill>
        <p:spPr>
          <a:xfrm>
            <a:off x="3848323" y="585189"/>
            <a:ext cx="2474426" cy="3282530"/>
          </a:xfrm>
          <a:prstGeom prst="rect">
            <a:avLst/>
          </a:prstGeom>
        </p:spPr>
      </p:pic>
      <p:sp>
        <p:nvSpPr>
          <p:cNvPr id="54" name="TextBox 53">
            <a:extLst>
              <a:ext uri="{FF2B5EF4-FFF2-40B4-BE49-F238E27FC236}">
                <a16:creationId xmlns:a16="http://schemas.microsoft.com/office/drawing/2014/main" id="{231F15D4-59BD-664B-B9A8-620B2776DF3E}"/>
              </a:ext>
            </a:extLst>
          </p:cNvPr>
          <p:cNvSpPr txBox="1"/>
          <p:nvPr/>
        </p:nvSpPr>
        <p:spPr>
          <a:xfrm>
            <a:off x="-3976" y="3847598"/>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C</a:t>
            </a:r>
          </a:p>
        </p:txBody>
      </p:sp>
      <p:grpSp>
        <p:nvGrpSpPr>
          <p:cNvPr id="55" name="Group 54">
            <a:extLst>
              <a:ext uri="{FF2B5EF4-FFF2-40B4-BE49-F238E27FC236}">
                <a16:creationId xmlns:a16="http://schemas.microsoft.com/office/drawing/2014/main" id="{83E51F1B-E302-6844-98A5-5BBEA9B4B149}"/>
              </a:ext>
            </a:extLst>
          </p:cNvPr>
          <p:cNvGrpSpPr/>
          <p:nvPr/>
        </p:nvGrpSpPr>
        <p:grpSpPr>
          <a:xfrm>
            <a:off x="728981" y="4002660"/>
            <a:ext cx="2217918" cy="1064913"/>
            <a:chOff x="4573926" y="108973"/>
            <a:chExt cx="2217918" cy="1064913"/>
          </a:xfrm>
        </p:grpSpPr>
        <p:grpSp>
          <p:nvGrpSpPr>
            <p:cNvPr id="56" name="Ομάδα 13">
              <a:extLst>
                <a:ext uri="{FF2B5EF4-FFF2-40B4-BE49-F238E27FC236}">
                  <a16:creationId xmlns:a16="http://schemas.microsoft.com/office/drawing/2014/main" id="{335899C6-12D8-7B48-B679-18D68653C2F1}"/>
                </a:ext>
              </a:extLst>
            </p:cNvPr>
            <p:cNvGrpSpPr/>
            <p:nvPr/>
          </p:nvGrpSpPr>
          <p:grpSpPr>
            <a:xfrm>
              <a:off x="4660069" y="860403"/>
              <a:ext cx="2131775" cy="313483"/>
              <a:chOff x="4667178" y="879898"/>
              <a:chExt cx="2131775" cy="313483"/>
            </a:xfrm>
          </p:grpSpPr>
          <p:sp>
            <p:nvSpPr>
              <p:cNvPr id="60" name="TextBox 59">
                <a:extLst>
                  <a:ext uri="{FF2B5EF4-FFF2-40B4-BE49-F238E27FC236}">
                    <a16:creationId xmlns:a16="http://schemas.microsoft.com/office/drawing/2014/main" id="{2006BDF9-45D3-0948-97E8-C33EEF35DC94}"/>
                  </a:ext>
                </a:extLst>
              </p:cNvPr>
              <p:cNvSpPr txBox="1"/>
              <p:nvPr/>
            </p:nvSpPr>
            <p:spPr>
              <a:xfrm>
                <a:off x="6132203" y="885604"/>
                <a:ext cx="666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000000"/>
                    </a:solidFill>
                    <a:cs typeface="Calibri"/>
                  </a:rPr>
                  <a:t>178</a:t>
                </a:r>
              </a:p>
            </p:txBody>
          </p:sp>
          <p:sp>
            <p:nvSpPr>
              <p:cNvPr id="61" name="TextBox 60">
                <a:extLst>
                  <a:ext uri="{FF2B5EF4-FFF2-40B4-BE49-F238E27FC236}">
                    <a16:creationId xmlns:a16="http://schemas.microsoft.com/office/drawing/2014/main" id="{67F72412-32D3-D544-BABA-2A1B7CD99282}"/>
                  </a:ext>
                </a:extLst>
              </p:cNvPr>
              <p:cNvSpPr txBox="1"/>
              <p:nvPr/>
            </p:nvSpPr>
            <p:spPr>
              <a:xfrm>
                <a:off x="4667178" y="879898"/>
                <a:ext cx="666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000000"/>
                    </a:solidFill>
                    <a:cs typeface="Calibri"/>
                  </a:rPr>
                  <a:t>100</a:t>
                </a:r>
              </a:p>
            </p:txBody>
          </p:sp>
        </p:grpSp>
        <p:sp>
          <p:nvSpPr>
            <p:cNvPr id="57" name="Rectangle 56">
              <a:extLst>
                <a:ext uri="{FF2B5EF4-FFF2-40B4-BE49-F238E27FC236}">
                  <a16:creationId xmlns:a16="http://schemas.microsoft.com/office/drawing/2014/main" id="{515415B7-B40D-5743-8080-3DCD42ED90E2}"/>
                </a:ext>
              </a:extLst>
            </p:cNvPr>
            <p:cNvSpPr/>
            <p:nvPr/>
          </p:nvSpPr>
          <p:spPr>
            <a:xfrm>
              <a:off x="4573926" y="708554"/>
              <a:ext cx="1042599" cy="246221"/>
            </a:xfrm>
            <a:prstGeom prst="rect">
              <a:avLst/>
            </a:prstGeom>
          </p:spPr>
          <p:txBody>
            <a:bodyPr wrap="square">
              <a:spAutoFit/>
            </a:bodyPr>
            <a:lstStyle/>
            <a:p>
              <a:r>
                <a:rPr lang="en-US" sz="1000">
                  <a:latin typeface="+mj-lt"/>
                </a:rPr>
                <a:t>Downregulated</a:t>
              </a:r>
            </a:p>
          </p:txBody>
        </p:sp>
        <p:sp>
          <p:nvSpPr>
            <p:cNvPr id="58" name="Rectangle 57">
              <a:extLst>
                <a:ext uri="{FF2B5EF4-FFF2-40B4-BE49-F238E27FC236}">
                  <a16:creationId xmlns:a16="http://schemas.microsoft.com/office/drawing/2014/main" id="{B72C0E1E-DB5F-FF45-81C8-1899FB0DC1FF}"/>
                </a:ext>
              </a:extLst>
            </p:cNvPr>
            <p:cNvSpPr/>
            <p:nvPr/>
          </p:nvSpPr>
          <p:spPr>
            <a:xfrm>
              <a:off x="5828121" y="734878"/>
              <a:ext cx="909817" cy="246221"/>
            </a:xfrm>
            <a:prstGeom prst="rect">
              <a:avLst/>
            </a:prstGeom>
          </p:spPr>
          <p:txBody>
            <a:bodyPr wrap="square">
              <a:spAutoFit/>
            </a:bodyPr>
            <a:lstStyle/>
            <a:p>
              <a:r>
                <a:rPr lang="en-US" sz="1000">
                  <a:latin typeface="+mj-lt"/>
                </a:rPr>
                <a:t>Upregulated</a:t>
              </a:r>
            </a:p>
          </p:txBody>
        </p:sp>
        <p:sp>
          <p:nvSpPr>
            <p:cNvPr id="59" name="TextBox 58">
              <a:extLst>
                <a:ext uri="{FF2B5EF4-FFF2-40B4-BE49-F238E27FC236}">
                  <a16:creationId xmlns:a16="http://schemas.microsoft.com/office/drawing/2014/main" id="{05947621-4279-6140-9220-ACF6C386CDBB}"/>
                </a:ext>
              </a:extLst>
            </p:cNvPr>
            <p:cNvSpPr txBox="1"/>
            <p:nvPr/>
          </p:nvSpPr>
          <p:spPr>
            <a:xfrm>
              <a:off x="4764696" y="108973"/>
              <a:ext cx="1910131" cy="246221"/>
            </a:xfrm>
            <a:prstGeom prst="rect">
              <a:avLst/>
            </a:prstGeom>
            <a:solidFill>
              <a:schemeClr val="bg1"/>
            </a:solidFill>
          </p:spPr>
          <p:txBody>
            <a:bodyPr wrap="square" rtlCol="0">
              <a:spAutoFit/>
            </a:bodyPr>
            <a:lstStyle/>
            <a:p>
              <a:r>
                <a:rPr lang="en-US" sz="1000" b="1">
                  <a:latin typeface="+mj-lt"/>
                </a:rPr>
                <a:t>Control vs RA Total RNA-Seq</a:t>
              </a:r>
            </a:p>
          </p:txBody>
        </p:sp>
      </p:grpSp>
      <p:grpSp>
        <p:nvGrpSpPr>
          <p:cNvPr id="5" name="Group 4">
            <a:extLst>
              <a:ext uri="{FF2B5EF4-FFF2-40B4-BE49-F238E27FC236}">
                <a16:creationId xmlns:a16="http://schemas.microsoft.com/office/drawing/2014/main" id="{34486062-0C57-6343-8FC4-B4B02B1B6C68}"/>
              </a:ext>
            </a:extLst>
          </p:cNvPr>
          <p:cNvGrpSpPr/>
          <p:nvPr/>
        </p:nvGrpSpPr>
        <p:grpSpPr>
          <a:xfrm>
            <a:off x="310436" y="4366348"/>
            <a:ext cx="2563213" cy="3246242"/>
            <a:chOff x="282160" y="4658719"/>
            <a:chExt cx="2563213" cy="3246242"/>
          </a:xfrm>
        </p:grpSpPr>
        <p:pic>
          <p:nvPicPr>
            <p:cNvPr id="53" name="Picture 52">
              <a:extLst>
                <a:ext uri="{FF2B5EF4-FFF2-40B4-BE49-F238E27FC236}">
                  <a16:creationId xmlns:a16="http://schemas.microsoft.com/office/drawing/2014/main" id="{D0820C8C-7097-DE45-A2BF-2A16CE1E9478}"/>
                </a:ext>
              </a:extLst>
            </p:cNvPr>
            <p:cNvPicPr>
              <a:picLocks noChangeAspect="1"/>
            </p:cNvPicPr>
            <p:nvPr/>
          </p:nvPicPr>
          <p:blipFill rotWithShape="1">
            <a:blip r:embed="rId6"/>
            <a:srcRect t="18011"/>
            <a:stretch/>
          </p:blipFill>
          <p:spPr>
            <a:xfrm>
              <a:off x="282160" y="4658719"/>
              <a:ext cx="2474601" cy="3246242"/>
            </a:xfrm>
            <a:prstGeom prst="rect">
              <a:avLst/>
            </a:prstGeom>
          </p:spPr>
        </p:pic>
        <p:sp>
          <p:nvSpPr>
            <p:cNvPr id="62" name="TextBox 61">
              <a:extLst>
                <a:ext uri="{FF2B5EF4-FFF2-40B4-BE49-F238E27FC236}">
                  <a16:creationId xmlns:a16="http://schemas.microsoft.com/office/drawing/2014/main" id="{53FB4165-54A4-F249-87E0-7E6E69677660}"/>
                </a:ext>
              </a:extLst>
            </p:cNvPr>
            <p:cNvSpPr txBox="1"/>
            <p:nvPr/>
          </p:nvSpPr>
          <p:spPr>
            <a:xfrm>
              <a:off x="1925054" y="6767575"/>
              <a:ext cx="765975" cy="230832"/>
            </a:xfrm>
            <a:prstGeom prst="rect">
              <a:avLst/>
            </a:prstGeom>
            <a:noFill/>
            <a:ln>
              <a:noFill/>
            </a:ln>
          </p:spPr>
          <p:txBody>
            <a:bodyPr wrap="square" rtlCol="0">
              <a:spAutoFit/>
            </a:bodyPr>
            <a:lstStyle/>
            <a:p>
              <a:r>
                <a:rPr lang="en-GB" sz="900">
                  <a:solidFill>
                    <a:srgbClr val="0532B9"/>
                  </a:solidFill>
                </a:rPr>
                <a:t>(LINC01116)</a:t>
              </a:r>
            </a:p>
          </p:txBody>
        </p:sp>
        <p:sp>
          <p:nvSpPr>
            <p:cNvPr id="63" name="TextBox 62">
              <a:extLst>
                <a:ext uri="{FF2B5EF4-FFF2-40B4-BE49-F238E27FC236}">
                  <a16:creationId xmlns:a16="http://schemas.microsoft.com/office/drawing/2014/main" id="{EC77650B-C8C4-4940-A45E-E2F83CACB642}"/>
                </a:ext>
              </a:extLst>
            </p:cNvPr>
            <p:cNvSpPr txBox="1"/>
            <p:nvPr/>
          </p:nvSpPr>
          <p:spPr>
            <a:xfrm>
              <a:off x="2079398" y="5387133"/>
              <a:ext cx="765975" cy="230832"/>
            </a:xfrm>
            <a:prstGeom prst="rect">
              <a:avLst/>
            </a:prstGeom>
            <a:noFill/>
            <a:ln>
              <a:noFill/>
            </a:ln>
          </p:spPr>
          <p:txBody>
            <a:bodyPr wrap="square" rtlCol="0">
              <a:spAutoFit/>
            </a:bodyPr>
            <a:lstStyle/>
            <a:p>
              <a:r>
                <a:rPr lang="en-GB" sz="900">
                  <a:solidFill>
                    <a:srgbClr val="0532B9"/>
                  </a:solidFill>
                </a:rPr>
                <a:t>(LINC02143)</a:t>
              </a:r>
            </a:p>
          </p:txBody>
        </p:sp>
      </p:grpSp>
      <p:grpSp>
        <p:nvGrpSpPr>
          <p:cNvPr id="64" name="Group 63">
            <a:extLst>
              <a:ext uri="{FF2B5EF4-FFF2-40B4-BE49-F238E27FC236}">
                <a16:creationId xmlns:a16="http://schemas.microsoft.com/office/drawing/2014/main" id="{164A3DF0-92B2-3044-B396-9A85D32BBBFF}"/>
              </a:ext>
            </a:extLst>
          </p:cNvPr>
          <p:cNvGrpSpPr/>
          <p:nvPr/>
        </p:nvGrpSpPr>
        <p:grpSpPr>
          <a:xfrm>
            <a:off x="385909" y="4243750"/>
            <a:ext cx="2870644" cy="244899"/>
            <a:chOff x="4521845" y="-5982"/>
            <a:chExt cx="2870644" cy="244899"/>
          </a:xfrm>
        </p:grpSpPr>
        <p:sp>
          <p:nvSpPr>
            <p:cNvPr id="65" name="Oval 64">
              <a:extLst>
                <a:ext uri="{FF2B5EF4-FFF2-40B4-BE49-F238E27FC236}">
                  <a16:creationId xmlns:a16="http://schemas.microsoft.com/office/drawing/2014/main" id="{AB92F4E9-C481-054A-A30B-C100C7688CC1}"/>
                </a:ext>
              </a:extLst>
            </p:cNvPr>
            <p:cNvSpPr/>
            <p:nvPr/>
          </p:nvSpPr>
          <p:spPr>
            <a:xfrm>
              <a:off x="4521845" y="91981"/>
              <a:ext cx="82619" cy="8172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6" name="Oval 65">
              <a:extLst>
                <a:ext uri="{FF2B5EF4-FFF2-40B4-BE49-F238E27FC236}">
                  <a16:creationId xmlns:a16="http://schemas.microsoft.com/office/drawing/2014/main" id="{C68C5CF5-6901-6742-A242-25533A19BF11}"/>
                </a:ext>
              </a:extLst>
            </p:cNvPr>
            <p:cNvSpPr/>
            <p:nvPr/>
          </p:nvSpPr>
          <p:spPr>
            <a:xfrm>
              <a:off x="4906898" y="93207"/>
              <a:ext cx="82619" cy="81720"/>
            </a:xfrm>
            <a:prstGeom prst="ellipse">
              <a:avLst/>
            </a:prstGeom>
            <a:solidFill>
              <a:srgbClr val="90C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7" name="Oval 66">
              <a:extLst>
                <a:ext uri="{FF2B5EF4-FFF2-40B4-BE49-F238E27FC236}">
                  <a16:creationId xmlns:a16="http://schemas.microsoft.com/office/drawing/2014/main" id="{7009CB94-AA32-0E4B-ACF5-2898DC804915}"/>
                </a:ext>
              </a:extLst>
            </p:cNvPr>
            <p:cNvSpPr/>
            <p:nvPr/>
          </p:nvSpPr>
          <p:spPr>
            <a:xfrm>
              <a:off x="5525746" y="88357"/>
              <a:ext cx="82619" cy="81720"/>
            </a:xfrm>
            <a:prstGeom prst="ellipse">
              <a:avLst/>
            </a:prstGeom>
            <a:solidFill>
              <a:srgbClr val="A0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8" name="Oval 67">
              <a:extLst>
                <a:ext uri="{FF2B5EF4-FFF2-40B4-BE49-F238E27FC236}">
                  <a16:creationId xmlns:a16="http://schemas.microsoft.com/office/drawing/2014/main" id="{C9D3B5F5-F609-3641-8E88-1A5F61E4DB7A}"/>
                </a:ext>
              </a:extLst>
            </p:cNvPr>
            <p:cNvSpPr/>
            <p:nvPr/>
          </p:nvSpPr>
          <p:spPr>
            <a:xfrm>
              <a:off x="6010753" y="86430"/>
              <a:ext cx="82619" cy="81720"/>
            </a:xfrm>
            <a:prstGeom prst="ellipse">
              <a:avLst/>
            </a:prstGeom>
            <a:solidFill>
              <a:srgbClr val="F6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9" name="TextBox 68">
              <a:extLst>
                <a:ext uri="{FF2B5EF4-FFF2-40B4-BE49-F238E27FC236}">
                  <a16:creationId xmlns:a16="http://schemas.microsoft.com/office/drawing/2014/main" id="{5BFAEA50-226C-5A45-9D43-780F641014D4}"/>
                </a:ext>
              </a:extLst>
            </p:cNvPr>
            <p:cNvSpPr txBox="1"/>
            <p:nvPr/>
          </p:nvSpPr>
          <p:spPr>
            <a:xfrm>
              <a:off x="4559617" y="23473"/>
              <a:ext cx="464988"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NS</a:t>
              </a:r>
            </a:p>
          </p:txBody>
        </p:sp>
        <p:sp>
          <p:nvSpPr>
            <p:cNvPr id="70" name="TextBox 69">
              <a:extLst>
                <a:ext uri="{FF2B5EF4-FFF2-40B4-BE49-F238E27FC236}">
                  <a16:creationId xmlns:a16="http://schemas.microsoft.com/office/drawing/2014/main" id="{6D1CB437-E1BB-3E4A-8B75-5ADA5A27C35F}"/>
                </a:ext>
              </a:extLst>
            </p:cNvPr>
            <p:cNvSpPr txBox="1"/>
            <p:nvPr/>
          </p:nvSpPr>
          <p:spPr>
            <a:xfrm>
              <a:off x="4937521" y="18651"/>
              <a:ext cx="676080"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Log2FC</a:t>
              </a:r>
            </a:p>
          </p:txBody>
        </p:sp>
        <p:sp>
          <p:nvSpPr>
            <p:cNvPr id="71" name="TextBox 70">
              <a:extLst>
                <a:ext uri="{FF2B5EF4-FFF2-40B4-BE49-F238E27FC236}">
                  <a16:creationId xmlns:a16="http://schemas.microsoft.com/office/drawing/2014/main" id="{EAF3F0DD-7505-A948-8644-1D81F7F659F5}"/>
                </a:ext>
              </a:extLst>
            </p:cNvPr>
            <p:cNvSpPr txBox="1"/>
            <p:nvPr/>
          </p:nvSpPr>
          <p:spPr>
            <a:xfrm>
              <a:off x="5536706" y="3971"/>
              <a:ext cx="676080"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p-value</a:t>
              </a:r>
            </a:p>
          </p:txBody>
        </p:sp>
        <p:sp>
          <p:nvSpPr>
            <p:cNvPr id="72" name="TextBox 71">
              <a:extLst>
                <a:ext uri="{FF2B5EF4-FFF2-40B4-BE49-F238E27FC236}">
                  <a16:creationId xmlns:a16="http://schemas.microsoft.com/office/drawing/2014/main" id="{89B64AFF-048D-624A-A0BB-99E6D1DADA67}"/>
                </a:ext>
              </a:extLst>
            </p:cNvPr>
            <p:cNvSpPr txBox="1"/>
            <p:nvPr/>
          </p:nvSpPr>
          <p:spPr>
            <a:xfrm>
              <a:off x="6057285" y="-5982"/>
              <a:ext cx="1335204"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p-value and Log2FC</a:t>
              </a:r>
            </a:p>
          </p:txBody>
        </p:sp>
      </p:grpSp>
      <p:sp>
        <p:nvSpPr>
          <p:cNvPr id="81" name="TextBox 80">
            <a:extLst>
              <a:ext uri="{FF2B5EF4-FFF2-40B4-BE49-F238E27FC236}">
                <a16:creationId xmlns:a16="http://schemas.microsoft.com/office/drawing/2014/main" id="{6282EAC1-B95D-C44D-903C-DAC25EC27362}"/>
              </a:ext>
            </a:extLst>
          </p:cNvPr>
          <p:cNvSpPr txBox="1"/>
          <p:nvPr/>
        </p:nvSpPr>
        <p:spPr>
          <a:xfrm>
            <a:off x="121977" y="372935"/>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A</a:t>
            </a:r>
          </a:p>
        </p:txBody>
      </p:sp>
      <p:sp>
        <p:nvSpPr>
          <p:cNvPr id="82" name="TextBox 81">
            <a:extLst>
              <a:ext uri="{FF2B5EF4-FFF2-40B4-BE49-F238E27FC236}">
                <a16:creationId xmlns:a16="http://schemas.microsoft.com/office/drawing/2014/main" id="{4C096FC5-6424-EE4C-9780-66CDD171C200}"/>
              </a:ext>
            </a:extLst>
          </p:cNvPr>
          <p:cNvSpPr txBox="1"/>
          <p:nvPr/>
        </p:nvSpPr>
        <p:spPr>
          <a:xfrm>
            <a:off x="3522348" y="372935"/>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B</a:t>
            </a:r>
          </a:p>
        </p:txBody>
      </p:sp>
      <p:sp>
        <p:nvSpPr>
          <p:cNvPr id="83" name="TextBox 82">
            <a:extLst>
              <a:ext uri="{FF2B5EF4-FFF2-40B4-BE49-F238E27FC236}">
                <a16:creationId xmlns:a16="http://schemas.microsoft.com/office/drawing/2014/main" id="{75E7D99C-C257-6543-B9A0-5D5FD9B751C6}"/>
              </a:ext>
            </a:extLst>
          </p:cNvPr>
          <p:cNvSpPr txBox="1"/>
          <p:nvPr/>
        </p:nvSpPr>
        <p:spPr>
          <a:xfrm>
            <a:off x="3275761" y="3847598"/>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j-lt"/>
                <a:cs typeface="Calibri"/>
              </a:rPr>
              <a:t>D</a:t>
            </a:r>
          </a:p>
        </p:txBody>
      </p:sp>
      <p:sp>
        <p:nvSpPr>
          <p:cNvPr id="36" name="TextBox 35">
            <a:extLst>
              <a:ext uri="{FF2B5EF4-FFF2-40B4-BE49-F238E27FC236}">
                <a16:creationId xmlns:a16="http://schemas.microsoft.com/office/drawing/2014/main" id="{705A9EC4-17ED-8145-AFA0-9CC2C755746A}"/>
              </a:ext>
            </a:extLst>
          </p:cNvPr>
          <p:cNvSpPr txBox="1"/>
          <p:nvPr/>
        </p:nvSpPr>
        <p:spPr>
          <a:xfrm>
            <a:off x="1562513" y="7632211"/>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F</a:t>
            </a:r>
          </a:p>
        </p:txBody>
      </p:sp>
      <p:sp>
        <p:nvSpPr>
          <p:cNvPr id="41" name="TextBox 40">
            <a:extLst>
              <a:ext uri="{FF2B5EF4-FFF2-40B4-BE49-F238E27FC236}">
                <a16:creationId xmlns:a16="http://schemas.microsoft.com/office/drawing/2014/main" id="{3AB592F1-8F3E-6C46-B7B6-5395ED81314B}"/>
              </a:ext>
            </a:extLst>
          </p:cNvPr>
          <p:cNvSpPr txBox="1"/>
          <p:nvPr/>
        </p:nvSpPr>
        <p:spPr>
          <a:xfrm>
            <a:off x="-4512007" y="6339792"/>
            <a:ext cx="449580" cy="369332"/>
          </a:xfrm>
          <a:prstGeom prst="rect">
            <a:avLst/>
          </a:prstGeom>
          <a:noFill/>
        </p:spPr>
        <p:txBody>
          <a:bodyPr wrap="square" rtlCol="0">
            <a:spAutoFit/>
          </a:bodyPr>
          <a:lstStyle/>
          <a:p>
            <a:r>
              <a:rPr lang="en-GB">
                <a:latin typeface="+mj-lt"/>
              </a:rPr>
              <a:t>E</a:t>
            </a:r>
          </a:p>
        </p:txBody>
      </p:sp>
      <p:grpSp>
        <p:nvGrpSpPr>
          <p:cNvPr id="3" name="Group 2">
            <a:extLst>
              <a:ext uri="{FF2B5EF4-FFF2-40B4-BE49-F238E27FC236}">
                <a16:creationId xmlns:a16="http://schemas.microsoft.com/office/drawing/2014/main" id="{6E30473D-6E0C-5548-9063-1EF8652EDE24}"/>
              </a:ext>
            </a:extLst>
          </p:cNvPr>
          <p:cNvGrpSpPr/>
          <p:nvPr/>
        </p:nvGrpSpPr>
        <p:grpSpPr>
          <a:xfrm>
            <a:off x="3683751" y="4039086"/>
            <a:ext cx="2965575" cy="2020129"/>
            <a:chOff x="3999646" y="3894485"/>
            <a:chExt cx="2965575" cy="2020129"/>
          </a:xfrm>
        </p:grpSpPr>
        <p:pic>
          <p:nvPicPr>
            <p:cNvPr id="49" name="Graphic 48">
              <a:extLst>
                <a:ext uri="{FF2B5EF4-FFF2-40B4-BE49-F238E27FC236}">
                  <a16:creationId xmlns:a16="http://schemas.microsoft.com/office/drawing/2014/main" id="{001AA188-F89E-084B-B08C-4AF969E9520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39524"/>
            <a:stretch/>
          </p:blipFill>
          <p:spPr>
            <a:xfrm>
              <a:off x="4534106" y="4003602"/>
              <a:ext cx="1789681" cy="1911012"/>
            </a:xfrm>
            <a:prstGeom prst="rect">
              <a:avLst/>
            </a:prstGeom>
          </p:spPr>
        </p:pic>
        <p:sp>
          <p:nvSpPr>
            <p:cNvPr id="43" name="TextBox 42">
              <a:extLst>
                <a:ext uri="{FF2B5EF4-FFF2-40B4-BE49-F238E27FC236}">
                  <a16:creationId xmlns:a16="http://schemas.microsoft.com/office/drawing/2014/main" id="{2ED4AB1F-589E-2F42-968A-7C6055CB0A8A}"/>
                </a:ext>
              </a:extLst>
            </p:cNvPr>
            <p:cNvSpPr txBox="1"/>
            <p:nvPr/>
          </p:nvSpPr>
          <p:spPr>
            <a:xfrm>
              <a:off x="3999646" y="3916855"/>
              <a:ext cx="1417885" cy="353337"/>
            </a:xfrm>
            <a:prstGeom prst="rect">
              <a:avLst/>
            </a:prstGeom>
            <a:noFill/>
            <a:ln>
              <a:noFill/>
            </a:ln>
          </p:spPr>
          <p:txBody>
            <a:bodyPr wrap="square" lIns="36000" tIns="36000" rIns="36000" bIns="396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latin typeface="+mj-lt"/>
                </a:rPr>
                <a:t>Upregulated </a:t>
              </a:r>
              <a:r>
                <a:rPr lang="en-US" sz="900" err="1">
                  <a:latin typeface="+mj-lt"/>
                </a:rPr>
                <a:t>lncRNAs</a:t>
              </a:r>
              <a:r>
                <a:rPr lang="en-US" sz="900">
                  <a:latin typeface="+mj-lt"/>
                </a:rPr>
                <a:t> upon differentiation in Total</a:t>
              </a:r>
            </a:p>
          </p:txBody>
        </p:sp>
        <p:sp>
          <p:nvSpPr>
            <p:cNvPr id="44" name="TextBox 43">
              <a:extLst>
                <a:ext uri="{FF2B5EF4-FFF2-40B4-BE49-F238E27FC236}">
                  <a16:creationId xmlns:a16="http://schemas.microsoft.com/office/drawing/2014/main" id="{75BA343E-E4AE-3A4E-A92C-999F7CA60D9C}"/>
                </a:ext>
              </a:extLst>
            </p:cNvPr>
            <p:cNvSpPr txBox="1"/>
            <p:nvPr/>
          </p:nvSpPr>
          <p:spPr>
            <a:xfrm>
              <a:off x="5455823" y="3894485"/>
              <a:ext cx="1509398" cy="349702"/>
            </a:xfrm>
            <a:prstGeom prst="rect">
              <a:avLst/>
            </a:prstGeom>
            <a:solidFill>
              <a:srgbClr val="FFFFFF">
                <a:alpha val="33000"/>
              </a:srgbClr>
            </a:solidFill>
            <a:ln>
              <a:no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latin typeface="+mj-lt"/>
                </a:rPr>
                <a:t>Upregulated </a:t>
              </a:r>
              <a:r>
                <a:rPr lang="en-US" sz="900" err="1">
                  <a:latin typeface="+mj-lt"/>
                </a:rPr>
                <a:t>lncRNAs</a:t>
              </a:r>
              <a:r>
                <a:rPr lang="en-US" sz="900">
                  <a:latin typeface="+mj-lt"/>
                </a:rPr>
                <a:t> upon differentiation in Polysomes</a:t>
              </a:r>
            </a:p>
          </p:txBody>
        </p:sp>
      </p:grpSp>
      <p:grpSp>
        <p:nvGrpSpPr>
          <p:cNvPr id="4" name="Group 3">
            <a:extLst>
              <a:ext uri="{FF2B5EF4-FFF2-40B4-BE49-F238E27FC236}">
                <a16:creationId xmlns:a16="http://schemas.microsoft.com/office/drawing/2014/main" id="{A497C9C4-C3AB-B94A-A6CE-834AE3781AD8}"/>
              </a:ext>
            </a:extLst>
          </p:cNvPr>
          <p:cNvGrpSpPr/>
          <p:nvPr/>
        </p:nvGrpSpPr>
        <p:grpSpPr>
          <a:xfrm>
            <a:off x="3492949" y="6057274"/>
            <a:ext cx="3217374" cy="1774130"/>
            <a:chOff x="3537891" y="6075563"/>
            <a:chExt cx="3217374" cy="1774130"/>
          </a:xfrm>
        </p:grpSpPr>
        <p:pic>
          <p:nvPicPr>
            <p:cNvPr id="73" name="Graphic 72">
              <a:extLst>
                <a:ext uri="{FF2B5EF4-FFF2-40B4-BE49-F238E27FC236}">
                  <a16:creationId xmlns:a16="http://schemas.microsoft.com/office/drawing/2014/main" id="{0B5858AD-2F26-B743-9E03-E8C91D59721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0354" t="34734" r="-911" b="1353"/>
            <a:stretch/>
          </p:blipFill>
          <p:spPr>
            <a:xfrm>
              <a:off x="4360746" y="6406808"/>
              <a:ext cx="1417885" cy="1442885"/>
            </a:xfrm>
            <a:prstGeom prst="rect">
              <a:avLst/>
            </a:prstGeom>
          </p:spPr>
        </p:pic>
        <p:grpSp>
          <p:nvGrpSpPr>
            <p:cNvPr id="45" name="Group 44">
              <a:extLst>
                <a:ext uri="{FF2B5EF4-FFF2-40B4-BE49-F238E27FC236}">
                  <a16:creationId xmlns:a16="http://schemas.microsoft.com/office/drawing/2014/main" id="{9D4CB5F9-6012-5B44-A1F9-670DC3C93488}"/>
                </a:ext>
              </a:extLst>
            </p:cNvPr>
            <p:cNvGrpSpPr/>
            <p:nvPr/>
          </p:nvGrpSpPr>
          <p:grpSpPr>
            <a:xfrm>
              <a:off x="3537891" y="6075563"/>
              <a:ext cx="3217374" cy="507854"/>
              <a:chOff x="164015" y="6394776"/>
              <a:chExt cx="3217374" cy="507854"/>
            </a:xfrm>
          </p:grpSpPr>
          <p:sp>
            <p:nvSpPr>
              <p:cNvPr id="46" name="TextBox 45">
                <a:extLst>
                  <a:ext uri="{FF2B5EF4-FFF2-40B4-BE49-F238E27FC236}">
                    <a16:creationId xmlns:a16="http://schemas.microsoft.com/office/drawing/2014/main" id="{0E46EDA3-71B3-EC49-A643-8F44433B90F2}"/>
                  </a:ext>
                </a:extLst>
              </p:cNvPr>
              <p:cNvSpPr txBox="1"/>
              <p:nvPr/>
            </p:nvSpPr>
            <p:spPr>
              <a:xfrm>
                <a:off x="1300309" y="6641020"/>
                <a:ext cx="184731" cy="261610"/>
              </a:xfrm>
              <a:prstGeom prst="rect">
                <a:avLst/>
              </a:prstGeom>
              <a:noFill/>
            </p:spPr>
            <p:txBody>
              <a:bodyPr wrap="none" rtlCol="0" anchor="t">
                <a:spAutoFit/>
              </a:bodyPr>
              <a:lstStyle/>
              <a:p>
                <a:endParaRPr lang="en-US" sz="1100">
                  <a:cs typeface="Calibri"/>
                </a:endParaRPr>
              </a:p>
            </p:txBody>
          </p:sp>
          <p:sp>
            <p:nvSpPr>
              <p:cNvPr id="47" name="TextBox 46">
                <a:extLst>
                  <a:ext uri="{FF2B5EF4-FFF2-40B4-BE49-F238E27FC236}">
                    <a16:creationId xmlns:a16="http://schemas.microsoft.com/office/drawing/2014/main" id="{90ACB953-A4C6-F048-9B7D-EA0969B64F0D}"/>
                  </a:ext>
                </a:extLst>
              </p:cNvPr>
              <p:cNvSpPr txBox="1"/>
              <p:nvPr/>
            </p:nvSpPr>
            <p:spPr>
              <a:xfrm>
                <a:off x="164015" y="6406940"/>
                <a:ext cx="1417885" cy="353337"/>
              </a:xfrm>
              <a:prstGeom prst="rect">
                <a:avLst/>
              </a:prstGeom>
              <a:noFill/>
              <a:ln>
                <a:noFill/>
              </a:ln>
            </p:spPr>
            <p:txBody>
              <a:bodyPr wrap="square" lIns="36000" tIns="36000" rIns="36000" bIns="396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latin typeface="+mj-lt"/>
                  </a:rPr>
                  <a:t>Downregulated </a:t>
                </a:r>
                <a:r>
                  <a:rPr lang="en-US" sz="900" err="1">
                    <a:latin typeface="+mj-lt"/>
                  </a:rPr>
                  <a:t>lncRNAs</a:t>
                </a:r>
                <a:r>
                  <a:rPr lang="en-US" sz="900">
                    <a:latin typeface="+mj-lt"/>
                  </a:rPr>
                  <a:t> upon differentiation in Total</a:t>
                </a:r>
              </a:p>
            </p:txBody>
          </p:sp>
          <p:sp>
            <p:nvSpPr>
              <p:cNvPr id="48" name="TextBox 47">
                <a:extLst>
                  <a:ext uri="{FF2B5EF4-FFF2-40B4-BE49-F238E27FC236}">
                    <a16:creationId xmlns:a16="http://schemas.microsoft.com/office/drawing/2014/main" id="{1E9A0E7F-B99D-8E46-9B61-956C7F385B73}"/>
                  </a:ext>
                </a:extLst>
              </p:cNvPr>
              <p:cNvSpPr txBox="1"/>
              <p:nvPr/>
            </p:nvSpPr>
            <p:spPr>
              <a:xfrm>
                <a:off x="1871991" y="6394776"/>
                <a:ext cx="1509398" cy="349702"/>
              </a:xfrm>
              <a:prstGeom prst="rect">
                <a:avLst/>
              </a:prstGeom>
              <a:solidFill>
                <a:srgbClr val="FFFFFF">
                  <a:alpha val="33000"/>
                </a:srgbClr>
              </a:solidFill>
              <a:ln>
                <a:no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latin typeface="+mj-lt"/>
                  </a:rPr>
                  <a:t>Downregulated </a:t>
                </a:r>
                <a:r>
                  <a:rPr lang="en-US" sz="900" err="1">
                    <a:latin typeface="+mj-lt"/>
                  </a:rPr>
                  <a:t>lncRNAs</a:t>
                </a:r>
                <a:r>
                  <a:rPr lang="en-US" sz="900">
                    <a:latin typeface="+mj-lt"/>
                  </a:rPr>
                  <a:t> upon differentiation in Polysomes</a:t>
                </a:r>
              </a:p>
            </p:txBody>
          </p:sp>
        </p:grpSp>
      </p:grpSp>
      <p:sp>
        <p:nvSpPr>
          <p:cNvPr id="74" name="TextBox 73">
            <a:extLst>
              <a:ext uri="{FF2B5EF4-FFF2-40B4-BE49-F238E27FC236}">
                <a16:creationId xmlns:a16="http://schemas.microsoft.com/office/drawing/2014/main" id="{2FB23FD7-627D-FE4E-9683-D0DFA31A8862}"/>
              </a:ext>
            </a:extLst>
          </p:cNvPr>
          <p:cNvSpPr txBox="1"/>
          <p:nvPr/>
        </p:nvSpPr>
        <p:spPr>
          <a:xfrm>
            <a:off x="3282217" y="5807650"/>
            <a:ext cx="428116" cy="380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a:t>
            </a:r>
          </a:p>
        </p:txBody>
      </p:sp>
      <p:sp>
        <p:nvSpPr>
          <p:cNvPr id="6" name="Content Placeholder 2">
            <a:extLst>
              <a:ext uri="{FF2B5EF4-FFF2-40B4-BE49-F238E27FC236}">
                <a16:creationId xmlns:a16="http://schemas.microsoft.com/office/drawing/2014/main" id="{712E204A-08ED-A540-AEE4-B7CDEC10E870}"/>
              </a:ext>
            </a:extLst>
          </p:cNvPr>
          <p:cNvSpPr txBox="1">
            <a:spLocks/>
          </p:cNvSpPr>
          <p:nvPr/>
        </p:nvSpPr>
        <p:spPr>
          <a:xfrm>
            <a:off x="2993951" y="7703622"/>
            <a:ext cx="1224260" cy="395333"/>
          </a:xfrm>
          <a:prstGeom prst="rect">
            <a:avLst/>
          </a:prstGeom>
          <a:no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100" b="1">
                <a:latin typeface="+mj-lt"/>
                <a:cs typeface="Calibri"/>
              </a:rPr>
              <a:t> DLGAP1-AS2</a:t>
            </a:r>
          </a:p>
        </p:txBody>
      </p:sp>
    </p:spTree>
    <p:extLst>
      <p:ext uri="{BB962C8B-B14F-4D97-AF65-F5344CB8AC3E}">
        <p14:creationId xmlns:p14="http://schemas.microsoft.com/office/powerpoint/2010/main" val="362826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060" y="430899"/>
            <a:ext cx="6346780" cy="2631490"/>
          </a:xfrm>
          <a:prstGeom prst="rect">
            <a:avLst/>
          </a:prstGeom>
        </p:spPr>
        <p:txBody>
          <a:bodyPr wrap="square" anchor="t">
            <a:spAutoFit/>
          </a:bodyPr>
          <a:lstStyle/>
          <a:p>
            <a:r>
              <a:rPr lang="en-US" sz="1100" b="1"/>
              <a:t>Sup 3: Regulation of lncRNA expression and polysome association</a:t>
            </a:r>
          </a:p>
          <a:p>
            <a:endParaRPr lang="en-US" sz="1100"/>
          </a:p>
          <a:p>
            <a:pPr algn="just"/>
            <a:r>
              <a:rPr lang="en-US" sz="1100"/>
              <a:t>(A) Pipeline of lncRNA differential expression analysis. (B) PCA of the RNA-Seq datasets shows that Control samples are more similar to each other than to RA treated samples. Control samples cluster separately from RA samples, indicating significant variation in gene expression between Control and differentiated cells. RA total samples cluster separately from RA polysome samples, whereas Control samples do not show different clustering, indicating that the variation in gene expression between RA total and RA polysome is greater than the variation between Control total and Control polysome. (C) Volcano plot displaying the significantly differentially expressed </a:t>
            </a:r>
            <a:r>
              <a:rPr lang="en-US" sz="1100" err="1"/>
              <a:t>lncRNAs</a:t>
            </a:r>
            <a:r>
              <a:rPr lang="en-US" sz="1100"/>
              <a:t> (labelled by their </a:t>
            </a:r>
            <a:r>
              <a:rPr lang="en-US" sz="1100" err="1"/>
              <a:t>geneIDs</a:t>
            </a:r>
            <a:r>
              <a:rPr lang="en-US" sz="1100"/>
              <a:t> and names for candidate </a:t>
            </a:r>
            <a:r>
              <a:rPr lang="en-US" sz="1100" err="1"/>
              <a:t>lncRNAs</a:t>
            </a:r>
            <a:r>
              <a:rPr lang="en-US" sz="1100"/>
              <a:t>) between Control and RA populations (Total) with log</a:t>
            </a:r>
            <a:r>
              <a:rPr lang="en-US" sz="1100" baseline="-25000"/>
              <a:t>2 </a:t>
            </a:r>
            <a:r>
              <a:rPr lang="en-US" sz="1100"/>
              <a:t>fold-change cutoff=1, </a:t>
            </a:r>
            <a:r>
              <a:rPr lang="en-US" sz="1100" err="1"/>
              <a:t>p</a:t>
            </a:r>
            <a:r>
              <a:rPr lang="en-US" sz="1100" baseline="30000" err="1"/>
              <a:t>adj</a:t>
            </a:r>
            <a:r>
              <a:rPr lang="en-US" sz="1100"/>
              <a:t>&lt;0.05. Venn diagrams showing overlap between lncRNA genes (D) upregulated and (E) downregulated  in Total and Polysome populations. (F) Example of lncRNA induced upon differentiation, DLGAP1-AS2. RNA-seq coverage for DLGAP1-AS2 in Control and RA conditions. </a:t>
            </a:r>
          </a:p>
          <a:p>
            <a:pPr marL="342900" indent="-342900">
              <a:buAutoNum type="alphaUcParenR"/>
            </a:pPr>
            <a:endParaRPr lang="en-US" sz="1100"/>
          </a:p>
          <a:p>
            <a:endParaRPr lang="en-US" sz="1100"/>
          </a:p>
        </p:txBody>
      </p:sp>
    </p:spTree>
    <p:extLst>
      <p:ext uri="{BB962C8B-B14F-4D97-AF65-F5344CB8AC3E}">
        <p14:creationId xmlns:p14="http://schemas.microsoft.com/office/powerpoint/2010/main" val="307810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36CBA0-D130-144D-9720-C3E2462BED2C}"/>
              </a:ext>
            </a:extLst>
          </p:cNvPr>
          <p:cNvGrpSpPr/>
          <p:nvPr/>
        </p:nvGrpSpPr>
        <p:grpSpPr>
          <a:xfrm>
            <a:off x="183770" y="598762"/>
            <a:ext cx="3971188" cy="2333268"/>
            <a:chOff x="60821" y="3479409"/>
            <a:chExt cx="3971188" cy="2333268"/>
          </a:xfrm>
        </p:grpSpPr>
        <p:graphicFrame>
          <p:nvGraphicFramePr>
            <p:cNvPr id="5" name="Γράφημα 21">
              <a:extLst>
                <a:ext uri="{FF2B5EF4-FFF2-40B4-BE49-F238E27FC236}">
                  <a16:creationId xmlns:a16="http://schemas.microsoft.com/office/drawing/2014/main" id="{CFE15ADD-31B8-F34D-9A4E-B8DC23992B83}"/>
                </a:ext>
              </a:extLst>
            </p:cNvPr>
            <p:cNvGraphicFramePr>
              <a:graphicFrameLocks/>
            </p:cNvGraphicFramePr>
            <p:nvPr>
              <p:extLst>
                <p:ext uri="{D42A27DB-BD31-4B8C-83A1-F6EECF244321}">
                  <p14:modId xmlns:p14="http://schemas.microsoft.com/office/powerpoint/2010/main" val="1486801150"/>
                </p:ext>
              </p:extLst>
            </p:nvPr>
          </p:nvGraphicFramePr>
          <p:xfrm>
            <a:off x="60821" y="3479409"/>
            <a:ext cx="3971188" cy="23332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F97924C-1AFF-F343-81D7-87A030D9C71E}"/>
                </a:ext>
              </a:extLst>
            </p:cNvPr>
            <p:cNvSpPr txBox="1"/>
            <p:nvPr/>
          </p:nvSpPr>
          <p:spPr>
            <a:xfrm>
              <a:off x="523434" y="4607560"/>
              <a:ext cx="160020" cy="230832"/>
            </a:xfrm>
            <a:prstGeom prst="rect">
              <a:avLst/>
            </a:prstGeom>
            <a:noFill/>
          </p:spPr>
          <p:txBody>
            <a:bodyPr wrap="square" rtlCol="0">
              <a:spAutoFit/>
            </a:bodyPr>
            <a:lstStyle/>
            <a:p>
              <a:r>
                <a:rPr lang="en-GB" sz="900">
                  <a:latin typeface="+mj-lt"/>
                </a:rPr>
                <a:t>*</a:t>
              </a:r>
            </a:p>
          </p:txBody>
        </p:sp>
        <p:sp>
          <p:nvSpPr>
            <p:cNvPr id="7" name="TextBox 6">
              <a:extLst>
                <a:ext uri="{FF2B5EF4-FFF2-40B4-BE49-F238E27FC236}">
                  <a16:creationId xmlns:a16="http://schemas.microsoft.com/office/drawing/2014/main" id="{AD402E73-8332-9242-AC80-15D9846A878A}"/>
                </a:ext>
              </a:extLst>
            </p:cNvPr>
            <p:cNvSpPr txBox="1"/>
            <p:nvPr/>
          </p:nvSpPr>
          <p:spPr>
            <a:xfrm>
              <a:off x="791585" y="4607560"/>
              <a:ext cx="371602" cy="230832"/>
            </a:xfrm>
            <a:prstGeom prst="rect">
              <a:avLst/>
            </a:prstGeom>
            <a:noFill/>
          </p:spPr>
          <p:txBody>
            <a:bodyPr wrap="square" rtlCol="0">
              <a:spAutoFit/>
            </a:bodyPr>
            <a:lstStyle/>
            <a:p>
              <a:r>
                <a:rPr lang="en-GB" sz="900">
                  <a:latin typeface="+mj-lt"/>
                </a:rPr>
                <a:t>**</a:t>
              </a:r>
            </a:p>
          </p:txBody>
        </p:sp>
        <p:grpSp>
          <p:nvGrpSpPr>
            <p:cNvPr id="8" name="Ομάδα 28">
              <a:extLst>
                <a:ext uri="{FF2B5EF4-FFF2-40B4-BE49-F238E27FC236}">
                  <a16:creationId xmlns:a16="http://schemas.microsoft.com/office/drawing/2014/main" id="{6B5E120F-0D83-CA48-8EDA-BC094D99D579}"/>
                </a:ext>
              </a:extLst>
            </p:cNvPr>
            <p:cNvGrpSpPr/>
            <p:nvPr/>
          </p:nvGrpSpPr>
          <p:grpSpPr>
            <a:xfrm>
              <a:off x="1921860" y="3970993"/>
              <a:ext cx="117983" cy="1021377"/>
              <a:chOff x="1837145" y="4297383"/>
              <a:chExt cx="220685" cy="1076546"/>
            </a:xfrm>
          </p:grpSpPr>
          <p:cxnSp>
            <p:nvCxnSpPr>
              <p:cNvPr id="31" name="Straight Connector 83">
                <a:extLst>
                  <a:ext uri="{FF2B5EF4-FFF2-40B4-BE49-F238E27FC236}">
                    <a16:creationId xmlns:a16="http://schemas.microsoft.com/office/drawing/2014/main" id="{AA7984C2-9FA4-7A4B-91AF-5906376C6DCA}"/>
                  </a:ext>
                </a:extLst>
              </p:cNvPr>
              <p:cNvCxnSpPr>
                <a:cxnSpLocks/>
              </p:cNvCxnSpPr>
              <p:nvPr/>
            </p:nvCxnSpPr>
            <p:spPr>
              <a:xfrm flipV="1">
                <a:off x="2057830" y="4297384"/>
                <a:ext cx="0" cy="10316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84">
                <a:extLst>
                  <a:ext uri="{FF2B5EF4-FFF2-40B4-BE49-F238E27FC236}">
                    <a16:creationId xmlns:a16="http://schemas.microsoft.com/office/drawing/2014/main" id="{5B300072-1857-DA4D-A7B7-771562862C1C}"/>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85">
                <a:extLst>
                  <a:ext uri="{FF2B5EF4-FFF2-40B4-BE49-F238E27FC236}">
                    <a16:creationId xmlns:a16="http://schemas.microsoft.com/office/drawing/2014/main" id="{FA40EF45-6D33-2B45-8496-557D29D27326}"/>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Ομάδα 29">
              <a:extLst>
                <a:ext uri="{FF2B5EF4-FFF2-40B4-BE49-F238E27FC236}">
                  <a16:creationId xmlns:a16="http://schemas.microsoft.com/office/drawing/2014/main" id="{0E80BB6F-991D-A94B-A4C8-CA833F19D346}"/>
                </a:ext>
              </a:extLst>
            </p:cNvPr>
            <p:cNvGrpSpPr/>
            <p:nvPr/>
          </p:nvGrpSpPr>
          <p:grpSpPr>
            <a:xfrm>
              <a:off x="578903" y="4777361"/>
              <a:ext cx="131677" cy="339534"/>
              <a:chOff x="1837145" y="4297383"/>
              <a:chExt cx="220685" cy="1076546"/>
            </a:xfrm>
          </p:grpSpPr>
          <p:cxnSp>
            <p:nvCxnSpPr>
              <p:cNvPr id="28" name="Straight Connector 83">
                <a:extLst>
                  <a:ext uri="{FF2B5EF4-FFF2-40B4-BE49-F238E27FC236}">
                    <a16:creationId xmlns:a16="http://schemas.microsoft.com/office/drawing/2014/main" id="{09A346AE-334E-0349-B6ED-EDE63CFC9F3E}"/>
                  </a:ext>
                </a:extLst>
              </p:cNvPr>
              <p:cNvCxnSpPr>
                <a:cxnSpLocks/>
              </p:cNvCxnSpPr>
              <p:nvPr/>
            </p:nvCxnSpPr>
            <p:spPr>
              <a:xfrm flipV="1">
                <a:off x="2057830" y="4297383"/>
                <a:ext cx="0" cy="247874"/>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84">
                <a:extLst>
                  <a:ext uri="{FF2B5EF4-FFF2-40B4-BE49-F238E27FC236}">
                    <a16:creationId xmlns:a16="http://schemas.microsoft.com/office/drawing/2014/main" id="{38180504-72C8-9A43-8F67-DB5648CA8C05}"/>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85">
                <a:extLst>
                  <a:ext uri="{FF2B5EF4-FFF2-40B4-BE49-F238E27FC236}">
                    <a16:creationId xmlns:a16="http://schemas.microsoft.com/office/drawing/2014/main" id="{D07CA9A9-7422-0D48-B844-C1EA7CFC07B3}"/>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Ομάδα 34">
              <a:extLst>
                <a:ext uri="{FF2B5EF4-FFF2-40B4-BE49-F238E27FC236}">
                  <a16:creationId xmlns:a16="http://schemas.microsoft.com/office/drawing/2014/main" id="{6505E737-9A2B-DC48-8493-34E1F6920494}"/>
                </a:ext>
              </a:extLst>
            </p:cNvPr>
            <p:cNvGrpSpPr/>
            <p:nvPr/>
          </p:nvGrpSpPr>
          <p:grpSpPr>
            <a:xfrm>
              <a:off x="896330" y="4777361"/>
              <a:ext cx="131677" cy="339534"/>
              <a:chOff x="1837145" y="4297383"/>
              <a:chExt cx="220685" cy="1076546"/>
            </a:xfrm>
          </p:grpSpPr>
          <p:cxnSp>
            <p:nvCxnSpPr>
              <p:cNvPr id="25" name="Straight Connector 83">
                <a:extLst>
                  <a:ext uri="{FF2B5EF4-FFF2-40B4-BE49-F238E27FC236}">
                    <a16:creationId xmlns:a16="http://schemas.microsoft.com/office/drawing/2014/main" id="{365876E0-0991-1940-938B-E785CEFE6581}"/>
                  </a:ext>
                </a:extLst>
              </p:cNvPr>
              <p:cNvCxnSpPr>
                <a:cxnSpLocks/>
              </p:cNvCxnSpPr>
              <p:nvPr/>
            </p:nvCxnSpPr>
            <p:spPr>
              <a:xfrm flipV="1">
                <a:off x="2057830" y="4297383"/>
                <a:ext cx="0" cy="247874"/>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84">
                <a:extLst>
                  <a:ext uri="{FF2B5EF4-FFF2-40B4-BE49-F238E27FC236}">
                    <a16:creationId xmlns:a16="http://schemas.microsoft.com/office/drawing/2014/main" id="{4CCC1A21-F9BE-9648-9D11-FDF2653F4929}"/>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85">
                <a:extLst>
                  <a:ext uri="{FF2B5EF4-FFF2-40B4-BE49-F238E27FC236}">
                    <a16:creationId xmlns:a16="http://schemas.microsoft.com/office/drawing/2014/main" id="{E73133FA-F2C9-8445-B7CF-5311C47400B7}"/>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Ομάδα 38">
              <a:extLst>
                <a:ext uri="{FF2B5EF4-FFF2-40B4-BE49-F238E27FC236}">
                  <a16:creationId xmlns:a16="http://schemas.microsoft.com/office/drawing/2014/main" id="{35CEEDF6-DE0B-704A-AB84-C9F3AB6EB91B}"/>
                </a:ext>
              </a:extLst>
            </p:cNvPr>
            <p:cNvGrpSpPr/>
            <p:nvPr/>
          </p:nvGrpSpPr>
          <p:grpSpPr>
            <a:xfrm>
              <a:off x="1247593" y="4777361"/>
              <a:ext cx="131677" cy="339534"/>
              <a:chOff x="1837145" y="4297383"/>
              <a:chExt cx="220685" cy="1076546"/>
            </a:xfrm>
          </p:grpSpPr>
          <p:cxnSp>
            <p:nvCxnSpPr>
              <p:cNvPr id="22" name="Straight Connector 83">
                <a:extLst>
                  <a:ext uri="{FF2B5EF4-FFF2-40B4-BE49-F238E27FC236}">
                    <a16:creationId xmlns:a16="http://schemas.microsoft.com/office/drawing/2014/main" id="{B3280759-1879-5543-9CDB-51E3BFE42118}"/>
                  </a:ext>
                </a:extLst>
              </p:cNvPr>
              <p:cNvCxnSpPr>
                <a:cxnSpLocks/>
              </p:cNvCxnSpPr>
              <p:nvPr/>
            </p:nvCxnSpPr>
            <p:spPr>
              <a:xfrm flipV="1">
                <a:off x="2057830" y="4297383"/>
                <a:ext cx="0" cy="247874"/>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84">
                <a:extLst>
                  <a:ext uri="{FF2B5EF4-FFF2-40B4-BE49-F238E27FC236}">
                    <a16:creationId xmlns:a16="http://schemas.microsoft.com/office/drawing/2014/main" id="{13AFB457-B3A5-8F4E-B37F-63C7B1CEFD3B}"/>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85">
                <a:extLst>
                  <a:ext uri="{FF2B5EF4-FFF2-40B4-BE49-F238E27FC236}">
                    <a16:creationId xmlns:a16="http://schemas.microsoft.com/office/drawing/2014/main" id="{6F78ACC5-6E09-D544-AF4E-9E43E9DE5119}"/>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Ομάδα 42">
              <a:extLst>
                <a:ext uri="{FF2B5EF4-FFF2-40B4-BE49-F238E27FC236}">
                  <a16:creationId xmlns:a16="http://schemas.microsoft.com/office/drawing/2014/main" id="{96CEA386-1090-3B48-9561-ED51AD622DD8}"/>
                </a:ext>
              </a:extLst>
            </p:cNvPr>
            <p:cNvGrpSpPr/>
            <p:nvPr/>
          </p:nvGrpSpPr>
          <p:grpSpPr>
            <a:xfrm>
              <a:off x="2266413" y="4327703"/>
              <a:ext cx="104653" cy="748487"/>
              <a:chOff x="1837145" y="4297383"/>
              <a:chExt cx="220685" cy="1076546"/>
            </a:xfrm>
          </p:grpSpPr>
          <p:cxnSp>
            <p:nvCxnSpPr>
              <p:cNvPr id="19" name="Straight Connector 83">
                <a:extLst>
                  <a:ext uri="{FF2B5EF4-FFF2-40B4-BE49-F238E27FC236}">
                    <a16:creationId xmlns:a16="http://schemas.microsoft.com/office/drawing/2014/main" id="{49295FDC-8A9F-6A4F-A5F9-C399E3FA9E65}"/>
                  </a:ext>
                </a:extLst>
              </p:cNvPr>
              <p:cNvCxnSpPr>
                <a:cxnSpLocks/>
              </p:cNvCxnSpPr>
              <p:nvPr/>
            </p:nvCxnSpPr>
            <p:spPr>
              <a:xfrm flipV="1">
                <a:off x="2057830" y="4297384"/>
                <a:ext cx="0" cy="10316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84">
                <a:extLst>
                  <a:ext uri="{FF2B5EF4-FFF2-40B4-BE49-F238E27FC236}">
                    <a16:creationId xmlns:a16="http://schemas.microsoft.com/office/drawing/2014/main" id="{88B95EA8-EE00-524A-BDE4-E2060DAF75BE}"/>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85">
                <a:extLst>
                  <a:ext uri="{FF2B5EF4-FFF2-40B4-BE49-F238E27FC236}">
                    <a16:creationId xmlns:a16="http://schemas.microsoft.com/office/drawing/2014/main" id="{F42D014A-5BC7-EC4A-ABBD-400BE2CAED6A}"/>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Ομάδα 46">
              <a:extLst>
                <a:ext uri="{FF2B5EF4-FFF2-40B4-BE49-F238E27FC236}">
                  <a16:creationId xmlns:a16="http://schemas.microsoft.com/office/drawing/2014/main" id="{4002D79F-6C55-074E-BD86-FF14A2449529}"/>
                </a:ext>
              </a:extLst>
            </p:cNvPr>
            <p:cNvGrpSpPr/>
            <p:nvPr/>
          </p:nvGrpSpPr>
          <p:grpSpPr>
            <a:xfrm>
              <a:off x="2610893" y="4602748"/>
              <a:ext cx="90956" cy="514148"/>
              <a:chOff x="1837145" y="4297383"/>
              <a:chExt cx="220685" cy="1076546"/>
            </a:xfrm>
          </p:grpSpPr>
          <p:cxnSp>
            <p:nvCxnSpPr>
              <p:cNvPr id="16" name="Straight Connector 83">
                <a:extLst>
                  <a:ext uri="{FF2B5EF4-FFF2-40B4-BE49-F238E27FC236}">
                    <a16:creationId xmlns:a16="http://schemas.microsoft.com/office/drawing/2014/main" id="{980F4A64-94E6-8640-BBD2-186A9F948B3D}"/>
                  </a:ext>
                </a:extLst>
              </p:cNvPr>
              <p:cNvCxnSpPr>
                <a:cxnSpLocks/>
              </p:cNvCxnSpPr>
              <p:nvPr/>
            </p:nvCxnSpPr>
            <p:spPr>
              <a:xfrm flipV="1">
                <a:off x="2057830" y="4297384"/>
                <a:ext cx="0" cy="10316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84">
                <a:extLst>
                  <a:ext uri="{FF2B5EF4-FFF2-40B4-BE49-F238E27FC236}">
                    <a16:creationId xmlns:a16="http://schemas.microsoft.com/office/drawing/2014/main" id="{7059BF25-CF94-7841-A5D5-3FAEEA8DFD6B}"/>
                  </a:ext>
                </a:extLst>
              </p:cNvPr>
              <p:cNvCxnSpPr/>
              <p:nvPr/>
            </p:nvCxnSpPr>
            <p:spPr>
              <a:xfrm flipV="1">
                <a:off x="1837145" y="4297383"/>
                <a:ext cx="1210" cy="1076546"/>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85">
                <a:extLst>
                  <a:ext uri="{FF2B5EF4-FFF2-40B4-BE49-F238E27FC236}">
                    <a16:creationId xmlns:a16="http://schemas.microsoft.com/office/drawing/2014/main" id="{A2BFA965-5150-AE4F-9E89-1448B0FA337F}"/>
                  </a:ext>
                </a:extLst>
              </p:cNvPr>
              <p:cNvCxnSpPr/>
              <p:nvPr/>
            </p:nvCxnSpPr>
            <p:spPr>
              <a:xfrm flipH="1">
                <a:off x="1837145" y="4297383"/>
                <a:ext cx="220685"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85">
              <a:extLst>
                <a:ext uri="{FF2B5EF4-FFF2-40B4-BE49-F238E27FC236}">
                  <a16:creationId xmlns:a16="http://schemas.microsoft.com/office/drawing/2014/main" id="{91757B33-DB51-6640-B33F-06F3A4D63E0B}"/>
                </a:ext>
              </a:extLst>
            </p:cNvPr>
            <p:cNvCxnSpPr>
              <a:cxnSpLocks/>
            </p:cNvCxnSpPr>
            <p:nvPr/>
          </p:nvCxnSpPr>
          <p:spPr>
            <a:xfrm flipH="1">
              <a:off x="2965801" y="4777361"/>
              <a:ext cx="164132"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85">
              <a:extLst>
                <a:ext uri="{FF2B5EF4-FFF2-40B4-BE49-F238E27FC236}">
                  <a16:creationId xmlns:a16="http://schemas.microsoft.com/office/drawing/2014/main" id="{325B712A-6BDE-9D4D-ABB0-370D0D67933F}"/>
                </a:ext>
              </a:extLst>
            </p:cNvPr>
            <p:cNvCxnSpPr>
              <a:cxnSpLocks/>
            </p:cNvCxnSpPr>
            <p:nvPr/>
          </p:nvCxnSpPr>
          <p:spPr>
            <a:xfrm flipH="1">
              <a:off x="3296318" y="4910711"/>
              <a:ext cx="164132"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3D5D50D-8FF6-0F4D-BDE8-388FB4F406B2}"/>
              </a:ext>
            </a:extLst>
          </p:cNvPr>
          <p:cNvGrpSpPr>
            <a:grpSpLocks noChangeAspect="1"/>
          </p:cNvGrpSpPr>
          <p:nvPr/>
        </p:nvGrpSpPr>
        <p:grpSpPr>
          <a:xfrm>
            <a:off x="63459" y="3356207"/>
            <a:ext cx="3977606" cy="1676068"/>
            <a:chOff x="3781405" y="2425675"/>
            <a:chExt cx="6961908" cy="2936975"/>
          </a:xfrm>
        </p:grpSpPr>
        <p:grpSp>
          <p:nvGrpSpPr>
            <p:cNvPr id="46" name="Group 45">
              <a:extLst>
                <a:ext uri="{FF2B5EF4-FFF2-40B4-BE49-F238E27FC236}">
                  <a16:creationId xmlns:a16="http://schemas.microsoft.com/office/drawing/2014/main" id="{69267F65-33FE-5C40-92B5-7AC6B04BAD55}"/>
                </a:ext>
              </a:extLst>
            </p:cNvPr>
            <p:cNvGrpSpPr/>
            <p:nvPr/>
          </p:nvGrpSpPr>
          <p:grpSpPr>
            <a:xfrm>
              <a:off x="3781405" y="2425675"/>
              <a:ext cx="5977007" cy="2936975"/>
              <a:chOff x="3738877" y="2450931"/>
              <a:chExt cx="3813147" cy="1875400"/>
            </a:xfrm>
          </p:grpSpPr>
          <p:pic>
            <p:nvPicPr>
              <p:cNvPr id="50" name="Picture 49">
                <a:extLst>
                  <a:ext uri="{FF2B5EF4-FFF2-40B4-BE49-F238E27FC236}">
                    <a16:creationId xmlns:a16="http://schemas.microsoft.com/office/drawing/2014/main" id="{136CE041-C416-F345-9B37-1DB131BD0EEC}"/>
                  </a:ext>
                </a:extLst>
              </p:cNvPr>
              <p:cNvPicPr>
                <a:picLocks noChangeAspect="1"/>
              </p:cNvPicPr>
              <p:nvPr/>
            </p:nvPicPr>
            <p:blipFill rotWithShape="1">
              <a:blip r:embed="rId3"/>
              <a:srcRect l="55354" t="41702" r="1377" b="49703"/>
              <a:stretch/>
            </p:blipFill>
            <p:spPr>
              <a:xfrm>
                <a:off x="4752718" y="3547747"/>
                <a:ext cx="2782888" cy="383134"/>
              </a:xfrm>
              <a:prstGeom prst="rect">
                <a:avLst/>
              </a:prstGeom>
              <a:ln w="12700">
                <a:solidFill>
                  <a:schemeClr val="tx1"/>
                </a:solidFill>
              </a:ln>
            </p:spPr>
          </p:pic>
          <p:sp>
            <p:nvSpPr>
              <p:cNvPr id="51" name="TextBox 7">
                <a:extLst>
                  <a:ext uri="{FF2B5EF4-FFF2-40B4-BE49-F238E27FC236}">
                    <a16:creationId xmlns:a16="http://schemas.microsoft.com/office/drawing/2014/main" id="{F9CE9079-3CD9-9642-ADD9-27189E52C074}"/>
                  </a:ext>
                </a:extLst>
              </p:cNvPr>
              <p:cNvSpPr txBox="1"/>
              <p:nvPr/>
            </p:nvSpPr>
            <p:spPr>
              <a:xfrm>
                <a:off x="3857087" y="3537995"/>
                <a:ext cx="811205"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100">
                    <a:latin typeface="+mj-lt"/>
                    <a:cs typeface="Calibri"/>
                  </a:rPr>
                  <a:t>β</a:t>
                </a:r>
                <a:r>
                  <a:rPr lang="en-GB" sz="1100">
                    <a:latin typeface="+mj-lt"/>
                    <a:cs typeface="Calibri"/>
                  </a:rPr>
                  <a:t>-Tubulin</a:t>
                </a:r>
              </a:p>
            </p:txBody>
          </p:sp>
          <p:pic>
            <p:nvPicPr>
              <p:cNvPr id="52" name="Picture 51">
                <a:extLst>
                  <a:ext uri="{FF2B5EF4-FFF2-40B4-BE49-F238E27FC236}">
                    <a16:creationId xmlns:a16="http://schemas.microsoft.com/office/drawing/2014/main" id="{EEBCC5F6-36D9-A049-96E4-F0AC198BD7A1}"/>
                  </a:ext>
                </a:extLst>
              </p:cNvPr>
              <p:cNvPicPr>
                <a:picLocks noChangeAspect="1"/>
              </p:cNvPicPr>
              <p:nvPr/>
            </p:nvPicPr>
            <p:blipFill rotWithShape="1">
              <a:blip r:embed="rId4"/>
              <a:srcRect l="55360" t="26247" r="3158" b="65474"/>
              <a:stretch/>
            </p:blipFill>
            <p:spPr>
              <a:xfrm>
                <a:off x="4752717" y="3052916"/>
                <a:ext cx="2782888" cy="387159"/>
              </a:xfrm>
              <a:prstGeom prst="rect">
                <a:avLst/>
              </a:prstGeom>
              <a:ln w="12700">
                <a:solidFill>
                  <a:schemeClr val="tx1"/>
                </a:solidFill>
              </a:ln>
            </p:spPr>
          </p:pic>
          <p:sp>
            <p:nvSpPr>
              <p:cNvPr id="53" name="TextBox 9">
                <a:extLst>
                  <a:ext uri="{FF2B5EF4-FFF2-40B4-BE49-F238E27FC236}">
                    <a16:creationId xmlns:a16="http://schemas.microsoft.com/office/drawing/2014/main" id="{37BBB7F8-8F83-124D-9ABF-1F33FA97CA30}"/>
                  </a:ext>
                </a:extLst>
              </p:cNvPr>
              <p:cNvSpPr txBox="1"/>
              <p:nvPr/>
            </p:nvSpPr>
            <p:spPr>
              <a:xfrm>
                <a:off x="4172871" y="3045175"/>
                <a:ext cx="537343"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latin typeface="+mj-lt"/>
                    <a:cs typeface="Calibri"/>
                  </a:rPr>
                  <a:t>NXF1</a:t>
                </a:r>
              </a:p>
            </p:txBody>
          </p:sp>
          <p:pic>
            <p:nvPicPr>
              <p:cNvPr id="54" name="Picture 53">
                <a:extLst>
                  <a:ext uri="{FF2B5EF4-FFF2-40B4-BE49-F238E27FC236}">
                    <a16:creationId xmlns:a16="http://schemas.microsoft.com/office/drawing/2014/main" id="{91176558-B47A-8F4E-8978-EF2326F43C03}"/>
                  </a:ext>
                </a:extLst>
              </p:cNvPr>
              <p:cNvPicPr>
                <a:picLocks noChangeAspect="1"/>
              </p:cNvPicPr>
              <p:nvPr/>
            </p:nvPicPr>
            <p:blipFill rotWithShape="1">
              <a:blip r:embed="rId5"/>
              <a:srcRect l="56597" t="71823" r="290" b="17424"/>
              <a:stretch/>
            </p:blipFill>
            <p:spPr>
              <a:xfrm>
                <a:off x="4761890" y="4095278"/>
                <a:ext cx="2782888" cy="231053"/>
              </a:xfrm>
              <a:prstGeom prst="rect">
                <a:avLst/>
              </a:prstGeom>
              <a:ln w="12700">
                <a:solidFill>
                  <a:schemeClr val="tx1"/>
                </a:solidFill>
              </a:ln>
            </p:spPr>
          </p:pic>
          <p:sp>
            <p:nvSpPr>
              <p:cNvPr id="55" name="TextBox 11">
                <a:extLst>
                  <a:ext uri="{FF2B5EF4-FFF2-40B4-BE49-F238E27FC236}">
                    <a16:creationId xmlns:a16="http://schemas.microsoft.com/office/drawing/2014/main" id="{E5B93D37-02EA-C342-9ACA-28560E4791C8}"/>
                  </a:ext>
                </a:extLst>
              </p:cNvPr>
              <p:cNvSpPr txBox="1"/>
              <p:nvPr/>
            </p:nvSpPr>
            <p:spPr>
              <a:xfrm>
                <a:off x="3738877" y="4005208"/>
                <a:ext cx="906072"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latin typeface="+mj-lt"/>
                    <a:cs typeface="Calibri"/>
                  </a:rPr>
                  <a:t>H3K27me3</a:t>
                </a:r>
              </a:p>
            </p:txBody>
          </p:sp>
          <p:sp>
            <p:nvSpPr>
              <p:cNvPr id="56" name="TextBox 12">
                <a:extLst>
                  <a:ext uri="{FF2B5EF4-FFF2-40B4-BE49-F238E27FC236}">
                    <a16:creationId xmlns:a16="http://schemas.microsoft.com/office/drawing/2014/main" id="{A3429064-43A3-A541-8A8C-784013AB0372}"/>
                  </a:ext>
                </a:extLst>
              </p:cNvPr>
              <p:cNvSpPr txBox="1"/>
              <p:nvPr/>
            </p:nvSpPr>
            <p:spPr>
              <a:xfrm>
                <a:off x="4718808" y="2764015"/>
                <a:ext cx="506913"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latin typeface="+mj-lt"/>
                    <a:cs typeface="Calibri"/>
                  </a:rPr>
                  <a:t>WCE</a:t>
                </a:r>
              </a:p>
            </p:txBody>
          </p:sp>
          <p:sp>
            <p:nvSpPr>
              <p:cNvPr id="57" name="TextBox 13">
                <a:extLst>
                  <a:ext uri="{FF2B5EF4-FFF2-40B4-BE49-F238E27FC236}">
                    <a16:creationId xmlns:a16="http://schemas.microsoft.com/office/drawing/2014/main" id="{1EF498AA-9A67-4747-A4E6-190C5A1BF1CD}"/>
                  </a:ext>
                </a:extLst>
              </p:cNvPr>
              <p:cNvSpPr txBox="1"/>
              <p:nvPr/>
            </p:nvSpPr>
            <p:spPr>
              <a:xfrm>
                <a:off x="5221722" y="2764015"/>
                <a:ext cx="455006" cy="292723"/>
              </a:xfrm>
              <a:prstGeom prst="rect">
                <a:avLst/>
              </a:prstGeom>
              <a:noFill/>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err="1">
                    <a:latin typeface="+mj-lt"/>
                    <a:cs typeface="Calibri"/>
                  </a:rPr>
                  <a:t>Nuc</a:t>
                </a:r>
                <a:endParaRPr lang="en-GB" sz="1100">
                  <a:latin typeface="+mj-lt"/>
                  <a:cs typeface="Calibri"/>
                </a:endParaRPr>
              </a:p>
            </p:txBody>
          </p:sp>
          <p:sp>
            <p:nvSpPr>
              <p:cNvPr id="58" name="TextBox 14">
                <a:extLst>
                  <a:ext uri="{FF2B5EF4-FFF2-40B4-BE49-F238E27FC236}">
                    <a16:creationId xmlns:a16="http://schemas.microsoft.com/office/drawing/2014/main" id="{053E248E-30DA-8B4E-B7F0-2BDEEC075B8D}"/>
                  </a:ext>
                </a:extLst>
              </p:cNvPr>
              <p:cNvSpPr txBox="1"/>
              <p:nvPr/>
            </p:nvSpPr>
            <p:spPr>
              <a:xfrm>
                <a:off x="5649086" y="2764015"/>
                <a:ext cx="494384" cy="292723"/>
              </a:xfrm>
              <a:prstGeom prst="rect">
                <a:avLst/>
              </a:prstGeom>
              <a:noFill/>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err="1">
                    <a:latin typeface="+mj-lt"/>
                    <a:cs typeface="Calibri"/>
                  </a:rPr>
                  <a:t>Cyto</a:t>
                </a:r>
                <a:endParaRPr lang="en-GB" sz="1100">
                  <a:latin typeface="+mj-lt"/>
                  <a:cs typeface="Calibri"/>
                </a:endParaRPr>
              </a:p>
            </p:txBody>
          </p:sp>
          <p:sp>
            <p:nvSpPr>
              <p:cNvPr id="59" name="TextBox 15">
                <a:extLst>
                  <a:ext uri="{FF2B5EF4-FFF2-40B4-BE49-F238E27FC236}">
                    <a16:creationId xmlns:a16="http://schemas.microsoft.com/office/drawing/2014/main" id="{48A37402-3E56-FA47-A039-30B304F1FBF9}"/>
                  </a:ext>
                </a:extLst>
              </p:cNvPr>
              <p:cNvSpPr txBox="1"/>
              <p:nvPr/>
            </p:nvSpPr>
            <p:spPr>
              <a:xfrm>
                <a:off x="4968652" y="2450931"/>
                <a:ext cx="676959"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a:latin typeface="+mj-lt"/>
                    <a:cs typeface="Calibri"/>
                  </a:rPr>
                  <a:t>Control</a:t>
                </a:r>
              </a:p>
            </p:txBody>
          </p:sp>
          <p:cxnSp>
            <p:nvCxnSpPr>
              <p:cNvPr id="60" name="Straight Connector 59">
                <a:extLst>
                  <a:ext uri="{FF2B5EF4-FFF2-40B4-BE49-F238E27FC236}">
                    <a16:creationId xmlns:a16="http://schemas.microsoft.com/office/drawing/2014/main" id="{7F7B6297-858F-D441-AA43-FB3F5AF17D4B}"/>
                  </a:ext>
                </a:extLst>
              </p:cNvPr>
              <p:cNvCxnSpPr>
                <a:cxnSpLocks/>
              </p:cNvCxnSpPr>
              <p:nvPr/>
            </p:nvCxnSpPr>
            <p:spPr>
              <a:xfrm>
                <a:off x="4761890" y="2814657"/>
                <a:ext cx="133961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1" name="TextBox 17">
                <a:extLst>
                  <a:ext uri="{FF2B5EF4-FFF2-40B4-BE49-F238E27FC236}">
                    <a16:creationId xmlns:a16="http://schemas.microsoft.com/office/drawing/2014/main" id="{8E72BA1D-2874-8747-BCC6-8442F9668613}"/>
                  </a:ext>
                </a:extLst>
              </p:cNvPr>
              <p:cNvSpPr txBox="1"/>
              <p:nvPr/>
            </p:nvSpPr>
            <p:spPr>
              <a:xfrm>
                <a:off x="6101105" y="2764015"/>
                <a:ext cx="506913" cy="2927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latin typeface="+mj-lt"/>
                    <a:cs typeface="Calibri"/>
                  </a:rPr>
                  <a:t>WCE</a:t>
                </a:r>
              </a:p>
            </p:txBody>
          </p:sp>
          <p:sp>
            <p:nvSpPr>
              <p:cNvPr id="62" name="TextBox 18">
                <a:extLst>
                  <a:ext uri="{FF2B5EF4-FFF2-40B4-BE49-F238E27FC236}">
                    <a16:creationId xmlns:a16="http://schemas.microsoft.com/office/drawing/2014/main" id="{92F8AEED-03CF-DD4C-AF57-4A08D11760C4}"/>
                  </a:ext>
                </a:extLst>
              </p:cNvPr>
              <p:cNvSpPr txBox="1"/>
              <p:nvPr/>
            </p:nvSpPr>
            <p:spPr>
              <a:xfrm>
                <a:off x="6623138" y="2764015"/>
                <a:ext cx="455006" cy="292723"/>
              </a:xfrm>
              <a:prstGeom prst="rect">
                <a:avLst/>
              </a:prstGeom>
              <a:noFill/>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err="1">
                    <a:latin typeface="+mj-lt"/>
                    <a:cs typeface="Calibri"/>
                  </a:rPr>
                  <a:t>Nuc</a:t>
                </a:r>
                <a:endParaRPr lang="en-GB" sz="1100">
                  <a:latin typeface="+mj-lt"/>
                  <a:cs typeface="Calibri"/>
                </a:endParaRPr>
              </a:p>
            </p:txBody>
          </p:sp>
          <p:sp>
            <p:nvSpPr>
              <p:cNvPr id="63" name="TextBox 19">
                <a:extLst>
                  <a:ext uri="{FF2B5EF4-FFF2-40B4-BE49-F238E27FC236}">
                    <a16:creationId xmlns:a16="http://schemas.microsoft.com/office/drawing/2014/main" id="{E813587B-6143-AB4D-86AE-67A14B8D331F}"/>
                  </a:ext>
                </a:extLst>
              </p:cNvPr>
              <p:cNvSpPr txBox="1"/>
              <p:nvPr/>
            </p:nvSpPr>
            <p:spPr>
              <a:xfrm>
                <a:off x="7057640" y="2764015"/>
                <a:ext cx="494384" cy="292723"/>
              </a:xfrm>
              <a:prstGeom prst="rect">
                <a:avLst/>
              </a:prstGeom>
              <a:noFill/>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err="1">
                    <a:latin typeface="+mj-lt"/>
                    <a:cs typeface="Calibri"/>
                  </a:rPr>
                  <a:t>Cyto</a:t>
                </a:r>
                <a:endParaRPr lang="en-GB" sz="1100">
                  <a:latin typeface="+mj-lt"/>
                  <a:cs typeface="Calibri"/>
                </a:endParaRPr>
              </a:p>
            </p:txBody>
          </p:sp>
          <p:sp>
            <p:nvSpPr>
              <p:cNvPr id="64" name="TextBox 20">
                <a:extLst>
                  <a:ext uri="{FF2B5EF4-FFF2-40B4-BE49-F238E27FC236}">
                    <a16:creationId xmlns:a16="http://schemas.microsoft.com/office/drawing/2014/main" id="{E33C7C39-883E-0B46-9C57-9B9B27857748}"/>
                  </a:ext>
                </a:extLst>
              </p:cNvPr>
              <p:cNvSpPr txBox="1"/>
              <p:nvPr/>
            </p:nvSpPr>
            <p:spPr>
              <a:xfrm>
                <a:off x="6659073" y="2450931"/>
                <a:ext cx="379828" cy="292723"/>
              </a:xfrm>
              <a:prstGeom prst="rect">
                <a:avLst/>
              </a:prstGeom>
              <a:noFill/>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a:latin typeface="+mj-lt"/>
                    <a:cs typeface="Calibri"/>
                  </a:rPr>
                  <a:t>RA</a:t>
                </a:r>
              </a:p>
            </p:txBody>
          </p:sp>
          <p:cxnSp>
            <p:nvCxnSpPr>
              <p:cNvPr id="65" name="Straight Connector 64">
                <a:extLst>
                  <a:ext uri="{FF2B5EF4-FFF2-40B4-BE49-F238E27FC236}">
                    <a16:creationId xmlns:a16="http://schemas.microsoft.com/office/drawing/2014/main" id="{6249CF7E-0C96-2B4B-B16B-DF0CE92CFADD}"/>
                  </a:ext>
                </a:extLst>
              </p:cNvPr>
              <p:cNvCxnSpPr>
                <a:cxnSpLocks/>
              </p:cNvCxnSpPr>
              <p:nvPr/>
            </p:nvCxnSpPr>
            <p:spPr>
              <a:xfrm>
                <a:off x="6205163" y="2814657"/>
                <a:ext cx="1339615" cy="0"/>
              </a:xfrm>
              <a:prstGeom prst="line">
                <a:avLst/>
              </a:prstGeom>
              <a:ln w="6350"/>
            </p:spPr>
            <p:style>
              <a:lnRef idx="3">
                <a:schemeClr val="dk1"/>
              </a:lnRef>
              <a:fillRef idx="0">
                <a:schemeClr val="dk1"/>
              </a:fillRef>
              <a:effectRef idx="2">
                <a:schemeClr val="dk1"/>
              </a:effectRef>
              <a:fontRef idx="minor">
                <a:schemeClr val="tx1"/>
              </a:fontRef>
            </p:style>
          </p:cxnSp>
        </p:grpSp>
        <p:sp>
          <p:nvSpPr>
            <p:cNvPr id="47" name="TextBox 3">
              <a:extLst>
                <a:ext uri="{FF2B5EF4-FFF2-40B4-BE49-F238E27FC236}">
                  <a16:creationId xmlns:a16="http://schemas.microsoft.com/office/drawing/2014/main" id="{33257041-AD88-F248-997C-94CD10DFD12D}"/>
                </a:ext>
              </a:extLst>
            </p:cNvPr>
            <p:cNvSpPr txBox="1"/>
            <p:nvPr/>
          </p:nvSpPr>
          <p:spPr>
            <a:xfrm>
              <a:off x="9738312" y="4859755"/>
              <a:ext cx="1005001" cy="4584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latin typeface="+mj-lt"/>
                </a:rPr>
                <a:t>20 </a:t>
              </a:r>
              <a:r>
                <a:rPr lang="en-GB" sz="1100" err="1">
                  <a:latin typeface="+mj-lt"/>
                </a:rPr>
                <a:t>kDa</a:t>
              </a:r>
              <a:endParaRPr lang="en-GB" sz="1100">
                <a:latin typeface="+mj-lt"/>
              </a:endParaRPr>
            </a:p>
          </p:txBody>
        </p:sp>
        <p:sp>
          <p:nvSpPr>
            <p:cNvPr id="48" name="TextBox 4">
              <a:extLst>
                <a:ext uri="{FF2B5EF4-FFF2-40B4-BE49-F238E27FC236}">
                  <a16:creationId xmlns:a16="http://schemas.microsoft.com/office/drawing/2014/main" id="{085DF851-465D-E543-B426-6C328D07CED4}"/>
                </a:ext>
              </a:extLst>
            </p:cNvPr>
            <p:cNvSpPr txBox="1"/>
            <p:nvPr/>
          </p:nvSpPr>
          <p:spPr>
            <a:xfrm>
              <a:off x="9730870" y="3356294"/>
              <a:ext cx="1005001" cy="4584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latin typeface="+mj-lt"/>
                </a:rPr>
                <a:t>70 </a:t>
              </a:r>
              <a:r>
                <a:rPr lang="en-GB" sz="1100" err="1">
                  <a:latin typeface="+mj-lt"/>
                </a:rPr>
                <a:t>kDa</a:t>
              </a:r>
              <a:endParaRPr lang="en-GB" sz="1100">
                <a:latin typeface="+mj-lt"/>
              </a:endParaRPr>
            </a:p>
          </p:txBody>
        </p:sp>
        <p:sp>
          <p:nvSpPr>
            <p:cNvPr id="49" name="TextBox 5">
              <a:extLst>
                <a:ext uri="{FF2B5EF4-FFF2-40B4-BE49-F238E27FC236}">
                  <a16:creationId xmlns:a16="http://schemas.microsoft.com/office/drawing/2014/main" id="{12242F7B-05B8-5840-97E8-15B29681B3C7}"/>
                </a:ext>
              </a:extLst>
            </p:cNvPr>
            <p:cNvSpPr txBox="1"/>
            <p:nvPr/>
          </p:nvSpPr>
          <p:spPr>
            <a:xfrm>
              <a:off x="9730568" y="4128074"/>
              <a:ext cx="1005001" cy="4584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latin typeface="+mj-lt"/>
                </a:rPr>
                <a:t>55 </a:t>
              </a:r>
              <a:r>
                <a:rPr lang="en-GB" sz="1100" err="1">
                  <a:latin typeface="+mj-lt"/>
                </a:rPr>
                <a:t>kDa</a:t>
              </a:r>
              <a:endParaRPr lang="en-GB" sz="1100">
                <a:latin typeface="+mj-lt"/>
              </a:endParaRPr>
            </a:p>
          </p:txBody>
        </p:sp>
      </p:grpSp>
      <p:sp>
        <p:nvSpPr>
          <p:cNvPr id="72" name="TextBox 71">
            <a:extLst>
              <a:ext uri="{FF2B5EF4-FFF2-40B4-BE49-F238E27FC236}">
                <a16:creationId xmlns:a16="http://schemas.microsoft.com/office/drawing/2014/main" id="{19F4A7AF-287C-C64E-84B3-568A8DA01CA1}"/>
              </a:ext>
            </a:extLst>
          </p:cNvPr>
          <p:cNvSpPr txBox="1"/>
          <p:nvPr/>
        </p:nvSpPr>
        <p:spPr>
          <a:xfrm>
            <a:off x="2810647" y="0"/>
            <a:ext cx="1391568" cy="369332"/>
          </a:xfrm>
          <a:prstGeom prst="rect">
            <a:avLst/>
          </a:prstGeom>
          <a:noFill/>
        </p:spPr>
        <p:txBody>
          <a:bodyPr wrap="square" rtlCol="0">
            <a:spAutoFit/>
          </a:bodyPr>
          <a:lstStyle/>
          <a:p>
            <a:r>
              <a:rPr lang="en-GB" b="1">
                <a:latin typeface="+mj-lt"/>
              </a:rPr>
              <a:t>Sup 4</a:t>
            </a:r>
          </a:p>
        </p:txBody>
      </p:sp>
      <p:sp>
        <p:nvSpPr>
          <p:cNvPr id="73" name="TextBox 72">
            <a:extLst>
              <a:ext uri="{FF2B5EF4-FFF2-40B4-BE49-F238E27FC236}">
                <a16:creationId xmlns:a16="http://schemas.microsoft.com/office/drawing/2014/main" id="{11639AC5-204B-4344-8A20-B06D0B49C9BF}"/>
              </a:ext>
            </a:extLst>
          </p:cNvPr>
          <p:cNvSpPr txBox="1"/>
          <p:nvPr/>
        </p:nvSpPr>
        <p:spPr>
          <a:xfrm>
            <a:off x="80097" y="369332"/>
            <a:ext cx="449580" cy="369332"/>
          </a:xfrm>
          <a:prstGeom prst="rect">
            <a:avLst/>
          </a:prstGeom>
          <a:noFill/>
        </p:spPr>
        <p:txBody>
          <a:bodyPr wrap="square" rtlCol="0">
            <a:spAutoFit/>
          </a:bodyPr>
          <a:lstStyle/>
          <a:p>
            <a:r>
              <a:rPr lang="en-GB">
                <a:latin typeface="+mj-lt"/>
              </a:rPr>
              <a:t>A</a:t>
            </a:r>
          </a:p>
        </p:txBody>
      </p:sp>
      <p:sp>
        <p:nvSpPr>
          <p:cNvPr id="74" name="TextBox 73">
            <a:extLst>
              <a:ext uri="{FF2B5EF4-FFF2-40B4-BE49-F238E27FC236}">
                <a16:creationId xmlns:a16="http://schemas.microsoft.com/office/drawing/2014/main" id="{5E306370-4967-B641-9C8D-24DF6405E807}"/>
              </a:ext>
            </a:extLst>
          </p:cNvPr>
          <p:cNvSpPr txBox="1"/>
          <p:nvPr/>
        </p:nvSpPr>
        <p:spPr>
          <a:xfrm>
            <a:off x="22537" y="3227994"/>
            <a:ext cx="449580" cy="369332"/>
          </a:xfrm>
          <a:prstGeom prst="rect">
            <a:avLst/>
          </a:prstGeom>
          <a:noFill/>
        </p:spPr>
        <p:txBody>
          <a:bodyPr wrap="square" rtlCol="0">
            <a:spAutoFit/>
          </a:bodyPr>
          <a:lstStyle/>
          <a:p>
            <a:r>
              <a:rPr lang="en-GB">
                <a:latin typeface="+mj-lt"/>
              </a:rPr>
              <a:t>C</a:t>
            </a:r>
          </a:p>
        </p:txBody>
      </p:sp>
      <p:sp>
        <p:nvSpPr>
          <p:cNvPr id="75" name="TextBox 74">
            <a:extLst>
              <a:ext uri="{FF2B5EF4-FFF2-40B4-BE49-F238E27FC236}">
                <a16:creationId xmlns:a16="http://schemas.microsoft.com/office/drawing/2014/main" id="{0A15C83C-A908-3C40-99E5-ADA56B44E511}"/>
              </a:ext>
            </a:extLst>
          </p:cNvPr>
          <p:cNvSpPr txBox="1"/>
          <p:nvPr/>
        </p:nvSpPr>
        <p:spPr>
          <a:xfrm>
            <a:off x="3664612" y="322780"/>
            <a:ext cx="449580" cy="369332"/>
          </a:xfrm>
          <a:prstGeom prst="rect">
            <a:avLst/>
          </a:prstGeom>
          <a:noFill/>
        </p:spPr>
        <p:txBody>
          <a:bodyPr wrap="square" rtlCol="0">
            <a:spAutoFit/>
          </a:bodyPr>
          <a:lstStyle/>
          <a:p>
            <a:r>
              <a:rPr lang="en-GB">
                <a:latin typeface="+mj-lt"/>
              </a:rPr>
              <a:t>B</a:t>
            </a:r>
          </a:p>
        </p:txBody>
      </p:sp>
      <p:grpSp>
        <p:nvGrpSpPr>
          <p:cNvPr id="99" name="Group 98">
            <a:extLst>
              <a:ext uri="{FF2B5EF4-FFF2-40B4-BE49-F238E27FC236}">
                <a16:creationId xmlns:a16="http://schemas.microsoft.com/office/drawing/2014/main" id="{90EE986A-64A2-694A-8788-029CC2F70304}"/>
              </a:ext>
            </a:extLst>
          </p:cNvPr>
          <p:cNvGrpSpPr/>
          <p:nvPr/>
        </p:nvGrpSpPr>
        <p:grpSpPr>
          <a:xfrm>
            <a:off x="3806339" y="650388"/>
            <a:ext cx="3174049" cy="2124053"/>
            <a:chOff x="126509" y="3080955"/>
            <a:chExt cx="3174049" cy="2124053"/>
          </a:xfrm>
        </p:grpSpPr>
        <p:grpSp>
          <p:nvGrpSpPr>
            <p:cNvPr id="100" name="Group 99">
              <a:extLst>
                <a:ext uri="{FF2B5EF4-FFF2-40B4-BE49-F238E27FC236}">
                  <a16:creationId xmlns:a16="http://schemas.microsoft.com/office/drawing/2014/main" id="{EE5DD95C-E799-404C-A87B-3E0479490823}"/>
                </a:ext>
              </a:extLst>
            </p:cNvPr>
            <p:cNvGrpSpPr/>
            <p:nvPr/>
          </p:nvGrpSpPr>
          <p:grpSpPr>
            <a:xfrm>
              <a:off x="126509" y="3080955"/>
              <a:ext cx="3174049" cy="2124053"/>
              <a:chOff x="126509" y="3080955"/>
              <a:chExt cx="3174049" cy="2124053"/>
            </a:xfrm>
          </p:grpSpPr>
          <p:pic>
            <p:nvPicPr>
              <p:cNvPr id="102" name="Picture 101" descr="A close up of text on a white background&#10;&#10;Description automatically generated">
                <a:extLst>
                  <a:ext uri="{FF2B5EF4-FFF2-40B4-BE49-F238E27FC236}">
                    <a16:creationId xmlns:a16="http://schemas.microsoft.com/office/drawing/2014/main" id="{8615C3B0-EDA2-104E-887B-96FA34D948DC}"/>
                  </a:ext>
                </a:extLst>
              </p:cNvPr>
              <p:cNvPicPr>
                <a:picLocks noChangeAspect="1"/>
              </p:cNvPicPr>
              <p:nvPr/>
            </p:nvPicPr>
            <p:blipFill>
              <a:blip r:embed="rId6"/>
              <a:stretch>
                <a:fillRect/>
              </a:stretch>
            </p:blipFill>
            <p:spPr>
              <a:xfrm>
                <a:off x="126509" y="3393429"/>
                <a:ext cx="3174049" cy="1811579"/>
              </a:xfrm>
              <a:prstGeom prst="rect">
                <a:avLst/>
              </a:prstGeom>
            </p:spPr>
          </p:pic>
          <p:sp>
            <p:nvSpPr>
              <p:cNvPr id="103" name="TextBox 102">
                <a:extLst>
                  <a:ext uri="{FF2B5EF4-FFF2-40B4-BE49-F238E27FC236}">
                    <a16:creationId xmlns:a16="http://schemas.microsoft.com/office/drawing/2014/main" id="{C9F22DE9-3A0B-E14C-9DFE-2994FC552F84}"/>
                  </a:ext>
                </a:extLst>
              </p:cNvPr>
              <p:cNvSpPr txBox="1"/>
              <p:nvPr/>
            </p:nvSpPr>
            <p:spPr>
              <a:xfrm>
                <a:off x="425450" y="3080955"/>
                <a:ext cx="2720890" cy="430887"/>
              </a:xfrm>
              <a:prstGeom prst="rect">
                <a:avLst/>
              </a:prstGeom>
              <a:noFill/>
            </p:spPr>
            <p:txBody>
              <a:bodyPr wrap="square" lIns="91440" tIns="45720" rIns="91440" bIns="45720" rtlCol="0" anchor="t">
                <a:spAutoFit/>
              </a:bodyPr>
              <a:lstStyle/>
              <a:p>
                <a:pPr algn="ctr"/>
                <a:r>
                  <a:rPr lang="en-GB" sz="1100" b="1">
                    <a:latin typeface="+mj-lt"/>
                  </a:rPr>
                  <a:t>Correlation of log</a:t>
                </a:r>
                <a:r>
                  <a:rPr lang="en-GB" sz="1100" b="1" baseline="-25000">
                    <a:latin typeface="+mj-lt"/>
                  </a:rPr>
                  <a:t>2</a:t>
                </a:r>
                <a:r>
                  <a:rPr lang="en-GB" sz="1100" b="1">
                    <a:latin typeface="+mj-lt"/>
                  </a:rPr>
                  <a:t> fold-change between qPCR and RNA-</a:t>
                </a:r>
                <a:r>
                  <a:rPr lang="en-GB" sz="1100" b="1" err="1">
                    <a:latin typeface="+mj-lt"/>
                  </a:rPr>
                  <a:t>Seq</a:t>
                </a:r>
                <a:r>
                  <a:rPr lang="en-GB" sz="1100" b="1">
                    <a:latin typeface="+mj-lt"/>
                  </a:rPr>
                  <a:t> (total)</a:t>
                </a:r>
              </a:p>
            </p:txBody>
          </p:sp>
        </p:grpSp>
        <p:sp>
          <p:nvSpPr>
            <p:cNvPr id="101" name="TextBox 100">
              <a:extLst>
                <a:ext uri="{FF2B5EF4-FFF2-40B4-BE49-F238E27FC236}">
                  <a16:creationId xmlns:a16="http://schemas.microsoft.com/office/drawing/2014/main" id="{28DE163B-5ABB-644E-8427-AA29FBD313DC}"/>
                </a:ext>
              </a:extLst>
            </p:cNvPr>
            <p:cNvSpPr txBox="1"/>
            <p:nvPr/>
          </p:nvSpPr>
          <p:spPr>
            <a:xfrm>
              <a:off x="993923" y="3737194"/>
              <a:ext cx="772964" cy="261610"/>
            </a:xfrm>
            <a:prstGeom prst="rect">
              <a:avLst/>
            </a:prstGeom>
            <a:noFill/>
          </p:spPr>
          <p:txBody>
            <a:bodyPr wrap="square" rtlCol="0">
              <a:spAutoFit/>
            </a:bodyPr>
            <a:lstStyle/>
            <a:p>
              <a:r>
                <a:rPr lang="en-GB" sz="1050"/>
                <a:t>Cor=0.85</a:t>
              </a:r>
            </a:p>
          </p:txBody>
        </p:sp>
      </p:grpSp>
    </p:spTree>
    <p:extLst>
      <p:ext uri="{BB962C8B-B14F-4D97-AF65-F5344CB8AC3E}">
        <p14:creationId xmlns:p14="http://schemas.microsoft.com/office/powerpoint/2010/main" val="125943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425E17-1403-7C40-AAAE-DF4DD2554391}"/>
              </a:ext>
            </a:extLst>
          </p:cNvPr>
          <p:cNvSpPr/>
          <p:nvPr/>
        </p:nvSpPr>
        <p:spPr>
          <a:xfrm>
            <a:off x="1714500" y="-771644"/>
            <a:ext cx="3429000" cy="369332"/>
          </a:xfrm>
          <a:prstGeom prst="rect">
            <a:avLst/>
          </a:prstGeom>
        </p:spPr>
        <p:txBody>
          <a:bodyPr>
            <a:spAutoFit/>
          </a:bodyPr>
          <a:lstStyle/>
          <a:p>
            <a:pPr algn="just"/>
            <a:endParaRPr lang="en-US"/>
          </a:p>
        </p:txBody>
      </p:sp>
      <p:sp>
        <p:nvSpPr>
          <p:cNvPr id="3" name="Rectangle 2">
            <a:extLst>
              <a:ext uri="{FF2B5EF4-FFF2-40B4-BE49-F238E27FC236}">
                <a16:creationId xmlns:a16="http://schemas.microsoft.com/office/drawing/2014/main" id="{1CFAE083-0914-AE40-85BC-A82E2A5C62C2}"/>
              </a:ext>
            </a:extLst>
          </p:cNvPr>
          <p:cNvSpPr/>
          <p:nvPr/>
        </p:nvSpPr>
        <p:spPr>
          <a:xfrm>
            <a:off x="223520" y="258814"/>
            <a:ext cx="6187044" cy="3308598"/>
          </a:xfrm>
          <a:prstGeom prst="rect">
            <a:avLst/>
          </a:prstGeom>
        </p:spPr>
        <p:txBody>
          <a:bodyPr wrap="square" anchor="t">
            <a:spAutoFit/>
          </a:bodyPr>
          <a:lstStyle/>
          <a:p>
            <a:r>
              <a:rPr lang="en-US" sz="1100" b="1"/>
              <a:t>Sup 4: Cytoplasm lncRNA expression is regulated during differentiation</a:t>
            </a:r>
          </a:p>
          <a:p>
            <a:pPr algn="just"/>
            <a:endParaRPr lang="en-US" sz="1100"/>
          </a:p>
          <a:p>
            <a:pPr algn="just"/>
            <a:r>
              <a:rPr lang="en-US" sz="1100"/>
              <a:t>(A) Changes in lncRNA levels upon differentiation validated by RT-qPCR, with XIST lncRNA and GAPDH mRNA as controls (SE is plotted, n=3, student's t-test p&lt;0.05 and p&lt;0.01). (B) Correlation of RT-qPCR data for fold-change for </a:t>
            </a:r>
            <a:r>
              <a:rPr lang="en-US" sz="1100" err="1"/>
              <a:t>lncRNAs</a:t>
            </a:r>
            <a:r>
              <a:rPr lang="en-US" sz="1100"/>
              <a:t> with RNA-Seq analysis (</a:t>
            </a:r>
            <a:r>
              <a:rPr lang="en-GB" sz="1100"/>
              <a:t>LINC01116, LINC02143, SNAP25-AS1, DLGAP1-AS1, DLGAP1-AS2, SERPINB9P1 and AC254633.1</a:t>
            </a:r>
            <a:r>
              <a:rPr lang="en-US" sz="1100"/>
              <a:t>). (C) Western blot confirming cellular fractionation with nuclear markers (H3K27me3 and NXF1) and cytoplasmic marker (beta-tubulin). </a:t>
            </a:r>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endParaRPr lang="en-US" sz="1100"/>
          </a:p>
        </p:txBody>
      </p:sp>
    </p:spTree>
    <p:extLst>
      <p:ext uri="{BB962C8B-B14F-4D97-AF65-F5344CB8AC3E}">
        <p14:creationId xmlns:p14="http://schemas.microsoft.com/office/powerpoint/2010/main" val="383849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90FF1E-32B4-4411-B35F-6D46446646A3}"/>
              </a:ext>
            </a:extLst>
          </p:cNvPr>
          <p:cNvSpPr txBox="1"/>
          <p:nvPr/>
        </p:nvSpPr>
        <p:spPr>
          <a:xfrm>
            <a:off x="3085372" y="189829"/>
            <a:ext cx="1391568" cy="369332"/>
          </a:xfrm>
          <a:prstGeom prst="rect">
            <a:avLst/>
          </a:prstGeom>
          <a:noFill/>
        </p:spPr>
        <p:txBody>
          <a:bodyPr wrap="square" rtlCol="0">
            <a:spAutoFit/>
          </a:bodyPr>
          <a:lstStyle/>
          <a:p>
            <a:r>
              <a:rPr lang="en-GB" b="1">
                <a:latin typeface="+mj-lt"/>
              </a:rPr>
              <a:t>Sup 5</a:t>
            </a:r>
          </a:p>
        </p:txBody>
      </p:sp>
      <p:sp>
        <p:nvSpPr>
          <p:cNvPr id="50" name="TextBox 49">
            <a:extLst>
              <a:ext uri="{FF2B5EF4-FFF2-40B4-BE49-F238E27FC236}">
                <a16:creationId xmlns:a16="http://schemas.microsoft.com/office/drawing/2014/main" id="{A471D5DE-5F52-4EBE-89D6-035C25F652E2}"/>
              </a:ext>
            </a:extLst>
          </p:cNvPr>
          <p:cNvSpPr txBox="1"/>
          <p:nvPr/>
        </p:nvSpPr>
        <p:spPr>
          <a:xfrm>
            <a:off x="116655" y="2953437"/>
            <a:ext cx="449580" cy="369332"/>
          </a:xfrm>
          <a:prstGeom prst="rect">
            <a:avLst/>
          </a:prstGeom>
          <a:noFill/>
        </p:spPr>
        <p:txBody>
          <a:bodyPr wrap="square" rtlCol="0">
            <a:spAutoFit/>
          </a:bodyPr>
          <a:lstStyle/>
          <a:p>
            <a:r>
              <a:rPr lang="en-GB">
                <a:latin typeface="+mj-lt"/>
              </a:rPr>
              <a:t>B</a:t>
            </a:r>
          </a:p>
        </p:txBody>
      </p:sp>
      <p:sp>
        <p:nvSpPr>
          <p:cNvPr id="30" name="TextBox 29">
            <a:extLst>
              <a:ext uri="{FF2B5EF4-FFF2-40B4-BE49-F238E27FC236}">
                <a16:creationId xmlns:a16="http://schemas.microsoft.com/office/drawing/2014/main" id="{0506873B-B411-446D-9C7B-EE3BBE478989}"/>
              </a:ext>
            </a:extLst>
          </p:cNvPr>
          <p:cNvSpPr txBox="1"/>
          <p:nvPr/>
        </p:nvSpPr>
        <p:spPr>
          <a:xfrm>
            <a:off x="3781156" y="2977553"/>
            <a:ext cx="449580" cy="369332"/>
          </a:xfrm>
          <a:prstGeom prst="rect">
            <a:avLst/>
          </a:prstGeom>
          <a:noFill/>
        </p:spPr>
        <p:txBody>
          <a:bodyPr wrap="square" rtlCol="0">
            <a:spAutoFit/>
          </a:bodyPr>
          <a:lstStyle/>
          <a:p>
            <a:r>
              <a:rPr lang="en-GB">
                <a:latin typeface="+mj-lt"/>
              </a:rPr>
              <a:t>C</a:t>
            </a:r>
          </a:p>
        </p:txBody>
      </p:sp>
      <p:graphicFrame>
        <p:nvGraphicFramePr>
          <p:cNvPr id="90" name="Γράφημα 89">
            <a:extLst>
              <a:ext uri="{FF2B5EF4-FFF2-40B4-BE49-F238E27FC236}">
                <a16:creationId xmlns:a16="http://schemas.microsoft.com/office/drawing/2014/main" id="{CEFE6E11-8CB1-4371-A75E-005937E2020C}"/>
              </a:ext>
            </a:extLst>
          </p:cNvPr>
          <p:cNvGraphicFramePr>
            <a:graphicFrameLocks/>
          </p:cNvGraphicFramePr>
          <p:nvPr>
            <p:extLst>
              <p:ext uri="{D42A27DB-BD31-4B8C-83A1-F6EECF244321}">
                <p14:modId xmlns:p14="http://schemas.microsoft.com/office/powerpoint/2010/main" val="938449154"/>
              </p:ext>
            </p:extLst>
          </p:nvPr>
        </p:nvGraphicFramePr>
        <p:xfrm>
          <a:off x="4081476" y="3448142"/>
          <a:ext cx="2810492" cy="1686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1" name="Γράφημα 90">
            <a:extLst>
              <a:ext uri="{FF2B5EF4-FFF2-40B4-BE49-F238E27FC236}">
                <a16:creationId xmlns:a16="http://schemas.microsoft.com/office/drawing/2014/main" id="{8F0BBEA8-3E1C-4031-8B57-79663C715AA5}"/>
              </a:ext>
            </a:extLst>
          </p:cNvPr>
          <p:cNvGraphicFramePr>
            <a:graphicFrameLocks/>
          </p:cNvGraphicFramePr>
          <p:nvPr>
            <p:extLst>
              <p:ext uri="{D42A27DB-BD31-4B8C-83A1-F6EECF244321}">
                <p14:modId xmlns:p14="http://schemas.microsoft.com/office/powerpoint/2010/main" val="4143494351"/>
              </p:ext>
            </p:extLst>
          </p:nvPr>
        </p:nvGraphicFramePr>
        <p:xfrm>
          <a:off x="473217" y="3481554"/>
          <a:ext cx="2763497" cy="1621556"/>
        </p:xfrm>
        <a:graphic>
          <a:graphicData uri="http://schemas.openxmlformats.org/drawingml/2006/chart">
            <c:chart xmlns:c="http://schemas.openxmlformats.org/drawingml/2006/chart" xmlns:r="http://schemas.openxmlformats.org/officeDocument/2006/relationships" r:id="rId4"/>
          </a:graphicData>
        </a:graphic>
      </p:graphicFrame>
      <p:sp>
        <p:nvSpPr>
          <p:cNvPr id="92" name="TextBox 91">
            <a:extLst>
              <a:ext uri="{FF2B5EF4-FFF2-40B4-BE49-F238E27FC236}">
                <a16:creationId xmlns:a16="http://schemas.microsoft.com/office/drawing/2014/main" id="{C975597C-1049-4F23-B651-2750D0044F0D}"/>
              </a:ext>
            </a:extLst>
          </p:cNvPr>
          <p:cNvSpPr txBox="1"/>
          <p:nvPr/>
        </p:nvSpPr>
        <p:spPr>
          <a:xfrm>
            <a:off x="534672" y="3076548"/>
            <a:ext cx="2763498" cy="261610"/>
          </a:xfrm>
          <a:prstGeom prst="rect">
            <a:avLst/>
          </a:prstGeom>
          <a:noFill/>
        </p:spPr>
        <p:txBody>
          <a:bodyPr wrap="square" rtlCol="0">
            <a:spAutoFit/>
          </a:bodyPr>
          <a:lstStyle/>
          <a:p>
            <a:pPr algn="ctr"/>
            <a:r>
              <a:rPr lang="en-GB" sz="1100" b="1" err="1">
                <a:latin typeface="+mj-lt"/>
              </a:rPr>
              <a:t>LncRNAs</a:t>
            </a:r>
            <a:r>
              <a:rPr lang="en-GB" sz="1100" b="1">
                <a:latin typeface="+mj-lt"/>
              </a:rPr>
              <a:t> depleted from polysomes in RA</a:t>
            </a:r>
          </a:p>
        </p:txBody>
      </p:sp>
      <p:sp>
        <p:nvSpPr>
          <p:cNvPr id="93" name="TextBox 92">
            <a:extLst>
              <a:ext uri="{FF2B5EF4-FFF2-40B4-BE49-F238E27FC236}">
                <a16:creationId xmlns:a16="http://schemas.microsoft.com/office/drawing/2014/main" id="{CA2E0A5E-94FE-4E52-BA6A-E87E52DC5941}"/>
              </a:ext>
            </a:extLst>
          </p:cNvPr>
          <p:cNvSpPr txBox="1"/>
          <p:nvPr/>
        </p:nvSpPr>
        <p:spPr>
          <a:xfrm>
            <a:off x="4212819" y="3039108"/>
            <a:ext cx="2587939" cy="430887"/>
          </a:xfrm>
          <a:prstGeom prst="rect">
            <a:avLst/>
          </a:prstGeom>
          <a:noFill/>
        </p:spPr>
        <p:txBody>
          <a:bodyPr wrap="square" rtlCol="0">
            <a:spAutoFit/>
          </a:bodyPr>
          <a:lstStyle/>
          <a:p>
            <a:pPr algn="ctr"/>
            <a:r>
              <a:rPr lang="en-GB" sz="1100" b="1" err="1">
                <a:latin typeface="+mj-lt"/>
              </a:rPr>
              <a:t>LncRNAs</a:t>
            </a:r>
            <a:r>
              <a:rPr lang="en-GB" sz="1100" b="1">
                <a:latin typeface="+mj-lt"/>
              </a:rPr>
              <a:t> depleted from polysomes in Control</a:t>
            </a:r>
          </a:p>
        </p:txBody>
      </p:sp>
      <p:sp>
        <p:nvSpPr>
          <p:cNvPr id="123" name="TextBox 122">
            <a:extLst>
              <a:ext uri="{FF2B5EF4-FFF2-40B4-BE49-F238E27FC236}">
                <a16:creationId xmlns:a16="http://schemas.microsoft.com/office/drawing/2014/main" id="{883E8591-231D-F548-B574-73715DE4F884}"/>
              </a:ext>
            </a:extLst>
          </p:cNvPr>
          <p:cNvSpPr txBox="1"/>
          <p:nvPr/>
        </p:nvSpPr>
        <p:spPr>
          <a:xfrm>
            <a:off x="116655" y="585877"/>
            <a:ext cx="449580" cy="369332"/>
          </a:xfrm>
          <a:prstGeom prst="rect">
            <a:avLst/>
          </a:prstGeom>
          <a:noFill/>
        </p:spPr>
        <p:txBody>
          <a:bodyPr wrap="square" rtlCol="0">
            <a:spAutoFit/>
          </a:bodyPr>
          <a:lstStyle/>
          <a:p>
            <a:r>
              <a:rPr lang="en-GB">
                <a:latin typeface="+mj-lt"/>
              </a:rPr>
              <a:t>A</a:t>
            </a:r>
          </a:p>
        </p:txBody>
      </p:sp>
      <p:sp>
        <p:nvSpPr>
          <p:cNvPr id="125" name="TextBox 124">
            <a:extLst>
              <a:ext uri="{FF2B5EF4-FFF2-40B4-BE49-F238E27FC236}">
                <a16:creationId xmlns:a16="http://schemas.microsoft.com/office/drawing/2014/main" id="{A936DBD5-C810-BF47-965C-DEFF8984D950}"/>
              </a:ext>
            </a:extLst>
          </p:cNvPr>
          <p:cNvSpPr txBox="1"/>
          <p:nvPr/>
        </p:nvSpPr>
        <p:spPr>
          <a:xfrm>
            <a:off x="786604" y="639738"/>
            <a:ext cx="2763498" cy="261610"/>
          </a:xfrm>
          <a:prstGeom prst="rect">
            <a:avLst/>
          </a:prstGeom>
          <a:noFill/>
        </p:spPr>
        <p:txBody>
          <a:bodyPr wrap="square" rtlCol="0">
            <a:spAutoFit/>
          </a:bodyPr>
          <a:lstStyle/>
          <a:p>
            <a:pPr algn="ctr"/>
            <a:r>
              <a:rPr lang="en-GB" sz="1100" b="1" err="1">
                <a:latin typeface="+mj-lt"/>
              </a:rPr>
              <a:t>LncRNAs</a:t>
            </a:r>
            <a:r>
              <a:rPr lang="en-GB" sz="1100" b="1">
                <a:latin typeface="+mj-lt"/>
              </a:rPr>
              <a:t> depleted from polysomes</a:t>
            </a:r>
          </a:p>
        </p:txBody>
      </p:sp>
      <p:grpSp>
        <p:nvGrpSpPr>
          <p:cNvPr id="3" name="Group 2">
            <a:extLst>
              <a:ext uri="{FF2B5EF4-FFF2-40B4-BE49-F238E27FC236}">
                <a16:creationId xmlns:a16="http://schemas.microsoft.com/office/drawing/2014/main" id="{F6954BBB-D3AC-7346-B1C0-60F7B6B35263}"/>
              </a:ext>
            </a:extLst>
          </p:cNvPr>
          <p:cNvGrpSpPr>
            <a:grpSpLocks noChangeAspect="1"/>
          </p:cNvGrpSpPr>
          <p:nvPr/>
        </p:nvGrpSpPr>
        <p:grpSpPr>
          <a:xfrm>
            <a:off x="786604" y="901348"/>
            <a:ext cx="2641115" cy="1993863"/>
            <a:chOff x="1311136" y="840294"/>
            <a:chExt cx="1677679" cy="1266534"/>
          </a:xfrm>
        </p:grpSpPr>
        <p:sp>
          <p:nvSpPr>
            <p:cNvPr id="2" name="Oval 1">
              <a:extLst>
                <a:ext uri="{FF2B5EF4-FFF2-40B4-BE49-F238E27FC236}">
                  <a16:creationId xmlns:a16="http://schemas.microsoft.com/office/drawing/2014/main" id="{1949F9D8-4AEB-6E48-AE97-F455C037F17C}"/>
                </a:ext>
              </a:extLst>
            </p:cNvPr>
            <p:cNvSpPr/>
            <p:nvPr/>
          </p:nvSpPr>
          <p:spPr>
            <a:xfrm>
              <a:off x="1311136" y="1026828"/>
              <a:ext cx="1080000" cy="10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4" name="Oval 123">
              <a:extLst>
                <a:ext uri="{FF2B5EF4-FFF2-40B4-BE49-F238E27FC236}">
                  <a16:creationId xmlns:a16="http://schemas.microsoft.com/office/drawing/2014/main" id="{050994AB-D4DE-F446-B063-7CDE6F9A3806}"/>
                </a:ext>
              </a:extLst>
            </p:cNvPr>
            <p:cNvSpPr>
              <a:spLocks noChangeAspect="1"/>
            </p:cNvSpPr>
            <p:nvPr/>
          </p:nvSpPr>
          <p:spPr>
            <a:xfrm>
              <a:off x="2028099" y="1117226"/>
              <a:ext cx="899203" cy="89920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6" name="TextBox 125">
              <a:extLst>
                <a:ext uri="{FF2B5EF4-FFF2-40B4-BE49-F238E27FC236}">
                  <a16:creationId xmlns:a16="http://schemas.microsoft.com/office/drawing/2014/main" id="{33FD642D-F167-CA47-BFB2-48B729A09DC8}"/>
                </a:ext>
              </a:extLst>
            </p:cNvPr>
            <p:cNvSpPr txBox="1"/>
            <p:nvPr/>
          </p:nvSpPr>
          <p:spPr>
            <a:xfrm>
              <a:off x="1450524" y="840294"/>
              <a:ext cx="758949" cy="246221"/>
            </a:xfrm>
            <a:prstGeom prst="rect">
              <a:avLst/>
            </a:prstGeom>
            <a:noFill/>
          </p:spPr>
          <p:txBody>
            <a:bodyPr wrap="square" rtlCol="0">
              <a:spAutoFit/>
            </a:bodyPr>
            <a:lstStyle/>
            <a:p>
              <a:pPr algn="ctr"/>
              <a:r>
                <a:rPr lang="en-GB" sz="1000">
                  <a:latin typeface="+mj-lt"/>
                </a:rPr>
                <a:t>Control</a:t>
              </a:r>
            </a:p>
          </p:txBody>
        </p:sp>
        <p:sp>
          <p:nvSpPr>
            <p:cNvPr id="127" name="TextBox 126">
              <a:extLst>
                <a:ext uri="{FF2B5EF4-FFF2-40B4-BE49-F238E27FC236}">
                  <a16:creationId xmlns:a16="http://schemas.microsoft.com/office/drawing/2014/main" id="{CB0E8705-68A6-1F43-BA52-07DEFC23A38B}"/>
                </a:ext>
              </a:extLst>
            </p:cNvPr>
            <p:cNvSpPr txBox="1"/>
            <p:nvPr/>
          </p:nvSpPr>
          <p:spPr>
            <a:xfrm>
              <a:off x="2126166" y="913906"/>
              <a:ext cx="758949" cy="246221"/>
            </a:xfrm>
            <a:prstGeom prst="rect">
              <a:avLst/>
            </a:prstGeom>
            <a:noFill/>
          </p:spPr>
          <p:txBody>
            <a:bodyPr wrap="square" rtlCol="0">
              <a:spAutoFit/>
            </a:bodyPr>
            <a:lstStyle/>
            <a:p>
              <a:pPr algn="ctr"/>
              <a:r>
                <a:rPr lang="en-GB" sz="1000">
                  <a:latin typeface="+mj-lt"/>
                </a:rPr>
                <a:t>RA</a:t>
              </a:r>
            </a:p>
          </p:txBody>
        </p:sp>
        <p:sp>
          <p:nvSpPr>
            <p:cNvPr id="128" name="TextBox 127">
              <a:extLst>
                <a:ext uri="{FF2B5EF4-FFF2-40B4-BE49-F238E27FC236}">
                  <a16:creationId xmlns:a16="http://schemas.microsoft.com/office/drawing/2014/main" id="{BE5DD27C-AD94-F747-B3EE-58D3974305D3}"/>
                </a:ext>
              </a:extLst>
            </p:cNvPr>
            <p:cNvSpPr txBox="1"/>
            <p:nvPr/>
          </p:nvSpPr>
          <p:spPr>
            <a:xfrm>
              <a:off x="1367217" y="1443716"/>
              <a:ext cx="758949" cy="246221"/>
            </a:xfrm>
            <a:prstGeom prst="rect">
              <a:avLst/>
            </a:prstGeom>
            <a:noFill/>
          </p:spPr>
          <p:txBody>
            <a:bodyPr wrap="square" rtlCol="0">
              <a:spAutoFit/>
            </a:bodyPr>
            <a:lstStyle/>
            <a:p>
              <a:pPr algn="ctr"/>
              <a:r>
                <a:rPr lang="en-GB" sz="1000">
                  <a:latin typeface="+mj-lt"/>
                </a:rPr>
                <a:t>9</a:t>
              </a:r>
            </a:p>
          </p:txBody>
        </p:sp>
        <p:sp>
          <p:nvSpPr>
            <p:cNvPr id="129" name="TextBox 128">
              <a:extLst>
                <a:ext uri="{FF2B5EF4-FFF2-40B4-BE49-F238E27FC236}">
                  <a16:creationId xmlns:a16="http://schemas.microsoft.com/office/drawing/2014/main" id="{EB8FCC50-130B-9A4E-9667-2384294C06BB}"/>
                </a:ext>
              </a:extLst>
            </p:cNvPr>
            <p:cNvSpPr txBox="1"/>
            <p:nvPr/>
          </p:nvSpPr>
          <p:spPr>
            <a:xfrm>
              <a:off x="2229866" y="1486619"/>
              <a:ext cx="758949" cy="246221"/>
            </a:xfrm>
            <a:prstGeom prst="rect">
              <a:avLst/>
            </a:prstGeom>
            <a:noFill/>
          </p:spPr>
          <p:txBody>
            <a:bodyPr wrap="square" rtlCol="0">
              <a:spAutoFit/>
            </a:bodyPr>
            <a:lstStyle/>
            <a:p>
              <a:pPr algn="ctr"/>
              <a:r>
                <a:rPr lang="en-GB" sz="1000">
                  <a:latin typeface="+mj-lt"/>
                </a:rPr>
                <a:t>7</a:t>
              </a:r>
            </a:p>
          </p:txBody>
        </p:sp>
        <p:sp>
          <p:nvSpPr>
            <p:cNvPr id="130" name="TextBox 129">
              <a:extLst>
                <a:ext uri="{FF2B5EF4-FFF2-40B4-BE49-F238E27FC236}">
                  <a16:creationId xmlns:a16="http://schemas.microsoft.com/office/drawing/2014/main" id="{061E2C93-2E96-3749-B372-A3701CE6B374}"/>
                </a:ext>
              </a:extLst>
            </p:cNvPr>
            <p:cNvSpPr txBox="1"/>
            <p:nvPr/>
          </p:nvSpPr>
          <p:spPr>
            <a:xfrm>
              <a:off x="1829999" y="1451102"/>
              <a:ext cx="758949" cy="246221"/>
            </a:xfrm>
            <a:prstGeom prst="rect">
              <a:avLst/>
            </a:prstGeom>
            <a:noFill/>
          </p:spPr>
          <p:txBody>
            <a:bodyPr wrap="square" rtlCol="0">
              <a:spAutoFit/>
            </a:bodyPr>
            <a:lstStyle/>
            <a:p>
              <a:pPr algn="ctr"/>
              <a:r>
                <a:rPr lang="en-GB" sz="1000">
                  <a:latin typeface="+mj-lt"/>
                </a:rPr>
                <a:t>3</a:t>
              </a:r>
            </a:p>
          </p:txBody>
        </p:sp>
      </p:grpSp>
    </p:spTree>
    <p:extLst>
      <p:ext uri="{BB962C8B-B14F-4D97-AF65-F5344CB8AC3E}">
        <p14:creationId xmlns:p14="http://schemas.microsoft.com/office/powerpoint/2010/main" val="29699124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TotalTime>
  <Words>2071</Words>
  <Application>Microsoft Macintosh PowerPoint</Application>
  <PresentationFormat>A4 Paper (210x297 mm)</PresentationFormat>
  <Paragraphs>375</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Aspden</dc:creator>
  <cp:lastModifiedBy>Microsoft Office User</cp:lastModifiedBy>
  <cp:revision>2</cp:revision>
  <cp:lastPrinted>2021-04-08T12:44:50Z</cp:lastPrinted>
  <dcterms:created xsi:type="dcterms:W3CDTF">2019-09-10T21:57:28Z</dcterms:created>
  <dcterms:modified xsi:type="dcterms:W3CDTF">2021-06-30T14:17:32Z</dcterms:modified>
</cp:coreProperties>
</file>