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50" r:id="rId2"/>
    <p:sldId id="346" r:id="rId3"/>
    <p:sldId id="402" r:id="rId4"/>
    <p:sldId id="348" r:id="rId5"/>
    <p:sldId id="403" r:id="rId6"/>
    <p:sldId id="349" r:id="rId7"/>
    <p:sldId id="382" r:id="rId8"/>
    <p:sldId id="308" r:id="rId9"/>
    <p:sldId id="405" r:id="rId10"/>
    <p:sldId id="406" r:id="rId11"/>
    <p:sldId id="407" r:id="rId12"/>
    <p:sldId id="40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496" userDrawn="1">
          <p15:clr>
            <a:srgbClr val="A4A3A4"/>
          </p15:clr>
        </p15:guide>
        <p15:guide id="3" orient="horz" pos="3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  <a:srgbClr val="08A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3"/>
    <p:restoredTop sz="93646"/>
  </p:normalViewPr>
  <p:slideViewPr>
    <p:cSldViewPr snapToGrid="0" snapToObjects="1" showGuides="1">
      <p:cViewPr varScale="1">
        <p:scale>
          <a:sx n="107" d="100"/>
          <a:sy n="107" d="100"/>
        </p:scale>
        <p:origin x="2096" y="160"/>
      </p:cViewPr>
      <p:guideLst>
        <p:guide pos="5496"/>
        <p:guide orient="horz" pos="3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01ADC3-8DA3-B747-A4AC-0F87F1D34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04AE7-81D9-524C-9A19-82D93BCA05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21BC-6C1E-D344-B020-7FD435D57567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87147-28CC-5E4A-9A2E-FD7F15E248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5E639-FBB3-1441-8191-F7A58D852B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11DE2-2361-6442-8310-3B189F10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909A6-9573-914F-BB43-AEFE73DB9E7E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A907-3FE5-C548-9F96-EC951D30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4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BA907-3FE5-C548-9F96-EC951D3066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EEB01-2C7F-934C-8CC9-3D3137B65E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BA907-3FE5-C548-9F96-EC951D306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443E-4477-BF42-A4DC-D3771B85B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00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BA907-3FE5-C548-9F96-EC951D3066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660D2-B868-E04E-8924-5EB5191CF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9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BA907-3FE5-C548-9F96-EC951D3066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F443E-4477-BF42-A4DC-D3771B85B5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F443E-4477-BF42-A4DC-D3771B85B5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BA907-3FE5-C548-9F96-EC951D3066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8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9B70-7961-BE41-A85A-07C65FA6C101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95F-2E2F-DB46-B897-501C895E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5" Type="http://schemas.openxmlformats.org/officeDocument/2006/relationships/image" Target="../media/image14.tiff"/><Relationship Id="rId4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21.emf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image" Target="../media/image65.tiff"/><Relationship Id="rId4" Type="http://schemas.openxmlformats.org/officeDocument/2006/relationships/image" Target="../media/image6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0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2.tiff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11" Type="http://schemas.openxmlformats.org/officeDocument/2006/relationships/image" Target="../media/image29.tiff"/><Relationship Id="rId5" Type="http://schemas.openxmlformats.org/officeDocument/2006/relationships/image" Target="../media/image24.emf"/><Relationship Id="rId10" Type="http://schemas.openxmlformats.org/officeDocument/2006/relationships/image" Target="../media/image28.tiff"/><Relationship Id="rId4" Type="http://schemas.openxmlformats.org/officeDocument/2006/relationships/image" Target="../media/image23.emf"/><Relationship Id="rId9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0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32.emf"/><Relationship Id="rId10" Type="http://schemas.openxmlformats.org/officeDocument/2006/relationships/image" Target="../media/image18.tiff"/><Relationship Id="rId4" Type="http://schemas.openxmlformats.org/officeDocument/2006/relationships/image" Target="../media/image31.emf"/><Relationship Id="rId9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emf"/><Relationship Id="rId7" Type="http://schemas.openxmlformats.org/officeDocument/2006/relationships/image" Target="../media/image3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11" Type="http://schemas.openxmlformats.org/officeDocument/2006/relationships/image" Target="../media/image22.tiff"/><Relationship Id="rId5" Type="http://schemas.openxmlformats.org/officeDocument/2006/relationships/image" Target="../media/image18.tiff"/><Relationship Id="rId10" Type="http://schemas.openxmlformats.org/officeDocument/2006/relationships/image" Target="../media/image27.emf"/><Relationship Id="rId4" Type="http://schemas.openxmlformats.org/officeDocument/2006/relationships/image" Target="../media/image34.emf"/><Relationship Id="rId9" Type="http://schemas.openxmlformats.org/officeDocument/2006/relationships/image" Target="../media/image3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0.e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8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749" y="1721936"/>
            <a:ext cx="8709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ourier" charset="0"/>
                <a:ea typeface="Courier" charset="0"/>
                <a:cs typeface="Courier" charset="0"/>
              </a:rPr>
              <a:t>CUAAUACACUUUUGAUAACAAACUAAAGUAAuAAAuuuuGuuuuuuuuGCGuAuGuGA</a:t>
            </a:r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*UUUUUGuAuG*GuuGuuGuuuAC*GuuuuGuuuuAuuuGu</a:t>
            </a:r>
          </a:p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uuuAuGuuAuuAuAuGAGuCCG**CGAuuGCCCAGuuCCGGuAACCGACGuGuAuuGuAuGC**C****GuAuuuuAuuUAuAuAAuuuuGuuuGGAuGu</a:t>
            </a: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uGCGuuGuuuuuuuuGuuGuuuuAuuGGuuuAGuuAuG**UCAuuAuuuAuuAuAGA***GGGUGGuGGuuuuGuuGAuuuACCC***G****GuG*UAA</a:t>
            </a: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AGuAuuAuACA*CG**UAuuGuAAGuuAGA*</a:t>
            </a:r>
            <a:r>
              <a:rPr lang="en-US" sz="1000" dirty="0" err="1">
                <a:latin typeface="Courier" charset="0"/>
                <a:ea typeface="Courier" charset="0"/>
                <a:cs typeface="Courier" charset="0"/>
              </a:rPr>
              <a:t>UUUAGAuAUAAGAUAUGUUUUU</a:t>
            </a:r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[AAUA]POLYA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67CD2ABD-1382-4320-9A43-709771842E28}"/>
              </a:ext>
            </a:extLst>
          </p:cNvPr>
          <p:cNvSpPr txBox="1"/>
          <p:nvPr/>
        </p:nvSpPr>
        <p:spPr>
          <a:xfrm>
            <a:off x="848366" y="1843578"/>
            <a:ext cx="8709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CUAAUACACUUUUGAUAACAAACUAAAGUAA AAA    G        GCG A G GAUUUUUUG A GUG  G  G   ACUG    G    A   G </a:t>
            </a: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   A G  A  </a:t>
            </a:r>
            <a:r>
              <a:rPr lang="en-US" sz="1000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000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 GAG CCGUUCGA  GCCCAG  CCGG AACCGACG G A  G A GCUUCUUUUG A    </a:t>
            </a:r>
            <a:r>
              <a:rPr lang="en-US" sz="1000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  UA A AA    G   GGA G </a:t>
            </a: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 GCG  G        G  G    A  GG   AG  A GUUUCA  A   A  A AGAUUUGGGUGG GG    G  GA   ACCCUUUGUUUUG GUUAA</a:t>
            </a: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0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AG A  </a:t>
            </a:r>
            <a:r>
              <a:rPr lang="en-US" sz="1000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000" dirty="0">
                <a:latin typeface="Courier" charset="0"/>
                <a:ea typeface="Courier" charset="0"/>
                <a:cs typeface="Courier" charset="0"/>
              </a:rPr>
              <a:t> ACAUCGUUUA  G AAG  AGAUUUUAGA AUAAGAUAUGUUUUU[AAUA]POLYA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34B15F-D5E0-7742-A27A-2FDECE3F87E5}"/>
              </a:ext>
            </a:extLst>
          </p:cNvPr>
          <p:cNvGrpSpPr/>
          <p:nvPr/>
        </p:nvGrpSpPr>
        <p:grpSpPr>
          <a:xfrm>
            <a:off x="234724" y="1974121"/>
            <a:ext cx="8890596" cy="254203"/>
            <a:chOff x="250490" y="606421"/>
            <a:chExt cx="8890596" cy="254203"/>
          </a:xfrm>
        </p:grpSpPr>
        <p:sp>
          <p:nvSpPr>
            <p:cNvPr id="8" name="TextBox 7"/>
            <p:cNvSpPr txBox="1"/>
            <p:nvPr/>
          </p:nvSpPr>
          <p:spPr>
            <a:xfrm>
              <a:off x="866516" y="614403"/>
              <a:ext cx="82745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1 -- ----    -- +------ ---+ -- ---    -        --- + - --      - - - -  -  -   +- -    -    -   -   45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490" y="606421"/>
              <a:ext cx="8294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charset="0"/>
                  <a:ea typeface="Arial" charset="0"/>
                  <a:cs typeface="Arial" charset="0"/>
                </a:rPr>
                <a:t>T-stripped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8622" y="1573909"/>
            <a:ext cx="935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ES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B1A8091-0AF9-E440-B86D-698963D7B258}"/>
              </a:ext>
            </a:extLst>
          </p:cNvPr>
          <p:cNvGrpSpPr/>
          <p:nvPr/>
        </p:nvGrpSpPr>
        <p:grpSpPr>
          <a:xfrm>
            <a:off x="3182419" y="1501129"/>
            <a:ext cx="5440334" cy="306492"/>
            <a:chOff x="3265005" y="1424442"/>
            <a:chExt cx="5440334" cy="306492"/>
          </a:xfrm>
        </p:grpSpPr>
        <p:sp>
          <p:nvSpPr>
            <p:cNvPr id="12" name="TextBox 11"/>
            <p:cNvSpPr txBox="1"/>
            <p:nvPr/>
          </p:nvSpPr>
          <p:spPr>
            <a:xfrm>
              <a:off x="3265005" y="1492407"/>
              <a:ext cx="34203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3480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054D72-5C8A-4482-990A-C234DFF6B373}"/>
                </a:ext>
              </a:extLst>
            </p:cNvPr>
            <p:cNvSpPr txBox="1"/>
            <p:nvPr/>
          </p:nvSpPr>
          <p:spPr>
            <a:xfrm>
              <a:off x="4199642" y="1492407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DED615-68BB-406F-9882-F3619F4F88AA}"/>
                </a:ext>
              </a:extLst>
            </p:cNvPr>
            <p:cNvSpPr txBox="1"/>
            <p:nvPr/>
          </p:nvSpPr>
          <p:spPr>
            <a:xfrm>
              <a:off x="4775901" y="1492407"/>
              <a:ext cx="34203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475C83-88BA-4A88-972D-BC86E57F9C63}"/>
                </a:ext>
              </a:extLst>
            </p:cNvPr>
            <p:cNvSpPr txBox="1"/>
            <p:nvPr/>
          </p:nvSpPr>
          <p:spPr>
            <a:xfrm>
              <a:off x="4932777" y="142444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DEDE16-B8FD-4FA9-BD49-AEFF48C74F7E}"/>
                </a:ext>
              </a:extLst>
            </p:cNvPr>
            <p:cNvSpPr txBox="1"/>
            <p:nvPr/>
          </p:nvSpPr>
          <p:spPr>
            <a:xfrm>
              <a:off x="5082616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A24160-07FB-44E0-A34C-B72030529299}"/>
                </a:ext>
              </a:extLst>
            </p:cNvPr>
            <p:cNvSpPr txBox="1"/>
            <p:nvPr/>
          </p:nvSpPr>
          <p:spPr>
            <a:xfrm>
              <a:off x="5298596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4B572-7F0A-4C11-A091-B221DA993BE2}"/>
                </a:ext>
              </a:extLst>
            </p:cNvPr>
            <p:cNvSpPr txBox="1"/>
            <p:nvPr/>
          </p:nvSpPr>
          <p:spPr>
            <a:xfrm>
              <a:off x="5842183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A36D57-EA44-440C-9A0D-571A9954BFF5}"/>
                </a:ext>
              </a:extLst>
            </p:cNvPr>
            <p:cNvSpPr txBox="1"/>
            <p:nvPr/>
          </p:nvSpPr>
          <p:spPr>
            <a:xfrm>
              <a:off x="5990146" y="142444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8D5776-03A7-4A77-8C76-91475D1519A6}"/>
                </a:ext>
              </a:extLst>
            </p:cNvPr>
            <p:cNvSpPr txBox="1"/>
            <p:nvPr/>
          </p:nvSpPr>
          <p:spPr>
            <a:xfrm>
              <a:off x="6150441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70704C-EEFE-45F2-A92A-9952462EB569}"/>
                </a:ext>
              </a:extLst>
            </p:cNvPr>
            <p:cNvSpPr txBox="1"/>
            <p:nvPr/>
          </p:nvSpPr>
          <p:spPr>
            <a:xfrm>
              <a:off x="6344996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894FEF-D9EB-4423-B203-BBFE6E61893C}"/>
                </a:ext>
              </a:extLst>
            </p:cNvPr>
            <p:cNvSpPr txBox="1"/>
            <p:nvPr/>
          </p:nvSpPr>
          <p:spPr>
            <a:xfrm>
              <a:off x="6578192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DCFC63-3244-4E2E-9192-234291C37043}"/>
                </a:ext>
              </a:extLst>
            </p:cNvPr>
            <p:cNvSpPr txBox="1"/>
            <p:nvPr/>
          </p:nvSpPr>
          <p:spPr>
            <a:xfrm>
              <a:off x="6830041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5FA500-9935-47C0-A34E-070077554CA2}"/>
                </a:ext>
              </a:extLst>
            </p:cNvPr>
            <p:cNvSpPr txBox="1"/>
            <p:nvPr/>
          </p:nvSpPr>
          <p:spPr>
            <a:xfrm>
              <a:off x="7145642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B445E2-CB14-4645-9CB8-D28CD72FAFD6}"/>
                </a:ext>
              </a:extLst>
            </p:cNvPr>
            <p:cNvSpPr txBox="1"/>
            <p:nvPr/>
          </p:nvSpPr>
          <p:spPr>
            <a:xfrm>
              <a:off x="7406961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89BC3A-4E0A-45B8-AE56-AD3775133433}"/>
                </a:ext>
              </a:extLst>
            </p:cNvPr>
            <p:cNvSpPr txBox="1"/>
            <p:nvPr/>
          </p:nvSpPr>
          <p:spPr>
            <a:xfrm>
              <a:off x="7798343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1F74A0-CD86-4F04-883E-FEEA642B00B1}"/>
                </a:ext>
              </a:extLst>
            </p:cNvPr>
            <p:cNvSpPr txBox="1"/>
            <p:nvPr/>
          </p:nvSpPr>
          <p:spPr>
            <a:xfrm>
              <a:off x="8123753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CACC1E-B311-42FF-B356-D3D14D590FE1}"/>
                </a:ext>
              </a:extLst>
            </p:cNvPr>
            <p:cNvSpPr txBox="1"/>
            <p:nvPr/>
          </p:nvSpPr>
          <p:spPr>
            <a:xfrm>
              <a:off x="8368222" y="1492407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59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7EDCDB2-87E9-F84D-B41F-735770A60290}"/>
              </a:ext>
            </a:extLst>
          </p:cNvPr>
          <p:cNvGrpSpPr/>
          <p:nvPr/>
        </p:nvGrpSpPr>
        <p:grpSpPr>
          <a:xfrm>
            <a:off x="1118109" y="2225423"/>
            <a:ext cx="7606200" cy="340127"/>
            <a:chOff x="1118109" y="2160111"/>
            <a:chExt cx="7606200" cy="340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BE1531-1266-44FD-A256-62FDA172D941}"/>
                </a:ext>
              </a:extLst>
            </p:cNvPr>
            <p:cNvSpPr txBox="1"/>
            <p:nvPr/>
          </p:nvSpPr>
          <p:spPr>
            <a:xfrm>
              <a:off x="1118109" y="2261711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D9D9C1-9049-4415-B421-303242B4A0E7}"/>
                </a:ext>
              </a:extLst>
            </p:cNvPr>
            <p:cNvSpPr txBox="1"/>
            <p:nvPr/>
          </p:nvSpPr>
          <p:spPr>
            <a:xfrm>
              <a:off x="1545540" y="2261711"/>
              <a:ext cx="34203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BBA06E-F59A-425B-B674-5C9692CB6F1A}"/>
                </a:ext>
              </a:extLst>
            </p:cNvPr>
            <p:cNvSpPr txBox="1"/>
            <p:nvPr/>
          </p:nvSpPr>
          <p:spPr>
            <a:xfrm>
              <a:off x="1318082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176FC6-0B29-4606-AA1E-EA62AF0E01B7}"/>
                </a:ext>
              </a:extLst>
            </p:cNvPr>
            <p:cNvSpPr txBox="1"/>
            <p:nvPr/>
          </p:nvSpPr>
          <p:spPr>
            <a:xfrm>
              <a:off x="1738004" y="2179161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1DE391-DCF3-4C65-BE4C-7FBB5D3C429F}"/>
                </a:ext>
              </a:extLst>
            </p:cNvPr>
            <p:cNvSpPr txBox="1"/>
            <p:nvPr/>
          </p:nvSpPr>
          <p:spPr>
            <a:xfrm>
              <a:off x="2167496" y="2261711"/>
              <a:ext cx="34203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E124FA-1515-46B1-A703-BD1D26501DC2}"/>
                </a:ext>
              </a:extLst>
            </p:cNvPr>
            <p:cNvSpPr txBox="1"/>
            <p:nvPr/>
          </p:nvSpPr>
          <p:spPr>
            <a:xfrm>
              <a:off x="1901015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01CEB8-36A8-4DB4-98F9-46D6C7600DE5}"/>
                </a:ext>
              </a:extLst>
            </p:cNvPr>
            <p:cNvSpPr txBox="1"/>
            <p:nvPr/>
          </p:nvSpPr>
          <p:spPr>
            <a:xfrm>
              <a:off x="2537648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A0E385-3654-4D53-92CB-4DBAC737D0F1}"/>
                </a:ext>
              </a:extLst>
            </p:cNvPr>
            <p:cNvSpPr txBox="1"/>
            <p:nvPr/>
          </p:nvSpPr>
          <p:spPr>
            <a:xfrm>
              <a:off x="2910109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781CFB-B872-4792-9D88-0E3AFAF95F59}"/>
                </a:ext>
              </a:extLst>
            </p:cNvPr>
            <p:cNvSpPr txBox="1"/>
            <p:nvPr/>
          </p:nvSpPr>
          <p:spPr>
            <a:xfrm>
              <a:off x="3522194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0F869A-51F0-46F7-A320-2CAF33003EBE}"/>
                </a:ext>
              </a:extLst>
            </p:cNvPr>
            <p:cNvSpPr txBox="1"/>
            <p:nvPr/>
          </p:nvSpPr>
          <p:spPr>
            <a:xfrm>
              <a:off x="3940698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49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09E3DA-400E-4BFB-B0FC-6844B84756E5}"/>
                </a:ext>
              </a:extLst>
            </p:cNvPr>
            <p:cNvSpPr txBox="1"/>
            <p:nvPr/>
          </p:nvSpPr>
          <p:spPr>
            <a:xfrm>
              <a:off x="6415885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32A88C-2C67-40B6-8FBA-E98DD538F067}"/>
                </a:ext>
              </a:extLst>
            </p:cNvPr>
            <p:cNvSpPr txBox="1"/>
            <p:nvPr/>
          </p:nvSpPr>
          <p:spPr>
            <a:xfrm>
              <a:off x="6153239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388015-C1EC-4292-8F73-207F0C84E9D3}"/>
                </a:ext>
              </a:extLst>
            </p:cNvPr>
            <p:cNvSpPr txBox="1"/>
            <p:nvPr/>
          </p:nvSpPr>
          <p:spPr>
            <a:xfrm>
              <a:off x="4626469" y="2261711"/>
              <a:ext cx="354243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656E2B-5D98-4C5A-B59D-DD59F45715FB}"/>
                </a:ext>
              </a:extLst>
            </p:cNvPr>
            <p:cNvSpPr txBox="1"/>
            <p:nvPr/>
          </p:nvSpPr>
          <p:spPr>
            <a:xfrm>
              <a:off x="5882699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0286C8-9377-40D3-9E3C-93C6765A872B}"/>
                </a:ext>
              </a:extLst>
            </p:cNvPr>
            <p:cNvSpPr txBox="1"/>
            <p:nvPr/>
          </p:nvSpPr>
          <p:spPr>
            <a:xfrm>
              <a:off x="4786069" y="216646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046C55-280C-4123-9D12-8B1779CE772F}"/>
                </a:ext>
              </a:extLst>
            </p:cNvPr>
            <p:cNvSpPr txBox="1"/>
            <p:nvPr/>
          </p:nvSpPr>
          <p:spPr>
            <a:xfrm>
              <a:off x="4959246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231053-74A4-41DA-A2C4-434A8A392545}"/>
                </a:ext>
              </a:extLst>
            </p:cNvPr>
            <p:cNvSpPr txBox="1"/>
            <p:nvPr/>
          </p:nvSpPr>
          <p:spPr>
            <a:xfrm>
              <a:off x="5147166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40A000D-D3CE-4DF4-8077-FDEE967D398A}"/>
                </a:ext>
              </a:extLst>
            </p:cNvPr>
            <p:cNvSpPr txBox="1"/>
            <p:nvPr/>
          </p:nvSpPr>
          <p:spPr>
            <a:xfrm>
              <a:off x="5308896" y="21601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5495ED-3A8A-4318-B919-BCFD477B08C1}"/>
                </a:ext>
              </a:extLst>
            </p:cNvPr>
            <p:cNvSpPr txBox="1"/>
            <p:nvPr/>
          </p:nvSpPr>
          <p:spPr>
            <a:xfrm>
              <a:off x="5581114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4B8346-41EA-4246-9F85-792C517109AB}"/>
                </a:ext>
              </a:extLst>
            </p:cNvPr>
            <p:cNvSpPr txBox="1"/>
            <p:nvPr/>
          </p:nvSpPr>
          <p:spPr>
            <a:xfrm>
              <a:off x="6729447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1738301-C6E4-4675-B6B2-701A9CD1269D}"/>
                </a:ext>
              </a:extLst>
            </p:cNvPr>
            <p:cNvSpPr txBox="1"/>
            <p:nvPr/>
          </p:nvSpPr>
          <p:spPr>
            <a:xfrm>
              <a:off x="6988002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92FFAB-3E74-4FCF-943F-0164265F3C20}"/>
                </a:ext>
              </a:extLst>
            </p:cNvPr>
            <p:cNvSpPr txBox="1"/>
            <p:nvPr/>
          </p:nvSpPr>
          <p:spPr>
            <a:xfrm>
              <a:off x="7162536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2EAEE9F-7EE3-4D4E-A916-1D66D33BF4AC}"/>
                </a:ext>
              </a:extLst>
            </p:cNvPr>
            <p:cNvSpPr txBox="1"/>
            <p:nvPr/>
          </p:nvSpPr>
          <p:spPr>
            <a:xfrm>
              <a:off x="7434930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7B926B3-D5B1-4FBB-B053-1A45335DB8AC}"/>
                </a:ext>
              </a:extLst>
            </p:cNvPr>
            <p:cNvSpPr txBox="1"/>
            <p:nvPr/>
          </p:nvSpPr>
          <p:spPr>
            <a:xfrm>
              <a:off x="7802730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E8CEA5E-7F3E-4136-9AE6-C43AE7AE3FF4}"/>
                </a:ext>
              </a:extLst>
            </p:cNvPr>
            <p:cNvSpPr txBox="1"/>
            <p:nvPr/>
          </p:nvSpPr>
          <p:spPr>
            <a:xfrm>
              <a:off x="8198120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34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E46A26-1442-4B0B-B9FB-4EEDE8F5CB17}"/>
                </a:ext>
              </a:extLst>
            </p:cNvPr>
            <p:cNvSpPr txBox="1"/>
            <p:nvPr/>
          </p:nvSpPr>
          <p:spPr>
            <a:xfrm>
              <a:off x="8387192" y="2261711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33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A44B082-63A0-5040-B97B-A65F8A13EA15}"/>
              </a:ext>
            </a:extLst>
          </p:cNvPr>
          <p:cNvGrpSpPr/>
          <p:nvPr/>
        </p:nvGrpSpPr>
        <p:grpSpPr>
          <a:xfrm>
            <a:off x="1167398" y="3017489"/>
            <a:ext cx="7304326" cy="313280"/>
            <a:chOff x="1167398" y="2935849"/>
            <a:chExt cx="7304326" cy="3132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F61CD7-33A7-4B74-8383-B7F2F3A01E48}"/>
                </a:ext>
              </a:extLst>
            </p:cNvPr>
            <p:cNvSpPr txBox="1"/>
            <p:nvPr/>
          </p:nvSpPr>
          <p:spPr>
            <a:xfrm>
              <a:off x="1167398" y="3010602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D07247-CDF1-46E9-A0F8-6BA229A760A5}"/>
                </a:ext>
              </a:extLst>
            </p:cNvPr>
            <p:cNvSpPr txBox="1"/>
            <p:nvPr/>
          </p:nvSpPr>
          <p:spPr>
            <a:xfrm>
              <a:off x="4144053" y="3010602"/>
              <a:ext cx="34203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4BF88F4-4EE0-4C29-A529-4570AE9BE617}"/>
                </a:ext>
              </a:extLst>
            </p:cNvPr>
            <p:cNvSpPr txBox="1"/>
            <p:nvPr/>
          </p:nvSpPr>
          <p:spPr>
            <a:xfrm>
              <a:off x="1626644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832392-D200-477D-92CE-D4E0234C1D31}"/>
                </a:ext>
              </a:extLst>
            </p:cNvPr>
            <p:cNvSpPr txBox="1"/>
            <p:nvPr/>
          </p:nvSpPr>
          <p:spPr>
            <a:xfrm>
              <a:off x="4387885" y="3010602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41DFF2F-DA4E-4EDC-B23C-F4A557D158EE}"/>
                </a:ext>
              </a:extLst>
            </p:cNvPr>
            <p:cNvSpPr txBox="1"/>
            <p:nvPr/>
          </p:nvSpPr>
          <p:spPr>
            <a:xfrm>
              <a:off x="2388259" y="3010602"/>
              <a:ext cx="34203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29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B9E60B2-C88B-4F91-AA15-FE216120A036}"/>
                </a:ext>
              </a:extLst>
            </p:cNvPr>
            <p:cNvSpPr txBox="1"/>
            <p:nvPr/>
          </p:nvSpPr>
          <p:spPr>
            <a:xfrm>
              <a:off x="2082744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31265A0-E254-4ECE-BF34-C8873052C241}"/>
                </a:ext>
              </a:extLst>
            </p:cNvPr>
            <p:cNvSpPr txBox="1"/>
            <p:nvPr/>
          </p:nvSpPr>
          <p:spPr>
            <a:xfrm>
              <a:off x="2691403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D6D8868-A54D-4927-8C6D-28B7B19043E5}"/>
                </a:ext>
              </a:extLst>
            </p:cNvPr>
            <p:cNvSpPr txBox="1"/>
            <p:nvPr/>
          </p:nvSpPr>
          <p:spPr>
            <a:xfrm>
              <a:off x="3031598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5985BBA-AE8E-49B6-93E6-218404CDEEB0}"/>
                </a:ext>
              </a:extLst>
            </p:cNvPr>
            <p:cNvSpPr txBox="1"/>
            <p:nvPr/>
          </p:nvSpPr>
          <p:spPr>
            <a:xfrm>
              <a:off x="3382973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26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13315A0-7B36-4871-A1B4-905184D40820}"/>
                </a:ext>
              </a:extLst>
            </p:cNvPr>
            <p:cNvSpPr txBox="1"/>
            <p:nvPr/>
          </p:nvSpPr>
          <p:spPr>
            <a:xfrm>
              <a:off x="3568007" y="2935849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66F891-0FDA-4532-9748-AC93BCC179A2}"/>
                </a:ext>
              </a:extLst>
            </p:cNvPr>
            <p:cNvSpPr txBox="1"/>
            <p:nvPr/>
          </p:nvSpPr>
          <p:spPr>
            <a:xfrm>
              <a:off x="6501848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496953A-1128-42E5-962B-DFB76789D1DC}"/>
                </a:ext>
              </a:extLst>
            </p:cNvPr>
            <p:cNvSpPr txBox="1"/>
            <p:nvPr/>
          </p:nvSpPr>
          <p:spPr>
            <a:xfrm>
              <a:off x="6194066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17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81B0C3-34E7-4047-A15D-006446C52EB9}"/>
                </a:ext>
              </a:extLst>
            </p:cNvPr>
            <p:cNvSpPr txBox="1"/>
            <p:nvPr/>
          </p:nvSpPr>
          <p:spPr>
            <a:xfrm>
              <a:off x="3759132" y="3010602"/>
              <a:ext cx="354243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5F4B66C-DF9F-44B6-BB57-29112E5C05D9}"/>
                </a:ext>
              </a:extLst>
            </p:cNvPr>
            <p:cNvSpPr txBox="1"/>
            <p:nvPr/>
          </p:nvSpPr>
          <p:spPr>
            <a:xfrm>
              <a:off x="4663605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8BEFBF-AE4E-4090-A912-F02489DD1A4A}"/>
                </a:ext>
              </a:extLst>
            </p:cNvPr>
            <p:cNvSpPr txBox="1"/>
            <p:nvPr/>
          </p:nvSpPr>
          <p:spPr>
            <a:xfrm>
              <a:off x="4866274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DEE5438-BE2A-4652-85A5-6A16B8192DCB}"/>
                </a:ext>
              </a:extLst>
            </p:cNvPr>
            <p:cNvSpPr txBox="1"/>
            <p:nvPr/>
          </p:nvSpPr>
          <p:spPr>
            <a:xfrm>
              <a:off x="5236345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19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0BC4C51-A617-4C22-A162-0D9EAD32E8AA}"/>
                </a:ext>
              </a:extLst>
            </p:cNvPr>
            <p:cNvSpPr txBox="1"/>
            <p:nvPr/>
          </p:nvSpPr>
          <p:spPr>
            <a:xfrm>
              <a:off x="5843334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81EC2F3-C806-4E91-A9CC-1E5AE53BA732}"/>
                </a:ext>
              </a:extLst>
            </p:cNvPr>
            <p:cNvSpPr txBox="1"/>
            <p:nvPr/>
          </p:nvSpPr>
          <p:spPr>
            <a:xfrm>
              <a:off x="6832059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CBCE783-5F14-4F22-935B-B8399634A944}"/>
                </a:ext>
              </a:extLst>
            </p:cNvPr>
            <p:cNvSpPr txBox="1"/>
            <p:nvPr/>
          </p:nvSpPr>
          <p:spPr>
            <a:xfrm>
              <a:off x="7368123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14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AF65337-F749-419B-B731-AF4DCA07ED93}"/>
                </a:ext>
              </a:extLst>
            </p:cNvPr>
            <p:cNvSpPr txBox="1"/>
            <p:nvPr/>
          </p:nvSpPr>
          <p:spPr>
            <a:xfrm>
              <a:off x="7698183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1901461-2901-413B-B533-8FF357DD791E}"/>
                </a:ext>
              </a:extLst>
            </p:cNvPr>
            <p:cNvSpPr txBox="1"/>
            <p:nvPr/>
          </p:nvSpPr>
          <p:spPr>
            <a:xfrm>
              <a:off x="7979141" y="3010602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71C9B5A-FD6E-4E60-8DE9-EFEBD4A611A6}"/>
                </a:ext>
              </a:extLst>
            </p:cNvPr>
            <p:cNvSpPr txBox="1"/>
            <p:nvPr/>
          </p:nvSpPr>
          <p:spPr>
            <a:xfrm>
              <a:off x="8134607" y="2936460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11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003DF30-328C-3946-8C50-5ECEE4D73577}"/>
              </a:ext>
            </a:extLst>
          </p:cNvPr>
          <p:cNvGrpSpPr/>
          <p:nvPr/>
        </p:nvGrpSpPr>
        <p:grpSpPr>
          <a:xfrm>
            <a:off x="979042" y="3850433"/>
            <a:ext cx="3037378" cy="238527"/>
            <a:chOff x="979042" y="3768793"/>
            <a:chExt cx="3037378" cy="23852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8B3B506-566B-4CA3-9423-5F59916EBBE6}"/>
                </a:ext>
              </a:extLst>
            </p:cNvPr>
            <p:cNvSpPr txBox="1"/>
            <p:nvPr/>
          </p:nvSpPr>
          <p:spPr>
            <a:xfrm>
              <a:off x="979042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4D31DD5-8355-46B7-94B0-9D0B17947A7A}"/>
                </a:ext>
              </a:extLst>
            </p:cNvPr>
            <p:cNvSpPr txBox="1"/>
            <p:nvPr/>
          </p:nvSpPr>
          <p:spPr>
            <a:xfrm>
              <a:off x="1184688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9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851C715-86BE-4E39-8C38-8FD26C76D2DA}"/>
                </a:ext>
              </a:extLst>
            </p:cNvPr>
            <p:cNvSpPr txBox="1"/>
            <p:nvPr/>
          </p:nvSpPr>
          <p:spPr>
            <a:xfrm>
              <a:off x="1383623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8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BDED461-EF53-4678-A8F3-0439E4FFC81F}"/>
                </a:ext>
              </a:extLst>
            </p:cNvPr>
            <p:cNvSpPr txBox="1"/>
            <p:nvPr/>
          </p:nvSpPr>
          <p:spPr>
            <a:xfrm>
              <a:off x="1693158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34717B3-2DD9-47D6-A6EF-F5BB00DA1DAC}"/>
                </a:ext>
              </a:extLst>
            </p:cNvPr>
            <p:cNvSpPr txBox="1"/>
            <p:nvPr/>
          </p:nvSpPr>
          <p:spPr>
            <a:xfrm>
              <a:off x="1955890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647DF88-3A8A-43B4-967A-98CBE1B167F2}"/>
                </a:ext>
              </a:extLst>
            </p:cNvPr>
            <p:cNvSpPr txBox="1"/>
            <p:nvPr/>
          </p:nvSpPr>
          <p:spPr>
            <a:xfrm>
              <a:off x="2261222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83AA296-A0DF-4A41-A496-19AC73ACE7B6}"/>
                </a:ext>
              </a:extLst>
            </p:cNvPr>
            <p:cNvSpPr txBox="1"/>
            <p:nvPr/>
          </p:nvSpPr>
          <p:spPr>
            <a:xfrm>
              <a:off x="2455098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B5A8B29-8F98-4CAB-8348-DC159C24679A}"/>
                </a:ext>
              </a:extLst>
            </p:cNvPr>
            <p:cNvSpPr txBox="1"/>
            <p:nvPr/>
          </p:nvSpPr>
          <p:spPr>
            <a:xfrm>
              <a:off x="2800453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3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C59B09-C4D7-4545-88FD-E3950B673810}"/>
                </a:ext>
              </a:extLst>
            </p:cNvPr>
            <p:cNvSpPr txBox="1"/>
            <p:nvPr/>
          </p:nvSpPr>
          <p:spPr>
            <a:xfrm>
              <a:off x="3138821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8E56C36-1008-4BB7-A7A8-F77567C7890F}"/>
                </a:ext>
              </a:extLst>
            </p:cNvPr>
            <p:cNvSpPr txBox="1"/>
            <p:nvPr/>
          </p:nvSpPr>
          <p:spPr>
            <a:xfrm>
              <a:off x="3679303" y="3768793"/>
              <a:ext cx="3371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5A3991-9990-43FC-BD90-608658D0CB54}"/>
              </a:ext>
            </a:extLst>
          </p:cNvPr>
          <p:cNvGrpSpPr/>
          <p:nvPr/>
        </p:nvGrpSpPr>
        <p:grpSpPr>
          <a:xfrm>
            <a:off x="544579" y="4299572"/>
            <a:ext cx="8942052" cy="246221"/>
            <a:chOff x="560345" y="3017520"/>
            <a:chExt cx="8942052" cy="246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3A74CE-A3CC-4A28-AA36-4DB2574167A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3112" y="3017520"/>
              <a:ext cx="8709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 -- -  + --- --   -  - --+  ---    --- - --+- - -  163   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B3A74CE-A3CC-4A28-AA36-4DB2574167A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0345" y="3017520"/>
              <a:ext cx="4122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137 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F29823-4FC2-48AE-B6A0-C187092247F8}"/>
              </a:ext>
            </a:extLst>
          </p:cNvPr>
          <p:cNvGrpSpPr/>
          <p:nvPr/>
        </p:nvGrpSpPr>
        <p:grpSpPr>
          <a:xfrm>
            <a:off x="623409" y="3513188"/>
            <a:ext cx="8942610" cy="246221"/>
            <a:chOff x="639175" y="2194560"/>
            <a:chExt cx="8942610" cy="2462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CA513C-ADF0-4EEC-B0E6-C32D8F5945E0}"/>
                </a:ext>
              </a:extLst>
            </p:cNvPr>
            <p:cNvSpPr txBox="1"/>
            <p:nvPr/>
          </p:nvSpPr>
          <p:spPr>
            <a:xfrm>
              <a:off x="872500" y="2194560"/>
              <a:ext cx="8709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 ---  +        -  -    -  --   --  - -   +-  -   -  - ---   --+ -- --    -  --   --+-   -    - -  -- 136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3A74CE-A3CC-4A28-AA36-4DB2574167A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9175" y="2194560"/>
              <a:ext cx="4122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97   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E8C96D-57E1-4F51-8717-D927B07DC82E}"/>
              </a:ext>
            </a:extLst>
          </p:cNvPr>
          <p:cNvGrpSpPr>
            <a:grpSpLocks noChangeAspect="1"/>
          </p:cNvGrpSpPr>
          <p:nvPr/>
        </p:nvGrpSpPr>
        <p:grpSpPr>
          <a:xfrm>
            <a:off x="623408" y="2745092"/>
            <a:ext cx="8938747" cy="246221"/>
            <a:chOff x="639174" y="1463040"/>
            <a:chExt cx="8938747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4F1313-A130-43A0-BC7F-9F668331706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8636" y="1463040"/>
              <a:ext cx="8709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   - -  -  - + --- ---  ---  +-----  ---- +------- - -  + - --  -    - -    -   - - +-    -   --- -  96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B3A74CE-A3CC-4A28-AA36-4DB2574167A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9174" y="1463040"/>
              <a:ext cx="4122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46    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33367" y="1706889"/>
            <a:ext cx="935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Edited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8798" y="1781168"/>
            <a:ext cx="228600" cy="13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836857" y="1277275"/>
            <a:ext cx="221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RPS12 (5’ UTR “Form B”) 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2693284" y="1743068"/>
            <a:ext cx="0" cy="210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994134" y="3980990"/>
            <a:ext cx="0" cy="210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C8061BFE-D40A-3046-AB87-196210634F90}"/>
              </a:ext>
            </a:extLst>
          </p:cNvPr>
          <p:cNvSpPr/>
          <p:nvPr/>
        </p:nvSpPr>
        <p:spPr>
          <a:xfrm>
            <a:off x="2917356" y="4067851"/>
            <a:ext cx="228600" cy="13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BC642B92-808E-3D43-853A-3EEFF1FC6804}"/>
              </a:ext>
            </a:extLst>
          </p:cNvPr>
          <p:cNvSpPr txBox="1"/>
          <p:nvPr/>
        </p:nvSpPr>
        <p:spPr>
          <a:xfrm>
            <a:off x="235715" y="1838303"/>
            <a:ext cx="935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Pre-edited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B513CCF-34AB-DA44-AB16-8B19AE4DB0AE}"/>
              </a:ext>
            </a:extLst>
          </p:cNvPr>
          <p:cNvSpPr txBox="1"/>
          <p:nvPr/>
        </p:nvSpPr>
        <p:spPr>
          <a:xfrm>
            <a:off x="7071477" y="6339228"/>
            <a:ext cx="8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5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E9544-A210-430A-B79D-552AFE8196D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033" t="3750" r="1216" b="1345"/>
          <a:stretch/>
        </p:blipFill>
        <p:spPr>
          <a:xfrm>
            <a:off x="670948" y="3396863"/>
            <a:ext cx="3822192" cy="1721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6ADF3-E9EC-A04A-9A3C-BF5E650B761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324" t="624" r="442" b="3485"/>
          <a:stretch/>
        </p:blipFill>
        <p:spPr>
          <a:xfrm>
            <a:off x="645489" y="793460"/>
            <a:ext cx="8019288" cy="199339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A3EC2DE1-2526-1A4F-8E87-5C0666585D1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1168" t="32173" b="31861"/>
          <a:stretch/>
        </p:blipFill>
        <p:spPr>
          <a:xfrm>
            <a:off x="684117" y="2850196"/>
            <a:ext cx="8019288" cy="2011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2308" y="2705592"/>
            <a:ext cx="8204459" cy="248338"/>
            <a:chOff x="689604" y="2705592"/>
            <a:chExt cx="8204459" cy="248338"/>
          </a:xfrm>
        </p:grpSpPr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59FB4B9B-8D33-DC42-BBC4-C8217C414ADA}"/>
                </a:ext>
              </a:extLst>
            </p:cNvPr>
            <p:cNvPicPr/>
            <p:nvPr/>
          </p:nvPicPr>
          <p:blipFill rotWithShape="1">
            <a:blip r:embed="rId6"/>
            <a:srcRect l="11077" t="36898" r="-63" b="49198"/>
            <a:stretch/>
          </p:blipFill>
          <p:spPr>
            <a:xfrm>
              <a:off x="689604" y="2786173"/>
              <a:ext cx="8204459" cy="82296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40D5002-CBBE-C443-9833-3A6687A3A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058" y="2705592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+.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72B94B9-87FE-3443-B06A-FD34365C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981" y="2705592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9447D080-40EC-CD41-8385-B680D2079238}"/>
                </a:ext>
              </a:extLst>
            </p:cNvPr>
            <p:cNvGrpSpPr/>
            <p:nvPr/>
          </p:nvGrpSpPr>
          <p:grpSpPr>
            <a:xfrm>
              <a:off x="2515794" y="2707709"/>
              <a:ext cx="2308244" cy="246221"/>
              <a:chOff x="1237313" y="6313484"/>
              <a:chExt cx="1826808" cy="246221"/>
            </a:xfrm>
          </p:grpSpPr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748BE982-F6CE-B448-ABB6-F0D0D5C06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7313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F56B4D36-95DD-BE4C-9DC6-29CF320D6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8006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A16DDA03-600B-B946-9713-5D5B43BCA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9892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06B4EC62-EE65-884B-8257-4B5D3FE444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596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41B90D4B-7DEE-B245-8DAC-43CB2B0F3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47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9ADBBB07-020F-994A-9D3A-A3871463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135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03C19A61-9F16-EB4F-88D5-8B300F6F4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0060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CFFC2E4B-6267-A448-AB33-2A6E0BB0C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7983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9F60F40-7812-9447-9702-5C9B9D233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2096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FE280C19-2411-734F-A1B0-9B0932B22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9183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367" name="TextBox 366">
            <a:extLst>
              <a:ext uri="{FF2B5EF4-FFF2-40B4-BE49-F238E27FC236}">
                <a16:creationId xmlns:a16="http://schemas.microsoft.com/office/drawing/2014/main" id="{8864EEFB-5A4D-0B42-A075-69A75C32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1" y="2694593"/>
            <a:ext cx="537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25CF6386-078E-C548-AF35-C0208926BC65}"/>
              </a:ext>
            </a:extLst>
          </p:cNvPr>
          <p:cNvSpPr txBox="1"/>
          <p:nvPr/>
        </p:nvSpPr>
        <p:spPr>
          <a:xfrm>
            <a:off x="597845" y="2790790"/>
            <a:ext cx="65092" cy="9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A3E29CDA-E3B3-BE4C-806B-F9FB0DBA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5" y="2692084"/>
            <a:ext cx="537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31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5806" y="709756"/>
            <a:ext cx="508269" cy="2159903"/>
            <a:chOff x="350131" y="709756"/>
            <a:chExt cx="508269" cy="2159903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19B49BD-238A-8143-A962-0B6B14751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10" y="2267299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D1CC1128-6DB8-694F-868A-F7C1B97C0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85" y="1878831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FC4C18D0-8176-9E4D-932E-9FFAD3437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03" y="1488331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3F84A543-77F7-044A-AE5E-3D3079E16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70" y="1101446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CE2B196-4026-814D-BA8A-8B044BB77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31" y="709756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452D7F79-89E2-5244-9D65-84A56EAB5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10" y="2654215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0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610EAFC-2735-3047-BA10-A8F08D50FDA7}"/>
              </a:ext>
            </a:extLst>
          </p:cNvPr>
          <p:cNvGrpSpPr/>
          <p:nvPr/>
        </p:nvGrpSpPr>
        <p:grpSpPr>
          <a:xfrm>
            <a:off x="1113519" y="921062"/>
            <a:ext cx="1052834" cy="643804"/>
            <a:chOff x="2839626" y="726154"/>
            <a:chExt cx="1052834" cy="643804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06ED321-62B0-FA47-9FE8-C196513F6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999" y="726154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latin typeface="Arial"/>
                  <a:cs typeface="Arial"/>
                </a:rPr>
                <a:t>-Tet 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D7A173A-B673-4A49-B5C0-CC676DB8BC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991094"/>
              <a:ext cx="91440" cy="12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5E5C6CCB-96C3-754A-9D9F-B80C3A506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814073"/>
              <a:ext cx="91440" cy="129797"/>
            </a:xfrm>
            <a:prstGeom prst="rect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D19AA11-5C8A-8E44-9116-B7C72EA99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1162544"/>
              <a:ext cx="91440" cy="1297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F131502-62AA-F64F-AE21-F7BFD476B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812" y="924740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latin typeface="Arial"/>
                  <a:cs typeface="Arial"/>
                </a:rPr>
                <a:t>+Tet day 3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7C208EB-8F29-4B43-9788-EC4976555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138" y="1108348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latin typeface="Arial"/>
                  <a:cs typeface="Arial"/>
                </a:rPr>
                <a:t>+Tet day 4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8755D42-4097-7C4C-9C9F-A165EDEE2059}"/>
              </a:ext>
            </a:extLst>
          </p:cNvPr>
          <p:cNvGrpSpPr/>
          <p:nvPr/>
        </p:nvGrpSpPr>
        <p:grpSpPr>
          <a:xfrm>
            <a:off x="3524060" y="685283"/>
            <a:ext cx="1095704" cy="417567"/>
            <a:chOff x="3554828" y="1327622"/>
            <a:chExt cx="1095704" cy="417567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4EB9B92-9245-394D-8065-8056E04D2DEE}"/>
                </a:ext>
              </a:extLst>
            </p:cNvPr>
            <p:cNvSpPr/>
            <p:nvPr/>
          </p:nvSpPr>
          <p:spPr>
            <a:xfrm>
              <a:off x="3623862" y="1355366"/>
              <a:ext cx="977955" cy="201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C6E664B3-8283-1444-8799-8FCB058E19F2}"/>
                </a:ext>
              </a:extLst>
            </p:cNvPr>
            <p:cNvSpPr txBox="1"/>
            <p:nvPr/>
          </p:nvSpPr>
          <p:spPr>
            <a:xfrm>
              <a:off x="3554828" y="1327622"/>
              <a:ext cx="10957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TOTAL EDITS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7FCF1B0-3938-E346-9C3B-AD98E9B649C4}"/>
                </a:ext>
              </a:extLst>
            </p:cNvPr>
            <p:cNvGrpSpPr/>
            <p:nvPr/>
          </p:nvGrpSpPr>
          <p:grpSpPr>
            <a:xfrm>
              <a:off x="3753536" y="1483579"/>
              <a:ext cx="724758" cy="261610"/>
              <a:chOff x="5842791" y="1214281"/>
              <a:chExt cx="724758" cy="261610"/>
            </a:xfrm>
          </p:grpSpPr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58B32C16-E137-7842-A3EB-839E7A3693C9}"/>
                  </a:ext>
                </a:extLst>
              </p:cNvPr>
              <p:cNvSpPr/>
              <p:nvPr/>
            </p:nvSpPr>
            <p:spPr>
              <a:xfrm>
                <a:off x="5859885" y="1242244"/>
                <a:ext cx="677898" cy="2040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A9F3CC15-5338-C249-AF28-AFD914632751}"/>
                  </a:ext>
                </a:extLst>
              </p:cNvPr>
              <p:cNvSpPr txBox="1"/>
              <p:nvPr/>
            </p:nvSpPr>
            <p:spPr>
              <a:xfrm>
                <a:off x="5842791" y="1214281"/>
                <a:ext cx="7247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mtRNA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E7FBCFD-7A61-334E-938C-44F3EA1A4A7A}"/>
              </a:ext>
            </a:extLst>
          </p:cNvPr>
          <p:cNvGrpSpPr/>
          <p:nvPr/>
        </p:nvGrpSpPr>
        <p:grpSpPr>
          <a:xfrm>
            <a:off x="956702" y="705458"/>
            <a:ext cx="1049373" cy="261610"/>
            <a:chOff x="5141258" y="998145"/>
            <a:chExt cx="1001278" cy="261610"/>
          </a:xfrm>
        </p:grpSpPr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D15B7D3E-433B-194A-B9D0-1DB8F2691DC2}"/>
                </a:ext>
              </a:extLst>
            </p:cNvPr>
            <p:cNvSpPr/>
            <p:nvPr/>
          </p:nvSpPr>
          <p:spPr>
            <a:xfrm>
              <a:off x="5190594" y="1027136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0" name="TextBox 10">
              <a:extLst>
                <a:ext uri="{FF2B5EF4-FFF2-40B4-BE49-F238E27FC236}">
                  <a16:creationId xmlns:a16="http://schemas.microsoft.com/office/drawing/2014/main" id="{06012789-C34F-8243-BBAF-79A1B287C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1258" y="998145"/>
              <a:ext cx="100127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KREH2-RNAi</a:t>
              </a: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E8FDD2DC-9DF9-456B-8E8B-992C31FB1AA0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1168" t="32173" b="31861"/>
          <a:stretch/>
        </p:blipFill>
        <p:spPr>
          <a:xfrm>
            <a:off x="690930" y="5350782"/>
            <a:ext cx="8019288" cy="20116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2CA0D4A-F2C3-40B1-8FD0-AB2FD7E0901B}"/>
              </a:ext>
            </a:extLst>
          </p:cNvPr>
          <p:cNvPicPr/>
          <p:nvPr/>
        </p:nvPicPr>
        <p:blipFill rotWithShape="1">
          <a:blip r:embed="rId6"/>
          <a:srcRect l="11077" t="36898" r="-63" b="49198"/>
          <a:stretch/>
        </p:blipFill>
        <p:spPr>
          <a:xfrm>
            <a:off x="669121" y="5152459"/>
            <a:ext cx="8204459" cy="8229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B9E2B0C-4371-4DB2-AC64-79709C06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575" y="5071878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F4B570-257A-4768-893C-244BAA50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498" y="5071878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8493042-B2DF-4072-907D-415D08A6ED8B}"/>
              </a:ext>
            </a:extLst>
          </p:cNvPr>
          <p:cNvGrpSpPr/>
          <p:nvPr/>
        </p:nvGrpSpPr>
        <p:grpSpPr>
          <a:xfrm>
            <a:off x="2495311" y="5073995"/>
            <a:ext cx="2308244" cy="246221"/>
            <a:chOff x="1237313" y="6313484"/>
            <a:chExt cx="1826808" cy="24622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07A27B-6C39-4788-8887-AFD5CEEC0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313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3AD07DE-163D-401F-8C8D-34D11C184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006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0C71F16-E2A7-4A23-9773-B4288938A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892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ED0D680-75B8-46DB-8F8C-354885F68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596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7E4F9AA-1738-4339-8102-8C23F21B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564" y="5073995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7453C86-0D83-4D79-9B96-506CEBBE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652" y="5073995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610ABE7-AB22-4E15-B01A-722C24A1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577" y="5073995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E1DF06-8823-42CF-B0A8-850F6497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500" y="5073995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D114DC3-AA09-47E5-A88F-327701B46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613" y="5073995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4CCD10-5855-4C25-A1CC-AF4771147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700" y="5073995"/>
            <a:ext cx="33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726C6F-DF32-4E66-9591-9BF40032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256" y="5183188"/>
            <a:ext cx="537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EEEC80-31E5-4235-99AD-1421A4FECE9F}"/>
              </a:ext>
            </a:extLst>
          </p:cNvPr>
          <p:cNvSpPr txBox="1"/>
          <p:nvPr/>
        </p:nvSpPr>
        <p:spPr>
          <a:xfrm>
            <a:off x="604658" y="5170724"/>
            <a:ext cx="65092" cy="9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CC771B3-C7DB-4F12-9CA7-CD5BBEF7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40" y="5175504"/>
            <a:ext cx="34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31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101A551-5C0A-4FAD-AB5C-008F46B64C3E}"/>
              </a:ext>
            </a:extLst>
          </p:cNvPr>
          <p:cNvGrpSpPr/>
          <p:nvPr/>
        </p:nvGrpSpPr>
        <p:grpSpPr>
          <a:xfrm>
            <a:off x="8600593" y="3376962"/>
            <a:ext cx="484286" cy="1843734"/>
            <a:chOff x="500521" y="3367017"/>
            <a:chExt cx="484286" cy="1843734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A4CB406-AC98-41AE-A20D-FA750948F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4711059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500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AD39785-1638-44A9-84AF-BC4A7FF76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4450720"/>
              <a:ext cx="4569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1000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944C223-CAF6-43D8-A864-DFD11999D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4" y="4174783"/>
              <a:ext cx="4837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1500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3C1E88F-B0ED-4353-92C4-C1F25AC9E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905951"/>
              <a:ext cx="4569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2000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1948B698-3D4B-4718-AA1A-C82281990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634659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2500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9BC2B44-9A35-4D3E-A59F-02821D276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21" y="4995307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0B8B552-A3AE-44F6-A5E7-18AF10093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367017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3000</a:t>
              </a:r>
            </a:p>
          </p:txBody>
        </p:sp>
      </p:grpSp>
      <p:sp>
        <p:nvSpPr>
          <p:cNvPr id="179" name="Triangle 241">
            <a:extLst>
              <a:ext uri="{FF2B5EF4-FFF2-40B4-BE49-F238E27FC236}">
                <a16:creationId xmlns:a16="http://schemas.microsoft.com/office/drawing/2014/main" id="{F29D6341-A3CD-4FFC-B598-D0C85CD2A377}"/>
              </a:ext>
            </a:extLst>
          </p:cNvPr>
          <p:cNvSpPr/>
          <p:nvPr/>
        </p:nvSpPr>
        <p:spPr>
          <a:xfrm flipV="1">
            <a:off x="1960434" y="3669744"/>
            <a:ext cx="102701" cy="177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riangle 243">
            <a:extLst>
              <a:ext uri="{FF2B5EF4-FFF2-40B4-BE49-F238E27FC236}">
                <a16:creationId xmlns:a16="http://schemas.microsoft.com/office/drawing/2014/main" id="{E4A748B9-83CF-489F-9423-6B06AF7BD12E}"/>
              </a:ext>
            </a:extLst>
          </p:cNvPr>
          <p:cNvSpPr/>
          <p:nvPr/>
        </p:nvSpPr>
        <p:spPr>
          <a:xfrm flipV="1">
            <a:off x="1956007" y="4914972"/>
            <a:ext cx="102701" cy="16459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7AB23DF-E796-4BFF-B677-F9B36941B8F8}"/>
              </a:ext>
            </a:extLst>
          </p:cNvPr>
          <p:cNvSpPr txBox="1"/>
          <p:nvPr/>
        </p:nvSpPr>
        <p:spPr>
          <a:xfrm>
            <a:off x="1533174" y="3248524"/>
            <a:ext cx="989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51 (ES54)</a:t>
            </a:r>
          </a:p>
        </p:txBody>
      </p:sp>
      <p:sp>
        <p:nvSpPr>
          <p:cNvPr id="191" name="Triangle 255">
            <a:extLst>
              <a:ext uri="{FF2B5EF4-FFF2-40B4-BE49-F238E27FC236}">
                <a16:creationId xmlns:a16="http://schemas.microsoft.com/office/drawing/2014/main" id="{880EDCFD-FFAF-4955-904A-4D33343EE5C3}"/>
              </a:ext>
            </a:extLst>
          </p:cNvPr>
          <p:cNvSpPr/>
          <p:nvPr/>
        </p:nvSpPr>
        <p:spPr>
          <a:xfrm flipV="1">
            <a:off x="1968535" y="2046999"/>
            <a:ext cx="102701" cy="13716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5F9ED2B-814F-466F-BBAB-19B3E4AC8C6E}"/>
              </a:ext>
            </a:extLst>
          </p:cNvPr>
          <p:cNvSpPr txBox="1"/>
          <p:nvPr/>
        </p:nvSpPr>
        <p:spPr>
          <a:xfrm>
            <a:off x="1539219" y="1620156"/>
            <a:ext cx="989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51 (ES54)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783C5-D22F-4A83-B91E-20566FF81FFB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946" t="2268" r="939" b="5366"/>
          <a:stretch/>
        </p:blipFill>
        <p:spPr>
          <a:xfrm>
            <a:off x="4486611" y="3393263"/>
            <a:ext cx="4169663" cy="17182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9005777-40D7-4CDA-A124-73CD40A24D37}"/>
              </a:ext>
            </a:extLst>
          </p:cNvPr>
          <p:cNvGrpSpPr/>
          <p:nvPr/>
        </p:nvGrpSpPr>
        <p:grpSpPr>
          <a:xfrm>
            <a:off x="367974" y="3370755"/>
            <a:ext cx="510198" cy="1839996"/>
            <a:chOff x="446742" y="3370755"/>
            <a:chExt cx="510198" cy="1839996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29FFADA-18E5-4244-A071-F6E1D05219E5}"/>
                </a:ext>
              </a:extLst>
            </p:cNvPr>
            <p:cNvGrpSpPr/>
            <p:nvPr/>
          </p:nvGrpSpPr>
          <p:grpSpPr>
            <a:xfrm>
              <a:off x="446742" y="3601598"/>
              <a:ext cx="510198" cy="1609153"/>
              <a:chOff x="501075" y="3601598"/>
              <a:chExt cx="510198" cy="1609153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383519F8-4A6B-424C-8633-19F7F6CC3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075" y="4763716"/>
                <a:ext cx="39149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800" b="1" dirty="0">
                    <a:latin typeface="Arial"/>
                    <a:cs typeface="Arial"/>
                  </a:rPr>
                  <a:t>100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8DD1628-15A3-46FC-801C-DA0362B0E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075" y="4536894"/>
                <a:ext cx="39149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800" b="1" dirty="0">
                    <a:latin typeface="Arial"/>
                    <a:cs typeface="Arial"/>
                  </a:rPr>
                  <a:t>200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317A908-06D6-48A1-BB09-52C50297A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075" y="4289674"/>
                <a:ext cx="39149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800" b="1" dirty="0">
                    <a:latin typeface="Arial"/>
                    <a:cs typeface="Arial"/>
                  </a:rPr>
                  <a:t>300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3665216-E3E0-461F-A1FC-6B8D08CA4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075" y="4068719"/>
                <a:ext cx="39149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800" b="1" dirty="0">
                    <a:latin typeface="Arial"/>
                    <a:cs typeface="Arial"/>
                  </a:rPr>
                  <a:t>400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8A12601-B395-4311-8CDB-5FEAED74B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075" y="3830938"/>
                <a:ext cx="45693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800" b="1" dirty="0">
                    <a:latin typeface="Arial"/>
                    <a:cs typeface="Arial"/>
                  </a:rPr>
                  <a:t>500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F6921AC-332E-4FC6-8CF6-D315497AB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783" y="4995307"/>
                <a:ext cx="39149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800" b="1" dirty="0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53050E21-0B2B-4DF6-B96F-684EC8F70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264" y="3601598"/>
                <a:ext cx="45693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800" b="1" dirty="0">
                    <a:latin typeface="Arial"/>
                    <a:cs typeface="Arial"/>
                  </a:rPr>
                  <a:t>600</a:t>
                </a:r>
              </a:p>
            </p:txBody>
          </p:sp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4976963-E9C6-4AEE-AB65-DE9F76973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38" y="3370755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700</a:t>
              </a: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7AC89C0-38DD-1C47-809E-B23DFDB673FA}"/>
              </a:ext>
            </a:extLst>
          </p:cNvPr>
          <p:cNvCxnSpPr>
            <a:cxnSpLocks/>
          </p:cNvCxnSpPr>
          <p:nvPr/>
        </p:nvCxnSpPr>
        <p:spPr>
          <a:xfrm>
            <a:off x="788908" y="2306799"/>
            <a:ext cx="13441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B6C3735-2EB0-ED47-B806-BCC0F32BC209}"/>
              </a:ext>
            </a:extLst>
          </p:cNvPr>
          <p:cNvCxnSpPr>
            <a:cxnSpLocks/>
          </p:cNvCxnSpPr>
          <p:nvPr/>
        </p:nvCxnSpPr>
        <p:spPr>
          <a:xfrm>
            <a:off x="2199116" y="2197580"/>
            <a:ext cx="1783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264DD02A-C232-A14A-B064-607F8F1B0798}"/>
              </a:ext>
            </a:extLst>
          </p:cNvPr>
          <p:cNvSpPr txBox="1"/>
          <p:nvPr/>
        </p:nvSpPr>
        <p:spPr>
          <a:xfrm>
            <a:off x="2992421" y="1841171"/>
            <a:ext cx="6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F9D84DB-A25B-C745-9613-1D488BCBB828}"/>
              </a:ext>
            </a:extLst>
          </p:cNvPr>
          <p:cNvCxnSpPr>
            <a:cxnSpLocks/>
          </p:cNvCxnSpPr>
          <p:nvPr/>
        </p:nvCxnSpPr>
        <p:spPr>
          <a:xfrm>
            <a:off x="4038089" y="1687927"/>
            <a:ext cx="1325880" cy="1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136BBAC-0400-934F-A264-6CF2CA070148}"/>
              </a:ext>
            </a:extLst>
          </p:cNvPr>
          <p:cNvCxnSpPr>
            <a:cxnSpLocks/>
          </p:cNvCxnSpPr>
          <p:nvPr/>
        </p:nvCxnSpPr>
        <p:spPr>
          <a:xfrm>
            <a:off x="4513139" y="4477682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2DA991D2-458E-B340-937E-E259773F473A}"/>
              </a:ext>
            </a:extLst>
          </p:cNvPr>
          <p:cNvSpPr txBox="1"/>
          <p:nvPr/>
        </p:nvSpPr>
        <p:spPr>
          <a:xfrm>
            <a:off x="178580" y="3335044"/>
            <a:ext cx="492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0DA0CF7-6CE9-E242-A2C5-7D4135DA63F4}"/>
              </a:ext>
            </a:extLst>
          </p:cNvPr>
          <p:cNvSpPr txBox="1"/>
          <p:nvPr/>
        </p:nvSpPr>
        <p:spPr>
          <a:xfrm>
            <a:off x="178580" y="693567"/>
            <a:ext cx="4920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37F812D-25C9-1141-ACA6-2932FDC07D9D}"/>
              </a:ext>
            </a:extLst>
          </p:cNvPr>
          <p:cNvSpPr txBox="1"/>
          <p:nvPr/>
        </p:nvSpPr>
        <p:spPr>
          <a:xfrm rot="16200000">
            <a:off x="-333417" y="3957003"/>
            <a:ext cx="1354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CUM. EDITS 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A0DAFB3-51E7-C84C-B12F-F5C290EA340C}"/>
              </a:ext>
            </a:extLst>
          </p:cNvPr>
          <p:cNvSpPr txBox="1"/>
          <p:nvPr/>
        </p:nvSpPr>
        <p:spPr>
          <a:xfrm rot="16200000">
            <a:off x="-412307" y="1753553"/>
            <a:ext cx="152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SITE-BY-SITE EDITS (%)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12808D8-9FC4-8749-A465-F1A6A5A76BC2}"/>
              </a:ext>
            </a:extLst>
          </p:cNvPr>
          <p:cNvSpPr txBox="1"/>
          <p:nvPr/>
        </p:nvSpPr>
        <p:spPr>
          <a:xfrm>
            <a:off x="7759672" y="6409483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Fig. S10 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B4423F2-B5B5-374F-8916-AA8132706052}"/>
              </a:ext>
            </a:extLst>
          </p:cNvPr>
          <p:cNvGrpSpPr/>
          <p:nvPr/>
        </p:nvGrpSpPr>
        <p:grpSpPr>
          <a:xfrm>
            <a:off x="2863485" y="681530"/>
            <a:ext cx="684394" cy="261610"/>
            <a:chOff x="4699369" y="214038"/>
            <a:chExt cx="684394" cy="261610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A2386EF-20D9-8240-A0EF-6ADE0EB423D1}"/>
                </a:ext>
              </a:extLst>
            </p:cNvPr>
            <p:cNvSpPr/>
            <p:nvPr/>
          </p:nvSpPr>
          <p:spPr>
            <a:xfrm>
              <a:off x="4699369" y="258462"/>
              <a:ext cx="684394" cy="155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22751791-D6B4-6843-BB60-4781AE94D412}"/>
                </a:ext>
              </a:extLst>
            </p:cNvPr>
            <p:cNvSpPr txBox="1"/>
            <p:nvPr/>
          </p:nvSpPr>
          <p:spPr>
            <a:xfrm>
              <a:off x="4720868" y="214038"/>
              <a:ext cx="662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RPS12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CD10A44C-4E80-4828-A864-014186041E76}"/>
              </a:ext>
            </a:extLst>
          </p:cNvPr>
          <p:cNvSpPr txBox="1"/>
          <p:nvPr/>
        </p:nvSpPr>
        <p:spPr>
          <a:xfrm rot="16200000">
            <a:off x="7541728" y="5600952"/>
            <a:ext cx="5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10-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C8859E-AC72-5F47-9A33-0D2AFB196EA0}"/>
              </a:ext>
            </a:extLst>
          </p:cNvPr>
          <p:cNvGrpSpPr/>
          <p:nvPr/>
        </p:nvGrpSpPr>
        <p:grpSpPr>
          <a:xfrm>
            <a:off x="267386" y="5444661"/>
            <a:ext cx="8529721" cy="418499"/>
            <a:chOff x="267386" y="5324009"/>
            <a:chExt cx="8529721" cy="418499"/>
          </a:xfrm>
        </p:grpSpPr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78949B5B-298F-C545-8261-676BC2019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86" y="5367638"/>
              <a:ext cx="6975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ES</a:t>
              </a: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73D9E926-C915-A846-87B3-5172B96D1FE6}"/>
                </a:ext>
              </a:extLst>
            </p:cNvPr>
            <p:cNvSpPr txBox="1"/>
            <p:nvPr/>
          </p:nvSpPr>
          <p:spPr>
            <a:xfrm rot="16200000">
              <a:off x="7392114" y="5361660"/>
              <a:ext cx="385879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11-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EC7FF384-C091-9349-B1DA-C259E53CFE05}"/>
                </a:ext>
              </a:extLst>
            </p:cNvPr>
            <p:cNvSpPr txBox="1"/>
            <p:nvPr/>
          </p:nvSpPr>
          <p:spPr>
            <a:xfrm rot="16200000">
              <a:off x="6932823" y="5366854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15-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B45BB584-5A9C-7E49-B94F-A26675C7D792}"/>
                </a:ext>
              </a:extLst>
            </p:cNvPr>
            <p:cNvSpPr txBox="1"/>
            <p:nvPr/>
          </p:nvSpPr>
          <p:spPr>
            <a:xfrm rot="16200000">
              <a:off x="6800272" y="5366854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16-</a:t>
              </a: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9CF5241F-8BFC-7A4C-ACA4-94FE88C7E428}"/>
                </a:ext>
              </a:extLst>
            </p:cNvPr>
            <p:cNvSpPr txBox="1"/>
            <p:nvPr/>
          </p:nvSpPr>
          <p:spPr>
            <a:xfrm rot="16200000">
              <a:off x="2068322" y="5343192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53-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3E1F9F-5FD0-B945-ABAE-B6C0269E2041}"/>
                </a:ext>
              </a:extLst>
            </p:cNvPr>
            <p:cNvGrpSpPr/>
            <p:nvPr/>
          </p:nvGrpSpPr>
          <p:grpSpPr>
            <a:xfrm>
              <a:off x="3137814" y="5329464"/>
              <a:ext cx="3813274" cy="413044"/>
              <a:chOff x="3133803" y="5329464"/>
              <a:chExt cx="3813274" cy="413044"/>
            </a:xfrm>
          </p:grpSpPr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54199D10-87C7-424A-881C-123F735F30D1}"/>
                  </a:ext>
                </a:extLst>
              </p:cNvPr>
              <p:cNvSpPr txBox="1"/>
              <p:nvPr/>
            </p:nvSpPr>
            <p:spPr>
              <a:xfrm rot="16200000">
                <a:off x="5071612" y="5373487"/>
                <a:ext cx="39914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32-</a:t>
                </a:r>
              </a:p>
            </p:txBody>
          </p: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C9A4F622-D477-9B44-A04C-CD231623E2D4}"/>
                  </a:ext>
                </a:extLst>
              </p:cNvPr>
              <p:cNvSpPr txBox="1"/>
              <p:nvPr/>
            </p:nvSpPr>
            <p:spPr>
              <a:xfrm rot="16200000">
                <a:off x="5462847" y="5380434"/>
                <a:ext cx="413039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27-</a:t>
                </a:r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F4D7560B-E4FD-C449-9472-86DC964E9C43}"/>
                  </a:ext>
                </a:extLst>
              </p:cNvPr>
              <p:cNvSpPr txBox="1"/>
              <p:nvPr/>
            </p:nvSpPr>
            <p:spPr>
              <a:xfrm rot="16200000">
                <a:off x="6294221" y="5343193"/>
                <a:ext cx="33855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19-</a:t>
                </a:r>
              </a:p>
            </p:txBody>
          </p:sp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56B6A445-B5B8-6042-B4C2-8B7A90BDFF20}"/>
                  </a:ext>
                </a:extLst>
              </p:cNvPr>
              <p:cNvSpPr txBox="1"/>
              <p:nvPr/>
            </p:nvSpPr>
            <p:spPr>
              <a:xfrm rot="16200000">
                <a:off x="6598583" y="5366854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18-</a:t>
                </a:r>
              </a:p>
            </p:txBody>
          </p:sp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9BDFF6BB-E8C3-9748-BD50-223093E30826}"/>
                  </a:ext>
                </a:extLst>
              </p:cNvPr>
              <p:cNvSpPr txBox="1"/>
              <p:nvPr/>
            </p:nvSpPr>
            <p:spPr>
              <a:xfrm rot="16200000">
                <a:off x="6069151" y="5365344"/>
                <a:ext cx="38285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20-</a:t>
                </a:r>
              </a:p>
            </p:txBody>
          </p: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D831938D-C1E5-F64B-825C-5D74EE248DB9}"/>
                  </a:ext>
                </a:extLst>
              </p:cNvPr>
              <p:cNvSpPr txBox="1"/>
              <p:nvPr/>
            </p:nvSpPr>
            <p:spPr>
              <a:xfrm rot="16200000">
                <a:off x="5934821" y="5365345"/>
                <a:ext cx="382859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22-</a:t>
                </a:r>
              </a:p>
            </p:txBody>
          </p: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C3266B88-2762-4A47-BC6D-3D3FFB42DCC6}"/>
                  </a:ext>
                </a:extLst>
              </p:cNvPr>
              <p:cNvSpPr txBox="1"/>
              <p:nvPr/>
            </p:nvSpPr>
            <p:spPr>
              <a:xfrm rot="16200000">
                <a:off x="5739730" y="5366854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24-</a:t>
                </a:r>
              </a:p>
            </p:txBody>
          </p:sp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24240CB2-C799-8C48-B111-DCB688E319BA}"/>
                  </a:ext>
                </a:extLst>
              </p:cNvPr>
              <p:cNvSpPr txBox="1"/>
              <p:nvPr/>
            </p:nvSpPr>
            <p:spPr>
              <a:xfrm rot="16200000">
                <a:off x="5606050" y="5366848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26-</a:t>
                </a:r>
              </a:p>
            </p:txBody>
          </p:sp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24928726-2198-5F42-9B6E-842CCD1048A2}"/>
                  </a:ext>
                </a:extLst>
              </p:cNvPr>
              <p:cNvSpPr txBox="1"/>
              <p:nvPr/>
            </p:nvSpPr>
            <p:spPr>
              <a:xfrm rot="16200000">
                <a:off x="5210995" y="5366854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30-</a:t>
                </a:r>
              </a:p>
            </p:txBody>
          </p:sp>
          <p:sp>
            <p:nvSpPr>
              <p:cNvPr id="493" name="TextBox 492">
                <a:extLst>
                  <a:ext uri="{FF2B5EF4-FFF2-40B4-BE49-F238E27FC236}">
                    <a16:creationId xmlns:a16="http://schemas.microsoft.com/office/drawing/2014/main" id="{19F0BDD2-F470-8345-901B-EA954ACDC925}"/>
                  </a:ext>
                </a:extLst>
              </p:cNvPr>
              <p:cNvSpPr txBox="1"/>
              <p:nvPr/>
            </p:nvSpPr>
            <p:spPr>
              <a:xfrm rot="16200000">
                <a:off x="5343180" y="5365343"/>
                <a:ext cx="382857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28-</a:t>
                </a:r>
              </a:p>
            </p:txBody>
          </p: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20B04EDE-E6D5-304A-92BE-B98B7F14362A}"/>
                  </a:ext>
                </a:extLst>
              </p:cNvPr>
              <p:cNvSpPr txBox="1"/>
              <p:nvPr/>
            </p:nvSpPr>
            <p:spPr>
              <a:xfrm rot="16200000">
                <a:off x="4880194" y="5365343"/>
                <a:ext cx="382857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33-</a:t>
                </a:r>
              </a:p>
            </p:txBody>
          </p:sp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F225552D-EA17-3244-9780-97F53421EE1E}"/>
                  </a:ext>
                </a:extLst>
              </p:cNvPr>
              <p:cNvSpPr txBox="1"/>
              <p:nvPr/>
            </p:nvSpPr>
            <p:spPr>
              <a:xfrm rot="16200000">
                <a:off x="4635756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35-</a:t>
                </a:r>
              </a:p>
            </p:txBody>
          </p:sp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97AA5EFB-96E5-024D-9F28-158F2C44DC90}"/>
                  </a:ext>
                </a:extLst>
              </p:cNvPr>
              <p:cNvSpPr txBox="1"/>
              <p:nvPr/>
            </p:nvSpPr>
            <p:spPr>
              <a:xfrm rot="16200000">
                <a:off x="4413451" y="5366854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37-</a:t>
                </a:r>
              </a:p>
            </p:txBody>
          </p:sp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66E4073B-BB2E-9E49-A59B-718A936B1B3E}"/>
                  </a:ext>
                </a:extLst>
              </p:cNvPr>
              <p:cNvSpPr txBox="1"/>
              <p:nvPr/>
            </p:nvSpPr>
            <p:spPr>
              <a:xfrm rot="16200000">
                <a:off x="4283823" y="5366854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39-</a:t>
                </a:r>
              </a:p>
            </p:txBody>
          </p:sp>
          <p:sp>
            <p:nvSpPr>
              <p:cNvPr id="499" name="TextBox 498">
                <a:extLst>
                  <a:ext uri="{FF2B5EF4-FFF2-40B4-BE49-F238E27FC236}">
                    <a16:creationId xmlns:a16="http://schemas.microsoft.com/office/drawing/2014/main" id="{996D8B71-3564-4A4A-BC60-9AAE88799668}"/>
                  </a:ext>
                </a:extLst>
              </p:cNvPr>
              <p:cNvSpPr txBox="1"/>
              <p:nvPr/>
            </p:nvSpPr>
            <p:spPr>
              <a:xfrm rot="16200000">
                <a:off x="4175301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41-</a:t>
                </a:r>
              </a:p>
            </p:txBody>
          </p:sp>
          <p:sp>
            <p:nvSpPr>
              <p:cNvPr id="500" name="TextBox 499">
                <a:extLst>
                  <a:ext uri="{FF2B5EF4-FFF2-40B4-BE49-F238E27FC236}">
                    <a16:creationId xmlns:a16="http://schemas.microsoft.com/office/drawing/2014/main" id="{A54E0C5A-E7F2-0648-9CDF-99B5EF52F0CD}"/>
                  </a:ext>
                </a:extLst>
              </p:cNvPr>
              <p:cNvSpPr txBox="1"/>
              <p:nvPr/>
            </p:nvSpPr>
            <p:spPr>
              <a:xfrm rot="16200000">
                <a:off x="4029285" y="5362325"/>
                <a:ext cx="376820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43-</a:t>
                </a:r>
              </a:p>
            </p:txBody>
          </p:sp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5255AFF4-D802-F442-99B0-7D37E3D36CAC}"/>
                  </a:ext>
                </a:extLst>
              </p:cNvPr>
              <p:cNvSpPr txBox="1"/>
              <p:nvPr/>
            </p:nvSpPr>
            <p:spPr>
              <a:xfrm rot="16200000">
                <a:off x="3917186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44-</a:t>
                </a:r>
              </a:p>
            </p:txBody>
          </p:sp>
          <p:sp>
            <p:nvSpPr>
              <p:cNvPr id="502" name="TextBox 501">
                <a:extLst>
                  <a:ext uri="{FF2B5EF4-FFF2-40B4-BE49-F238E27FC236}">
                    <a16:creationId xmlns:a16="http://schemas.microsoft.com/office/drawing/2014/main" id="{3BC02581-122E-634E-B197-11EC39059DD4}"/>
                  </a:ext>
                </a:extLst>
              </p:cNvPr>
              <p:cNvSpPr txBox="1"/>
              <p:nvPr/>
            </p:nvSpPr>
            <p:spPr>
              <a:xfrm rot="16200000">
                <a:off x="3629910" y="5362325"/>
                <a:ext cx="376819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48-</a:t>
                </a:r>
              </a:p>
            </p:txBody>
          </p:sp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21DC93F2-88A6-854A-96A3-1B23BEE74185}"/>
                  </a:ext>
                </a:extLst>
              </p:cNvPr>
              <p:cNvSpPr txBox="1"/>
              <p:nvPr/>
            </p:nvSpPr>
            <p:spPr>
              <a:xfrm rot="16200000">
                <a:off x="3789648" y="5343191"/>
                <a:ext cx="338553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46-</a:t>
                </a:r>
              </a:p>
            </p:txBody>
          </p: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00830063-88D0-154A-81F6-794633938E0E}"/>
                  </a:ext>
                </a:extLst>
              </p:cNvPr>
              <p:cNvSpPr txBox="1"/>
              <p:nvPr/>
            </p:nvSpPr>
            <p:spPr>
              <a:xfrm rot="16200000">
                <a:off x="3120081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49-</a:t>
                </a:r>
              </a:p>
            </p:txBody>
          </p:sp>
        </p:grp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1F743818-766A-244D-A9DD-844F3CFCF762}"/>
                </a:ext>
              </a:extLst>
            </p:cNvPr>
            <p:cNvSpPr txBox="1"/>
            <p:nvPr/>
          </p:nvSpPr>
          <p:spPr>
            <a:xfrm rot="16200000">
              <a:off x="2864314" y="5343192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50-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E762FD83-9E3A-964D-856C-1D067D254F03}"/>
                </a:ext>
              </a:extLst>
            </p:cNvPr>
            <p:cNvSpPr txBox="1"/>
            <p:nvPr/>
          </p:nvSpPr>
          <p:spPr>
            <a:xfrm rot="16200000">
              <a:off x="2470407" y="5343192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51-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AF3F1A79-AE67-3549-8E75-C1A20776214D}"/>
                </a:ext>
              </a:extLst>
            </p:cNvPr>
            <p:cNvSpPr txBox="1"/>
            <p:nvPr/>
          </p:nvSpPr>
          <p:spPr>
            <a:xfrm rot="16200000">
              <a:off x="2263083" y="5343192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52-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9EA055DD-BA01-F245-AA1B-A9448427225B}"/>
                </a:ext>
              </a:extLst>
            </p:cNvPr>
            <p:cNvSpPr txBox="1"/>
            <p:nvPr/>
          </p:nvSpPr>
          <p:spPr>
            <a:xfrm rot="16200000">
              <a:off x="1871680" y="5343192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54-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1AC5B0DE-F0E4-1640-BCCD-65B703F46CEF}"/>
                </a:ext>
              </a:extLst>
            </p:cNvPr>
            <p:cNvSpPr txBox="1"/>
            <p:nvPr/>
          </p:nvSpPr>
          <p:spPr>
            <a:xfrm rot="16200000">
              <a:off x="1722506" y="5362324"/>
              <a:ext cx="37681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56-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F1987E94-6CCF-D64C-92D8-7E35E9A19004}"/>
                </a:ext>
              </a:extLst>
            </p:cNvPr>
            <p:cNvSpPr txBox="1"/>
            <p:nvPr/>
          </p:nvSpPr>
          <p:spPr>
            <a:xfrm rot="16200000">
              <a:off x="1587016" y="5362324"/>
              <a:ext cx="376817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58-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4B002B44-C8C2-0E42-A351-4DA3AFEAC186}"/>
                </a:ext>
              </a:extLst>
            </p:cNvPr>
            <p:cNvSpPr txBox="1"/>
            <p:nvPr/>
          </p:nvSpPr>
          <p:spPr>
            <a:xfrm rot="16200000">
              <a:off x="1456715" y="5362323"/>
              <a:ext cx="376816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60-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2A9F59D8-BDD0-A440-A1A4-A62554E5CBE0}"/>
                </a:ext>
              </a:extLst>
            </p:cNvPr>
            <p:cNvSpPr txBox="1"/>
            <p:nvPr/>
          </p:nvSpPr>
          <p:spPr>
            <a:xfrm rot="16200000">
              <a:off x="1343785" y="5343192"/>
              <a:ext cx="338553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62-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E0200D7A-0CC7-5942-9200-4C5BB0EDF88C}"/>
                </a:ext>
              </a:extLst>
            </p:cNvPr>
            <p:cNvSpPr txBox="1"/>
            <p:nvPr/>
          </p:nvSpPr>
          <p:spPr>
            <a:xfrm rot="16200000">
              <a:off x="1141456" y="5343192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64-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B03D1DF1-5553-4145-B250-DE1332AA6CB2}"/>
                </a:ext>
              </a:extLst>
            </p:cNvPr>
            <p:cNvSpPr txBox="1"/>
            <p:nvPr/>
          </p:nvSpPr>
          <p:spPr>
            <a:xfrm rot="16200000">
              <a:off x="1016818" y="5343192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66-</a:t>
              </a: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E34D7CD1-5DA5-8142-9027-35B345F2C234}"/>
                </a:ext>
              </a:extLst>
            </p:cNvPr>
            <p:cNvSpPr txBox="1"/>
            <p:nvPr/>
          </p:nvSpPr>
          <p:spPr>
            <a:xfrm rot="16200000">
              <a:off x="864829" y="5362323"/>
              <a:ext cx="37681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68-</a:t>
              </a: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8B7B1EC2-BFC7-DE43-8F6C-86A8590DDC89}"/>
                </a:ext>
              </a:extLst>
            </p:cNvPr>
            <p:cNvSpPr txBox="1"/>
            <p:nvPr/>
          </p:nvSpPr>
          <p:spPr>
            <a:xfrm rot="16200000">
              <a:off x="732485" y="5362322"/>
              <a:ext cx="37681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70-</a:t>
              </a: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83C713E8-3C23-7643-B4BA-5D7C66171885}"/>
                </a:ext>
              </a:extLst>
            </p:cNvPr>
            <p:cNvSpPr txBox="1"/>
            <p:nvPr/>
          </p:nvSpPr>
          <p:spPr>
            <a:xfrm rot="16200000">
              <a:off x="559512" y="5343888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8ED603BE-6759-8340-9D58-1F2D72860566}"/>
                </a:ext>
              </a:extLst>
            </p:cNvPr>
            <p:cNvSpPr/>
            <p:nvPr/>
          </p:nvSpPr>
          <p:spPr>
            <a:xfrm>
              <a:off x="616578" y="5412099"/>
              <a:ext cx="173307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C19293C9-ACAF-694B-8D43-784D0347A737}"/>
                </a:ext>
              </a:extLst>
            </p:cNvPr>
            <p:cNvGrpSpPr/>
            <p:nvPr/>
          </p:nvGrpSpPr>
          <p:grpSpPr>
            <a:xfrm>
              <a:off x="7831739" y="5329470"/>
              <a:ext cx="965368" cy="315255"/>
              <a:chOff x="7817015" y="2952168"/>
              <a:chExt cx="965368" cy="315255"/>
            </a:xfrm>
          </p:grpSpPr>
          <p:sp>
            <p:nvSpPr>
              <p:cNvPr id="521" name="TextBox 520">
                <a:extLst>
                  <a:ext uri="{FF2B5EF4-FFF2-40B4-BE49-F238E27FC236}">
                    <a16:creationId xmlns:a16="http://schemas.microsoft.com/office/drawing/2014/main" id="{B2DC6FC1-0874-B146-B09F-F45410BADF92}"/>
                  </a:ext>
                </a:extLst>
              </p:cNvPr>
              <p:cNvSpPr txBox="1"/>
              <p:nvPr/>
            </p:nvSpPr>
            <p:spPr>
              <a:xfrm rot="16200000">
                <a:off x="8469200" y="2954241"/>
                <a:ext cx="31525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3-</a:t>
                </a:r>
              </a:p>
            </p:txBody>
          </p:sp>
          <p:sp>
            <p:nvSpPr>
              <p:cNvPr id="522" name="TextBox 521">
                <a:extLst>
                  <a:ext uri="{FF2B5EF4-FFF2-40B4-BE49-F238E27FC236}">
                    <a16:creationId xmlns:a16="http://schemas.microsoft.com/office/drawing/2014/main" id="{653B6C98-B955-AF4E-B5C7-570E4762C3FA}"/>
                  </a:ext>
                </a:extLst>
              </p:cNvPr>
              <p:cNvSpPr txBox="1"/>
              <p:nvPr/>
            </p:nvSpPr>
            <p:spPr>
              <a:xfrm rot="16200000">
                <a:off x="8273588" y="2954241"/>
                <a:ext cx="31525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4-</a:t>
                </a:r>
              </a:p>
            </p:txBody>
          </p: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C151A500-9ABF-9C4C-AB42-5EED21097597}"/>
                  </a:ext>
                </a:extLst>
              </p:cNvPr>
              <p:cNvSpPr txBox="1"/>
              <p:nvPr/>
            </p:nvSpPr>
            <p:spPr>
              <a:xfrm rot="16200000">
                <a:off x="8142616" y="2954241"/>
                <a:ext cx="31525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6-</a:t>
                </a:r>
              </a:p>
            </p:txBody>
          </p:sp>
          <p:sp>
            <p:nvSpPr>
              <p:cNvPr id="524" name="TextBox 523">
                <a:extLst>
                  <a:ext uri="{FF2B5EF4-FFF2-40B4-BE49-F238E27FC236}">
                    <a16:creationId xmlns:a16="http://schemas.microsoft.com/office/drawing/2014/main" id="{BE4C2D0A-5B23-3544-A9C8-CDE391879B5C}"/>
                  </a:ext>
                </a:extLst>
              </p:cNvPr>
              <p:cNvSpPr txBox="1"/>
              <p:nvPr/>
            </p:nvSpPr>
            <p:spPr>
              <a:xfrm rot="16200000">
                <a:off x="8014371" y="2954241"/>
                <a:ext cx="31525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7-</a:t>
                </a:r>
              </a:p>
            </p:txBody>
          </p:sp>
          <p:sp>
            <p:nvSpPr>
              <p:cNvPr id="525" name="TextBox 524">
                <a:extLst>
                  <a:ext uri="{FF2B5EF4-FFF2-40B4-BE49-F238E27FC236}">
                    <a16:creationId xmlns:a16="http://schemas.microsoft.com/office/drawing/2014/main" id="{A3304988-D313-EB49-9C46-5627F08695CD}"/>
                  </a:ext>
                </a:extLst>
              </p:cNvPr>
              <p:cNvSpPr txBox="1"/>
              <p:nvPr/>
            </p:nvSpPr>
            <p:spPr>
              <a:xfrm rot="16200000">
                <a:off x="7814942" y="2954241"/>
                <a:ext cx="31525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8-</a:t>
                </a:r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761A376C-5E64-144E-94B1-3EFE23CC86B0}"/>
                  </a:ext>
                </a:extLst>
              </p:cNvPr>
              <p:cNvSpPr/>
              <p:nvPr/>
            </p:nvSpPr>
            <p:spPr>
              <a:xfrm>
                <a:off x="8535380" y="3033211"/>
                <a:ext cx="140830" cy="1737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D4872960-3744-3848-BF1B-5A077AB77374}"/>
                </a:ext>
              </a:extLst>
            </p:cNvPr>
            <p:cNvSpPr txBox="1"/>
            <p:nvPr/>
          </p:nvSpPr>
          <p:spPr>
            <a:xfrm rot="16200000">
              <a:off x="7225646" y="5393838"/>
              <a:ext cx="385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13-</a:t>
              </a:r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28E92319-6407-BA44-8A00-94D50B2E7FAF}"/>
              </a:ext>
            </a:extLst>
          </p:cNvPr>
          <p:cNvGrpSpPr/>
          <p:nvPr/>
        </p:nvGrpSpPr>
        <p:grpSpPr>
          <a:xfrm>
            <a:off x="255425" y="2942276"/>
            <a:ext cx="8529721" cy="551476"/>
            <a:chOff x="267386" y="5324009"/>
            <a:chExt cx="8529721" cy="551476"/>
          </a:xfrm>
        </p:grpSpPr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A38167A1-62DA-B14E-AC10-E6717E31F5F8}"/>
                </a:ext>
              </a:extLst>
            </p:cNvPr>
            <p:cNvSpPr txBox="1"/>
            <p:nvPr/>
          </p:nvSpPr>
          <p:spPr>
            <a:xfrm rot="16200000">
              <a:off x="7541728" y="5478761"/>
              <a:ext cx="5472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10-</a:t>
              </a:r>
            </a:p>
          </p:txBody>
        </p: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B7F27950-A4B9-D346-BA0D-E7C86BC96F1A}"/>
                </a:ext>
              </a:extLst>
            </p:cNvPr>
            <p:cNvGrpSpPr/>
            <p:nvPr/>
          </p:nvGrpSpPr>
          <p:grpSpPr>
            <a:xfrm>
              <a:off x="267386" y="5324009"/>
              <a:ext cx="8529721" cy="418499"/>
              <a:chOff x="267386" y="5324009"/>
              <a:chExt cx="8529721" cy="418499"/>
            </a:xfrm>
          </p:grpSpPr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DC012566-8492-C749-8FD4-247625A2F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386" y="5367638"/>
                <a:ext cx="6975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latin typeface="Arial"/>
                    <a:cs typeface="Arial"/>
                  </a:rPr>
                  <a:t>ES</a:t>
                </a:r>
              </a:p>
            </p:txBody>
          </p:sp>
          <p:sp>
            <p:nvSpPr>
              <p:cNvPr id="580" name="TextBox 579">
                <a:extLst>
                  <a:ext uri="{FF2B5EF4-FFF2-40B4-BE49-F238E27FC236}">
                    <a16:creationId xmlns:a16="http://schemas.microsoft.com/office/drawing/2014/main" id="{FA492AD9-5EDB-C142-AD82-D9B0091016E6}"/>
                  </a:ext>
                </a:extLst>
              </p:cNvPr>
              <p:cNvSpPr txBox="1"/>
              <p:nvPr/>
            </p:nvSpPr>
            <p:spPr>
              <a:xfrm rot="16200000">
                <a:off x="7392114" y="5366855"/>
                <a:ext cx="385879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11-</a:t>
                </a:r>
              </a:p>
            </p:txBody>
          </p:sp>
          <p:sp>
            <p:nvSpPr>
              <p:cNvPr id="581" name="TextBox 580">
                <a:extLst>
                  <a:ext uri="{FF2B5EF4-FFF2-40B4-BE49-F238E27FC236}">
                    <a16:creationId xmlns:a16="http://schemas.microsoft.com/office/drawing/2014/main" id="{F21D08C1-5461-3843-814F-F0046677D9C6}"/>
                  </a:ext>
                </a:extLst>
              </p:cNvPr>
              <p:cNvSpPr txBox="1"/>
              <p:nvPr/>
            </p:nvSpPr>
            <p:spPr>
              <a:xfrm rot="16200000">
                <a:off x="6932823" y="5366854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15-</a:t>
                </a:r>
              </a:p>
            </p:txBody>
          </p:sp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A52DB39E-596F-9C44-A503-C44C57509186}"/>
                  </a:ext>
                </a:extLst>
              </p:cNvPr>
              <p:cNvSpPr txBox="1"/>
              <p:nvPr/>
            </p:nvSpPr>
            <p:spPr>
              <a:xfrm rot="16200000">
                <a:off x="6800272" y="5366854"/>
                <a:ext cx="38587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16-</a:t>
                </a:r>
              </a:p>
            </p:txBody>
          </p:sp>
          <p:sp>
            <p:nvSpPr>
              <p:cNvPr id="583" name="TextBox 582">
                <a:extLst>
                  <a:ext uri="{FF2B5EF4-FFF2-40B4-BE49-F238E27FC236}">
                    <a16:creationId xmlns:a16="http://schemas.microsoft.com/office/drawing/2014/main" id="{BFC93F92-B6E5-224D-B66E-4A97D62DF2DE}"/>
                  </a:ext>
                </a:extLst>
              </p:cNvPr>
              <p:cNvSpPr txBox="1"/>
              <p:nvPr/>
            </p:nvSpPr>
            <p:spPr>
              <a:xfrm rot="16200000">
                <a:off x="2068322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53-</a:t>
                </a:r>
              </a:p>
            </p:txBody>
          </p:sp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91D3B13E-8FD3-6141-BC41-401E38F1F5B7}"/>
                  </a:ext>
                </a:extLst>
              </p:cNvPr>
              <p:cNvGrpSpPr/>
              <p:nvPr/>
            </p:nvGrpSpPr>
            <p:grpSpPr>
              <a:xfrm>
                <a:off x="3137814" y="5329464"/>
                <a:ext cx="3813274" cy="413044"/>
                <a:chOff x="3133803" y="5329464"/>
                <a:chExt cx="3813274" cy="413044"/>
              </a:xfrm>
            </p:grpSpPr>
            <p:sp>
              <p:nvSpPr>
                <p:cNvPr id="607" name="TextBox 606">
                  <a:extLst>
                    <a:ext uri="{FF2B5EF4-FFF2-40B4-BE49-F238E27FC236}">
                      <a16:creationId xmlns:a16="http://schemas.microsoft.com/office/drawing/2014/main" id="{7013EA1E-764E-C242-A2A3-56E901816294}"/>
                    </a:ext>
                  </a:extLst>
                </p:cNvPr>
                <p:cNvSpPr txBox="1"/>
                <p:nvPr/>
              </p:nvSpPr>
              <p:spPr>
                <a:xfrm rot="16200000">
                  <a:off x="5071612" y="5373487"/>
                  <a:ext cx="399145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32-</a:t>
                  </a:r>
                </a:p>
              </p:txBody>
            </p:sp>
            <p:sp>
              <p:nvSpPr>
                <p:cNvPr id="608" name="TextBox 607">
                  <a:extLst>
                    <a:ext uri="{FF2B5EF4-FFF2-40B4-BE49-F238E27FC236}">
                      <a16:creationId xmlns:a16="http://schemas.microsoft.com/office/drawing/2014/main" id="{333A6067-8CD8-EB41-AAD1-38A171CBCD94}"/>
                    </a:ext>
                  </a:extLst>
                </p:cNvPr>
                <p:cNvSpPr txBox="1"/>
                <p:nvPr/>
              </p:nvSpPr>
              <p:spPr>
                <a:xfrm rot="16200000">
                  <a:off x="5462847" y="5380434"/>
                  <a:ext cx="413039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27-</a:t>
                  </a:r>
                </a:p>
              </p:txBody>
            </p:sp>
            <p:sp>
              <p:nvSpPr>
                <p:cNvPr id="609" name="TextBox 608">
                  <a:extLst>
                    <a:ext uri="{FF2B5EF4-FFF2-40B4-BE49-F238E27FC236}">
                      <a16:creationId xmlns:a16="http://schemas.microsoft.com/office/drawing/2014/main" id="{160B7AA8-D4BF-0742-861F-439E4D09CA1A}"/>
                    </a:ext>
                  </a:extLst>
                </p:cNvPr>
                <p:cNvSpPr txBox="1"/>
                <p:nvPr/>
              </p:nvSpPr>
              <p:spPr>
                <a:xfrm rot="16200000">
                  <a:off x="6294221" y="5343193"/>
                  <a:ext cx="338555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19-</a:t>
                  </a:r>
                </a:p>
              </p:txBody>
            </p:sp>
            <p:sp>
              <p:nvSpPr>
                <p:cNvPr id="610" name="TextBox 609">
                  <a:extLst>
                    <a:ext uri="{FF2B5EF4-FFF2-40B4-BE49-F238E27FC236}">
                      <a16:creationId xmlns:a16="http://schemas.microsoft.com/office/drawing/2014/main" id="{DC1CD523-4901-6F4F-A773-32A9D539A4B3}"/>
                    </a:ext>
                  </a:extLst>
                </p:cNvPr>
                <p:cNvSpPr txBox="1"/>
                <p:nvPr/>
              </p:nvSpPr>
              <p:spPr>
                <a:xfrm rot="16200000">
                  <a:off x="6598583" y="5366854"/>
                  <a:ext cx="385878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18-</a:t>
                  </a:r>
                </a:p>
              </p:txBody>
            </p:sp>
            <p:sp>
              <p:nvSpPr>
                <p:cNvPr id="611" name="TextBox 610">
                  <a:extLst>
                    <a:ext uri="{FF2B5EF4-FFF2-40B4-BE49-F238E27FC236}">
                      <a16:creationId xmlns:a16="http://schemas.microsoft.com/office/drawing/2014/main" id="{4AC9235B-F99F-EE43-9785-015EBC5A3B0C}"/>
                    </a:ext>
                  </a:extLst>
                </p:cNvPr>
                <p:cNvSpPr txBox="1"/>
                <p:nvPr/>
              </p:nvSpPr>
              <p:spPr>
                <a:xfrm rot="16200000">
                  <a:off x="6069151" y="5365344"/>
                  <a:ext cx="382858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20-</a:t>
                  </a:r>
                </a:p>
              </p:txBody>
            </p:sp>
            <p:sp>
              <p:nvSpPr>
                <p:cNvPr id="612" name="TextBox 611">
                  <a:extLst>
                    <a:ext uri="{FF2B5EF4-FFF2-40B4-BE49-F238E27FC236}">
                      <a16:creationId xmlns:a16="http://schemas.microsoft.com/office/drawing/2014/main" id="{F8CADDA7-1274-774F-AFC2-B83A36D6FEE0}"/>
                    </a:ext>
                  </a:extLst>
                </p:cNvPr>
                <p:cNvSpPr txBox="1"/>
                <p:nvPr/>
              </p:nvSpPr>
              <p:spPr>
                <a:xfrm rot="16200000">
                  <a:off x="5934821" y="5365345"/>
                  <a:ext cx="382859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22-</a:t>
                  </a:r>
                </a:p>
              </p:txBody>
            </p:sp>
            <p:sp>
              <p:nvSpPr>
                <p:cNvPr id="613" name="TextBox 612">
                  <a:extLst>
                    <a:ext uri="{FF2B5EF4-FFF2-40B4-BE49-F238E27FC236}">
                      <a16:creationId xmlns:a16="http://schemas.microsoft.com/office/drawing/2014/main" id="{A55C2CE8-D320-A449-B5B8-636E50F053C4}"/>
                    </a:ext>
                  </a:extLst>
                </p:cNvPr>
                <p:cNvSpPr txBox="1"/>
                <p:nvPr/>
              </p:nvSpPr>
              <p:spPr>
                <a:xfrm rot="16200000">
                  <a:off x="5739730" y="5366854"/>
                  <a:ext cx="385878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24-</a:t>
                  </a:r>
                </a:p>
              </p:txBody>
            </p:sp>
            <p:sp>
              <p:nvSpPr>
                <p:cNvPr id="614" name="TextBox 613">
                  <a:extLst>
                    <a:ext uri="{FF2B5EF4-FFF2-40B4-BE49-F238E27FC236}">
                      <a16:creationId xmlns:a16="http://schemas.microsoft.com/office/drawing/2014/main" id="{47121B5C-9A7F-F841-BA63-F6FD4B1B857E}"/>
                    </a:ext>
                  </a:extLst>
                </p:cNvPr>
                <p:cNvSpPr txBox="1"/>
                <p:nvPr/>
              </p:nvSpPr>
              <p:spPr>
                <a:xfrm rot="16200000">
                  <a:off x="5606050" y="5366848"/>
                  <a:ext cx="385878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26-</a:t>
                  </a:r>
                </a:p>
              </p:txBody>
            </p:sp>
            <p:sp>
              <p:nvSpPr>
                <p:cNvPr id="615" name="TextBox 614">
                  <a:extLst>
                    <a:ext uri="{FF2B5EF4-FFF2-40B4-BE49-F238E27FC236}">
                      <a16:creationId xmlns:a16="http://schemas.microsoft.com/office/drawing/2014/main" id="{CB19F64E-DB62-8C45-9990-18FD2CBF56C9}"/>
                    </a:ext>
                  </a:extLst>
                </p:cNvPr>
                <p:cNvSpPr txBox="1"/>
                <p:nvPr/>
              </p:nvSpPr>
              <p:spPr>
                <a:xfrm rot="16200000">
                  <a:off x="5210995" y="5366854"/>
                  <a:ext cx="385878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30-</a:t>
                  </a:r>
                </a:p>
              </p:txBody>
            </p:sp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72DBF53D-4B5B-374C-807C-E7F9FF870F1B}"/>
                    </a:ext>
                  </a:extLst>
                </p:cNvPr>
                <p:cNvSpPr txBox="1"/>
                <p:nvPr/>
              </p:nvSpPr>
              <p:spPr>
                <a:xfrm rot="16200000">
                  <a:off x="5343180" y="5365343"/>
                  <a:ext cx="382857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28-</a:t>
                  </a:r>
                </a:p>
              </p:txBody>
            </p:sp>
            <p:sp>
              <p:nvSpPr>
                <p:cNvPr id="617" name="TextBox 616">
                  <a:extLst>
                    <a:ext uri="{FF2B5EF4-FFF2-40B4-BE49-F238E27FC236}">
                      <a16:creationId xmlns:a16="http://schemas.microsoft.com/office/drawing/2014/main" id="{1A5F8634-BB50-0F43-AB2B-63D2FBD17D11}"/>
                    </a:ext>
                  </a:extLst>
                </p:cNvPr>
                <p:cNvSpPr txBox="1"/>
                <p:nvPr/>
              </p:nvSpPr>
              <p:spPr>
                <a:xfrm rot="16200000">
                  <a:off x="4880194" y="5365343"/>
                  <a:ext cx="382857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33-</a:t>
                  </a:r>
                </a:p>
              </p:txBody>
            </p:sp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FBAEB417-9196-1D4C-83B8-EC8DC8D1AC30}"/>
                    </a:ext>
                  </a:extLst>
                </p:cNvPr>
                <p:cNvSpPr txBox="1"/>
                <p:nvPr/>
              </p:nvSpPr>
              <p:spPr>
                <a:xfrm rot="16200000">
                  <a:off x="4635756" y="5343192"/>
                  <a:ext cx="338554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35-</a:t>
                  </a:r>
                </a:p>
              </p:txBody>
            </p:sp>
            <p:sp>
              <p:nvSpPr>
                <p:cNvPr id="619" name="TextBox 618">
                  <a:extLst>
                    <a:ext uri="{FF2B5EF4-FFF2-40B4-BE49-F238E27FC236}">
                      <a16:creationId xmlns:a16="http://schemas.microsoft.com/office/drawing/2014/main" id="{9EB3EA3E-4336-C04B-B449-299703BF1EF8}"/>
                    </a:ext>
                  </a:extLst>
                </p:cNvPr>
                <p:cNvSpPr txBox="1"/>
                <p:nvPr/>
              </p:nvSpPr>
              <p:spPr>
                <a:xfrm rot="16200000">
                  <a:off x="4413451" y="5366854"/>
                  <a:ext cx="385878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37-</a:t>
                  </a:r>
                </a:p>
              </p:txBody>
            </p:sp>
            <p:sp>
              <p:nvSpPr>
                <p:cNvPr id="620" name="TextBox 619">
                  <a:extLst>
                    <a:ext uri="{FF2B5EF4-FFF2-40B4-BE49-F238E27FC236}">
                      <a16:creationId xmlns:a16="http://schemas.microsoft.com/office/drawing/2014/main" id="{D7B8DE32-FEEE-EC4F-A7F7-FCFF5A30D922}"/>
                    </a:ext>
                  </a:extLst>
                </p:cNvPr>
                <p:cNvSpPr txBox="1"/>
                <p:nvPr/>
              </p:nvSpPr>
              <p:spPr>
                <a:xfrm rot="16200000">
                  <a:off x="4283823" y="5366854"/>
                  <a:ext cx="385878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39-</a:t>
                  </a:r>
                </a:p>
              </p:txBody>
            </p:sp>
            <p:sp>
              <p:nvSpPr>
                <p:cNvPr id="621" name="TextBox 620">
                  <a:extLst>
                    <a:ext uri="{FF2B5EF4-FFF2-40B4-BE49-F238E27FC236}">
                      <a16:creationId xmlns:a16="http://schemas.microsoft.com/office/drawing/2014/main" id="{5DEEB7F2-CF8D-B448-BC4C-1910F5B6F015}"/>
                    </a:ext>
                  </a:extLst>
                </p:cNvPr>
                <p:cNvSpPr txBox="1"/>
                <p:nvPr/>
              </p:nvSpPr>
              <p:spPr>
                <a:xfrm rot="16200000">
                  <a:off x="4175301" y="5343192"/>
                  <a:ext cx="338554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41-</a:t>
                  </a:r>
                </a:p>
              </p:txBody>
            </p:sp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993BF019-6FE1-4A4D-8B34-88E46098A028}"/>
                    </a:ext>
                  </a:extLst>
                </p:cNvPr>
                <p:cNvSpPr txBox="1"/>
                <p:nvPr/>
              </p:nvSpPr>
              <p:spPr>
                <a:xfrm rot="16200000">
                  <a:off x="4029285" y="5362325"/>
                  <a:ext cx="376820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43-</a:t>
                  </a:r>
                </a:p>
              </p:txBody>
            </p:sp>
            <p:sp>
              <p:nvSpPr>
                <p:cNvPr id="623" name="TextBox 622">
                  <a:extLst>
                    <a:ext uri="{FF2B5EF4-FFF2-40B4-BE49-F238E27FC236}">
                      <a16:creationId xmlns:a16="http://schemas.microsoft.com/office/drawing/2014/main" id="{C2569D9A-852E-394E-B65B-0DB2AA174076}"/>
                    </a:ext>
                  </a:extLst>
                </p:cNvPr>
                <p:cNvSpPr txBox="1"/>
                <p:nvPr/>
              </p:nvSpPr>
              <p:spPr>
                <a:xfrm rot="16200000">
                  <a:off x="3917186" y="5343192"/>
                  <a:ext cx="338554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44-</a:t>
                  </a:r>
                </a:p>
              </p:txBody>
            </p:sp>
            <p:sp>
              <p:nvSpPr>
                <p:cNvPr id="624" name="TextBox 623">
                  <a:extLst>
                    <a:ext uri="{FF2B5EF4-FFF2-40B4-BE49-F238E27FC236}">
                      <a16:creationId xmlns:a16="http://schemas.microsoft.com/office/drawing/2014/main" id="{3CA3655E-90F1-824C-8E4C-5893D1B05BED}"/>
                    </a:ext>
                  </a:extLst>
                </p:cNvPr>
                <p:cNvSpPr txBox="1"/>
                <p:nvPr/>
              </p:nvSpPr>
              <p:spPr>
                <a:xfrm rot="16200000">
                  <a:off x="3629910" y="5362325"/>
                  <a:ext cx="376819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48-</a:t>
                  </a:r>
                </a:p>
              </p:txBody>
            </p:sp>
            <p:sp>
              <p:nvSpPr>
                <p:cNvPr id="625" name="TextBox 624">
                  <a:extLst>
                    <a:ext uri="{FF2B5EF4-FFF2-40B4-BE49-F238E27FC236}">
                      <a16:creationId xmlns:a16="http://schemas.microsoft.com/office/drawing/2014/main" id="{3839D141-9205-4541-9F5C-703328CC2055}"/>
                    </a:ext>
                  </a:extLst>
                </p:cNvPr>
                <p:cNvSpPr txBox="1"/>
                <p:nvPr/>
              </p:nvSpPr>
              <p:spPr>
                <a:xfrm rot="16200000">
                  <a:off x="3789648" y="5343191"/>
                  <a:ext cx="338553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46-</a:t>
                  </a:r>
                </a:p>
              </p:txBody>
            </p:sp>
            <p:sp>
              <p:nvSpPr>
                <p:cNvPr id="626" name="TextBox 625">
                  <a:extLst>
                    <a:ext uri="{FF2B5EF4-FFF2-40B4-BE49-F238E27FC236}">
                      <a16:creationId xmlns:a16="http://schemas.microsoft.com/office/drawing/2014/main" id="{1214D703-EBE2-C345-9041-0131D78FADA0}"/>
                    </a:ext>
                  </a:extLst>
                </p:cNvPr>
                <p:cNvSpPr txBox="1"/>
                <p:nvPr/>
              </p:nvSpPr>
              <p:spPr>
                <a:xfrm rot="16200000">
                  <a:off x="3120081" y="5343192"/>
                  <a:ext cx="338554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49-</a:t>
                  </a:r>
                </a:p>
              </p:txBody>
            </p:sp>
          </p:grpSp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9381FEB0-2617-ED49-B629-0F00700FC629}"/>
                  </a:ext>
                </a:extLst>
              </p:cNvPr>
              <p:cNvSpPr txBox="1"/>
              <p:nvPr/>
            </p:nvSpPr>
            <p:spPr>
              <a:xfrm rot="16200000">
                <a:off x="2864314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50-</a:t>
                </a:r>
              </a:p>
            </p:txBody>
          </p:sp>
          <p:sp>
            <p:nvSpPr>
              <p:cNvPr id="586" name="TextBox 585">
                <a:extLst>
                  <a:ext uri="{FF2B5EF4-FFF2-40B4-BE49-F238E27FC236}">
                    <a16:creationId xmlns:a16="http://schemas.microsoft.com/office/drawing/2014/main" id="{F2551BC1-408E-E140-93B3-8E13831336AF}"/>
                  </a:ext>
                </a:extLst>
              </p:cNvPr>
              <p:cNvSpPr txBox="1"/>
              <p:nvPr/>
            </p:nvSpPr>
            <p:spPr>
              <a:xfrm rot="16200000">
                <a:off x="2470407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51-</a:t>
                </a:r>
              </a:p>
            </p:txBody>
          </p:sp>
          <p:sp>
            <p:nvSpPr>
              <p:cNvPr id="587" name="TextBox 586">
                <a:extLst>
                  <a:ext uri="{FF2B5EF4-FFF2-40B4-BE49-F238E27FC236}">
                    <a16:creationId xmlns:a16="http://schemas.microsoft.com/office/drawing/2014/main" id="{E36FB80A-890D-7C49-935D-1D4B82648704}"/>
                  </a:ext>
                </a:extLst>
              </p:cNvPr>
              <p:cNvSpPr txBox="1"/>
              <p:nvPr/>
            </p:nvSpPr>
            <p:spPr>
              <a:xfrm rot="16200000">
                <a:off x="2263083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52-</a:t>
                </a:r>
              </a:p>
            </p:txBody>
          </p:sp>
          <p:sp>
            <p:nvSpPr>
              <p:cNvPr id="588" name="TextBox 587">
                <a:extLst>
                  <a:ext uri="{FF2B5EF4-FFF2-40B4-BE49-F238E27FC236}">
                    <a16:creationId xmlns:a16="http://schemas.microsoft.com/office/drawing/2014/main" id="{7BD0616F-D4FE-6F46-8304-4331A76695CB}"/>
                  </a:ext>
                </a:extLst>
              </p:cNvPr>
              <p:cNvSpPr txBox="1"/>
              <p:nvPr/>
            </p:nvSpPr>
            <p:spPr>
              <a:xfrm rot="16200000">
                <a:off x="1871680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54-</a:t>
                </a:r>
              </a:p>
            </p:txBody>
          </p:sp>
          <p:sp>
            <p:nvSpPr>
              <p:cNvPr id="589" name="TextBox 588">
                <a:extLst>
                  <a:ext uri="{FF2B5EF4-FFF2-40B4-BE49-F238E27FC236}">
                    <a16:creationId xmlns:a16="http://schemas.microsoft.com/office/drawing/2014/main" id="{99686282-1D1F-8B41-88DF-1EAE2468C5FC}"/>
                  </a:ext>
                </a:extLst>
              </p:cNvPr>
              <p:cNvSpPr txBox="1"/>
              <p:nvPr/>
            </p:nvSpPr>
            <p:spPr>
              <a:xfrm rot="16200000">
                <a:off x="1722506" y="5362324"/>
                <a:ext cx="376818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56-</a:t>
                </a:r>
              </a:p>
            </p:txBody>
          </p:sp>
          <p:sp>
            <p:nvSpPr>
              <p:cNvPr id="590" name="TextBox 589">
                <a:extLst>
                  <a:ext uri="{FF2B5EF4-FFF2-40B4-BE49-F238E27FC236}">
                    <a16:creationId xmlns:a16="http://schemas.microsoft.com/office/drawing/2014/main" id="{DB82A27E-2B30-DF47-8972-913310181B5F}"/>
                  </a:ext>
                </a:extLst>
              </p:cNvPr>
              <p:cNvSpPr txBox="1"/>
              <p:nvPr/>
            </p:nvSpPr>
            <p:spPr>
              <a:xfrm rot="16200000">
                <a:off x="1587016" y="5362324"/>
                <a:ext cx="376817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58-</a:t>
                </a:r>
              </a:p>
            </p:txBody>
          </p:sp>
          <p:sp>
            <p:nvSpPr>
              <p:cNvPr id="591" name="TextBox 590">
                <a:extLst>
                  <a:ext uri="{FF2B5EF4-FFF2-40B4-BE49-F238E27FC236}">
                    <a16:creationId xmlns:a16="http://schemas.microsoft.com/office/drawing/2014/main" id="{16B1AF5F-F506-E449-8C3D-2ED25CC60DA8}"/>
                  </a:ext>
                </a:extLst>
              </p:cNvPr>
              <p:cNvSpPr txBox="1"/>
              <p:nvPr/>
            </p:nvSpPr>
            <p:spPr>
              <a:xfrm rot="16200000">
                <a:off x="1456715" y="5362323"/>
                <a:ext cx="376816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60-</a:t>
                </a:r>
              </a:p>
            </p:txBody>
          </p:sp>
          <p:sp>
            <p:nvSpPr>
              <p:cNvPr id="592" name="TextBox 591">
                <a:extLst>
                  <a:ext uri="{FF2B5EF4-FFF2-40B4-BE49-F238E27FC236}">
                    <a16:creationId xmlns:a16="http://schemas.microsoft.com/office/drawing/2014/main" id="{BD21A887-3FB4-A44D-AB11-236EA8741853}"/>
                  </a:ext>
                </a:extLst>
              </p:cNvPr>
              <p:cNvSpPr txBox="1"/>
              <p:nvPr/>
            </p:nvSpPr>
            <p:spPr>
              <a:xfrm rot="16200000">
                <a:off x="1343785" y="5343192"/>
                <a:ext cx="338553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62-</a:t>
                </a:r>
              </a:p>
            </p:txBody>
          </p:sp>
          <p:sp>
            <p:nvSpPr>
              <p:cNvPr id="593" name="TextBox 592">
                <a:extLst>
                  <a:ext uri="{FF2B5EF4-FFF2-40B4-BE49-F238E27FC236}">
                    <a16:creationId xmlns:a16="http://schemas.microsoft.com/office/drawing/2014/main" id="{F728C835-ECE2-4F44-81EB-CDF8891A34B6}"/>
                  </a:ext>
                </a:extLst>
              </p:cNvPr>
              <p:cNvSpPr txBox="1"/>
              <p:nvPr/>
            </p:nvSpPr>
            <p:spPr>
              <a:xfrm rot="16200000">
                <a:off x="1141456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64-</a:t>
                </a:r>
              </a:p>
            </p:txBody>
          </p:sp>
          <p:sp>
            <p:nvSpPr>
              <p:cNvPr id="594" name="TextBox 593">
                <a:extLst>
                  <a:ext uri="{FF2B5EF4-FFF2-40B4-BE49-F238E27FC236}">
                    <a16:creationId xmlns:a16="http://schemas.microsoft.com/office/drawing/2014/main" id="{2D871E15-9F93-9F48-B4B4-010B1642FEE8}"/>
                  </a:ext>
                </a:extLst>
              </p:cNvPr>
              <p:cNvSpPr txBox="1"/>
              <p:nvPr/>
            </p:nvSpPr>
            <p:spPr>
              <a:xfrm rot="16200000">
                <a:off x="1016818" y="5343192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66-</a:t>
                </a:r>
              </a:p>
            </p:txBody>
          </p:sp>
          <p:sp>
            <p:nvSpPr>
              <p:cNvPr id="595" name="TextBox 594">
                <a:extLst>
                  <a:ext uri="{FF2B5EF4-FFF2-40B4-BE49-F238E27FC236}">
                    <a16:creationId xmlns:a16="http://schemas.microsoft.com/office/drawing/2014/main" id="{92A23AC2-909B-8548-858B-CE4A930BEE05}"/>
                  </a:ext>
                </a:extLst>
              </p:cNvPr>
              <p:cNvSpPr txBox="1"/>
              <p:nvPr/>
            </p:nvSpPr>
            <p:spPr>
              <a:xfrm rot="16200000">
                <a:off x="864829" y="5362323"/>
                <a:ext cx="376815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68-</a:t>
                </a:r>
              </a:p>
            </p:txBody>
          </p:sp>
          <p:sp>
            <p:nvSpPr>
              <p:cNvPr id="596" name="TextBox 595">
                <a:extLst>
                  <a:ext uri="{FF2B5EF4-FFF2-40B4-BE49-F238E27FC236}">
                    <a16:creationId xmlns:a16="http://schemas.microsoft.com/office/drawing/2014/main" id="{472DBD6D-D980-A242-8705-BE61AAE199F4}"/>
                  </a:ext>
                </a:extLst>
              </p:cNvPr>
              <p:cNvSpPr txBox="1"/>
              <p:nvPr/>
            </p:nvSpPr>
            <p:spPr>
              <a:xfrm rot="16200000">
                <a:off x="732485" y="5362322"/>
                <a:ext cx="37681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70-</a:t>
                </a:r>
              </a:p>
            </p:txBody>
          </p:sp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AF273939-352B-FB40-AE2B-B8C1F8067495}"/>
                  </a:ext>
                </a:extLst>
              </p:cNvPr>
              <p:cNvSpPr txBox="1"/>
              <p:nvPr/>
            </p:nvSpPr>
            <p:spPr>
              <a:xfrm rot="16200000">
                <a:off x="559512" y="5343888"/>
                <a:ext cx="338554" cy="3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72-</a:t>
                </a: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1A344EC5-06BB-574B-AF89-8E4D09612346}"/>
                  </a:ext>
                </a:extLst>
              </p:cNvPr>
              <p:cNvSpPr/>
              <p:nvPr/>
            </p:nvSpPr>
            <p:spPr>
              <a:xfrm>
                <a:off x="616578" y="5412099"/>
                <a:ext cx="173307" cy="1737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0D3F3A7C-DB1E-D748-A1F2-B42CDF273964}"/>
                  </a:ext>
                </a:extLst>
              </p:cNvPr>
              <p:cNvGrpSpPr/>
              <p:nvPr/>
            </p:nvGrpSpPr>
            <p:grpSpPr>
              <a:xfrm>
                <a:off x="7831739" y="5329470"/>
                <a:ext cx="965368" cy="315255"/>
                <a:chOff x="7817015" y="2952168"/>
                <a:chExt cx="965368" cy="315255"/>
              </a:xfrm>
            </p:grpSpPr>
            <p:sp>
              <p:nvSpPr>
                <p:cNvPr id="601" name="TextBox 600">
                  <a:extLst>
                    <a:ext uri="{FF2B5EF4-FFF2-40B4-BE49-F238E27FC236}">
                      <a16:creationId xmlns:a16="http://schemas.microsoft.com/office/drawing/2014/main" id="{F6D0CFF5-08B5-3D43-84B6-0EBAA7D8FDD8}"/>
                    </a:ext>
                  </a:extLst>
                </p:cNvPr>
                <p:cNvSpPr txBox="1"/>
                <p:nvPr/>
              </p:nvSpPr>
              <p:spPr>
                <a:xfrm rot="16200000">
                  <a:off x="8469200" y="2954241"/>
                  <a:ext cx="315255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3-</a:t>
                  </a:r>
                </a:p>
              </p:txBody>
            </p:sp>
            <p:sp>
              <p:nvSpPr>
                <p:cNvPr id="602" name="TextBox 601">
                  <a:extLst>
                    <a:ext uri="{FF2B5EF4-FFF2-40B4-BE49-F238E27FC236}">
                      <a16:creationId xmlns:a16="http://schemas.microsoft.com/office/drawing/2014/main" id="{02AB97A9-9878-D94D-99EE-8007DD454FB1}"/>
                    </a:ext>
                  </a:extLst>
                </p:cNvPr>
                <p:cNvSpPr txBox="1"/>
                <p:nvPr/>
              </p:nvSpPr>
              <p:spPr>
                <a:xfrm rot="16200000">
                  <a:off x="8273588" y="2954241"/>
                  <a:ext cx="315255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4-</a:t>
                  </a:r>
                </a:p>
              </p:txBody>
            </p:sp>
            <p:sp>
              <p:nvSpPr>
                <p:cNvPr id="603" name="TextBox 602">
                  <a:extLst>
                    <a:ext uri="{FF2B5EF4-FFF2-40B4-BE49-F238E27FC236}">
                      <a16:creationId xmlns:a16="http://schemas.microsoft.com/office/drawing/2014/main" id="{26B188DA-FA10-BB4B-99A2-D39570202242}"/>
                    </a:ext>
                  </a:extLst>
                </p:cNvPr>
                <p:cNvSpPr txBox="1"/>
                <p:nvPr/>
              </p:nvSpPr>
              <p:spPr>
                <a:xfrm rot="16200000">
                  <a:off x="8142616" y="2954241"/>
                  <a:ext cx="315255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6-</a:t>
                  </a:r>
                </a:p>
              </p:txBody>
            </p:sp>
            <p:sp>
              <p:nvSpPr>
                <p:cNvPr id="604" name="TextBox 603">
                  <a:extLst>
                    <a:ext uri="{FF2B5EF4-FFF2-40B4-BE49-F238E27FC236}">
                      <a16:creationId xmlns:a16="http://schemas.microsoft.com/office/drawing/2014/main" id="{F4E5BB9B-BD38-4141-A338-045F5075B93C}"/>
                    </a:ext>
                  </a:extLst>
                </p:cNvPr>
                <p:cNvSpPr txBox="1"/>
                <p:nvPr/>
              </p:nvSpPr>
              <p:spPr>
                <a:xfrm rot="16200000">
                  <a:off x="8014371" y="2954241"/>
                  <a:ext cx="315255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7-</a:t>
                  </a:r>
                </a:p>
              </p:txBody>
            </p:sp>
            <p:sp>
              <p:nvSpPr>
                <p:cNvPr id="605" name="TextBox 604">
                  <a:extLst>
                    <a:ext uri="{FF2B5EF4-FFF2-40B4-BE49-F238E27FC236}">
                      <a16:creationId xmlns:a16="http://schemas.microsoft.com/office/drawing/2014/main" id="{9EEF7F5B-BC56-0C47-8D54-B9EF54C10731}"/>
                    </a:ext>
                  </a:extLst>
                </p:cNvPr>
                <p:cNvSpPr txBox="1"/>
                <p:nvPr/>
              </p:nvSpPr>
              <p:spPr>
                <a:xfrm rot="16200000">
                  <a:off x="7814942" y="2954241"/>
                  <a:ext cx="315255" cy="31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8-</a:t>
                  </a:r>
                </a:p>
              </p:txBody>
            </p:sp>
            <p:sp>
              <p:nvSpPr>
                <p:cNvPr id="606" name="Rectangle 605">
                  <a:extLst>
                    <a:ext uri="{FF2B5EF4-FFF2-40B4-BE49-F238E27FC236}">
                      <a16:creationId xmlns:a16="http://schemas.microsoft.com/office/drawing/2014/main" id="{A607B73E-9D67-FB4A-97A8-310B4F8B7357}"/>
                    </a:ext>
                  </a:extLst>
                </p:cNvPr>
                <p:cNvSpPr/>
                <p:nvPr/>
              </p:nvSpPr>
              <p:spPr>
                <a:xfrm>
                  <a:off x="8535380" y="3033211"/>
                  <a:ext cx="140830" cy="1737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C92BAE66-999C-3E46-8F6F-566E35ED093E}"/>
                  </a:ext>
                </a:extLst>
              </p:cNvPr>
              <p:cNvSpPr txBox="1"/>
              <p:nvPr/>
            </p:nvSpPr>
            <p:spPr>
              <a:xfrm rot="16200000">
                <a:off x="7225646" y="5393838"/>
                <a:ext cx="3858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13-</a:t>
                </a:r>
              </a:p>
            </p:txBody>
          </p:sp>
        </p:grp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4F162736-77F1-C443-A2C7-642FE7D7EB9D}"/>
              </a:ext>
            </a:extLst>
          </p:cNvPr>
          <p:cNvSpPr txBox="1"/>
          <p:nvPr/>
        </p:nvSpPr>
        <p:spPr>
          <a:xfrm>
            <a:off x="1214786" y="1954379"/>
            <a:ext cx="58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2BA3BBCC-38CE-7C42-87CB-A46215AA0072}"/>
              </a:ext>
            </a:extLst>
          </p:cNvPr>
          <p:cNvSpPr txBox="1"/>
          <p:nvPr/>
        </p:nvSpPr>
        <p:spPr>
          <a:xfrm>
            <a:off x="1214694" y="2073022"/>
            <a:ext cx="58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0F8189D1-F608-824F-8358-A78708180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628" y="1988570"/>
            <a:ext cx="306859" cy="27276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6DEF439D-DE30-8A4E-A543-D24A75BC8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765" y="1489432"/>
            <a:ext cx="306859" cy="27276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CE984269-275F-D94C-BDD5-8A5D0942E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764" y="1376885"/>
            <a:ext cx="306859" cy="272764"/>
          </a:xfrm>
          <a:prstGeom prst="rect">
            <a:avLst/>
          </a:prstGeom>
        </p:spPr>
      </p:pic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0B5436A-5329-5843-A0A0-BF277DE5D679}"/>
              </a:ext>
            </a:extLst>
          </p:cNvPr>
          <p:cNvGrpSpPr/>
          <p:nvPr/>
        </p:nvGrpSpPr>
        <p:grpSpPr>
          <a:xfrm>
            <a:off x="1780323" y="5179161"/>
            <a:ext cx="5737042" cy="246221"/>
            <a:chOff x="1771315" y="4892189"/>
            <a:chExt cx="5737042" cy="246221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792C8B35-788B-6B4E-AD36-D7BE6C09293C}"/>
                </a:ext>
              </a:extLst>
            </p:cNvPr>
            <p:cNvSpPr txBox="1"/>
            <p:nvPr/>
          </p:nvSpPr>
          <p:spPr>
            <a:xfrm>
              <a:off x="1771315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AB5A1A2-3312-904F-B814-42BC3841078A}"/>
                </a:ext>
              </a:extLst>
            </p:cNvPr>
            <p:cNvSpPr txBox="1"/>
            <p:nvPr/>
          </p:nvSpPr>
          <p:spPr>
            <a:xfrm>
              <a:off x="3090139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004A6F5-7E82-704A-B0CD-63B23ABE85F2}"/>
                </a:ext>
              </a:extLst>
            </p:cNvPr>
            <p:cNvSpPr txBox="1"/>
            <p:nvPr/>
          </p:nvSpPr>
          <p:spPr>
            <a:xfrm>
              <a:off x="4413943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314210F1-45AC-E444-98F1-D411266C657E}"/>
                </a:ext>
              </a:extLst>
            </p:cNvPr>
            <p:cNvSpPr txBox="1"/>
            <p:nvPr/>
          </p:nvSpPr>
          <p:spPr>
            <a:xfrm>
              <a:off x="5604581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F6D9F67-A9AE-A448-904F-75D04D18F911}"/>
                </a:ext>
              </a:extLst>
            </p:cNvPr>
            <p:cNvSpPr txBox="1"/>
            <p:nvPr/>
          </p:nvSpPr>
          <p:spPr>
            <a:xfrm>
              <a:off x="6924796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E1D01E92-E049-F54F-A5DC-6425A7B9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32" y="5176964"/>
            <a:ext cx="501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T-str</a:t>
            </a:r>
          </a:p>
        </p:txBody>
      </p:sp>
    </p:spTree>
    <p:extLst>
      <p:ext uri="{BB962C8B-B14F-4D97-AF65-F5344CB8AC3E}">
        <p14:creationId xmlns:p14="http://schemas.microsoft.com/office/powerpoint/2010/main" val="139959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AEEFE90-BD6E-A440-8322-870EAF4DC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3" r="4136" b="69245"/>
          <a:stretch/>
        </p:blipFill>
        <p:spPr>
          <a:xfrm>
            <a:off x="1301842" y="409491"/>
            <a:ext cx="6211732" cy="1782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A38825-2A19-4CF2-B9AF-8434785177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7" t="1589" b="5136"/>
          <a:stretch/>
        </p:blipFill>
        <p:spPr>
          <a:xfrm>
            <a:off x="1995798" y="328334"/>
            <a:ext cx="5457204" cy="1756981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436F0D77-CE55-5744-AF9B-8ACD18F174E8}"/>
              </a:ext>
            </a:extLst>
          </p:cNvPr>
          <p:cNvSpPr txBox="1"/>
          <p:nvPr/>
        </p:nvSpPr>
        <p:spPr>
          <a:xfrm>
            <a:off x="3819008" y="708562"/>
            <a:ext cx="783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80 (ES46)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DB75A91-1C9F-6246-9BE9-9FE092BE5F93}"/>
              </a:ext>
            </a:extLst>
          </p:cNvPr>
          <p:cNvSpPr txBox="1"/>
          <p:nvPr/>
        </p:nvSpPr>
        <p:spPr>
          <a:xfrm>
            <a:off x="1727897" y="502627"/>
            <a:ext cx="466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2.5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615A278-36F2-164B-8553-15D8551A77E7}"/>
              </a:ext>
            </a:extLst>
          </p:cNvPr>
          <p:cNvSpPr txBox="1"/>
          <p:nvPr/>
        </p:nvSpPr>
        <p:spPr>
          <a:xfrm>
            <a:off x="1727897" y="810410"/>
            <a:ext cx="466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2.0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5B6E508-5D87-184F-A51A-E555FD379532}"/>
              </a:ext>
            </a:extLst>
          </p:cNvPr>
          <p:cNvSpPr txBox="1"/>
          <p:nvPr/>
        </p:nvSpPr>
        <p:spPr>
          <a:xfrm>
            <a:off x="1727897" y="1104219"/>
            <a:ext cx="466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1.5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C60E109-F50F-EE47-91F6-E321E737AC3D}"/>
              </a:ext>
            </a:extLst>
          </p:cNvPr>
          <p:cNvSpPr txBox="1"/>
          <p:nvPr/>
        </p:nvSpPr>
        <p:spPr>
          <a:xfrm>
            <a:off x="1727897" y="1392605"/>
            <a:ext cx="466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1.0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B60343E-57F3-274E-B82A-3FBA788C3D92}"/>
              </a:ext>
            </a:extLst>
          </p:cNvPr>
          <p:cNvSpPr txBox="1"/>
          <p:nvPr/>
        </p:nvSpPr>
        <p:spPr>
          <a:xfrm>
            <a:off x="1727897" y="1667915"/>
            <a:ext cx="466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0.5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0EE400C-83F9-6E44-A765-D87DF6A797D2}"/>
              </a:ext>
            </a:extLst>
          </p:cNvPr>
          <p:cNvSpPr txBox="1"/>
          <p:nvPr/>
        </p:nvSpPr>
        <p:spPr>
          <a:xfrm>
            <a:off x="1817226" y="1962108"/>
            <a:ext cx="466077" cy="17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2686FF-BA34-45E1-B9F7-720E73C74AAE}"/>
              </a:ext>
            </a:extLst>
          </p:cNvPr>
          <p:cNvSpPr txBox="1"/>
          <p:nvPr/>
        </p:nvSpPr>
        <p:spPr>
          <a:xfrm>
            <a:off x="1453314" y="151823"/>
            <a:ext cx="402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D934D9D-E222-FD48-A9AF-F98509CF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20" y="2000385"/>
            <a:ext cx="425449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50" b="1" dirty="0">
                <a:latin typeface="Arial"/>
                <a:cs typeface="Arial"/>
              </a:rPr>
              <a:t>151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A10F15-4CCE-5C4B-9BA0-F682114D646E}"/>
              </a:ext>
            </a:extLst>
          </p:cNvPr>
          <p:cNvGrpSpPr/>
          <p:nvPr/>
        </p:nvGrpSpPr>
        <p:grpSpPr>
          <a:xfrm>
            <a:off x="1637442" y="1998258"/>
            <a:ext cx="436143" cy="223138"/>
            <a:chOff x="1593218" y="1755409"/>
            <a:chExt cx="436143" cy="2231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A0BD16-A5F4-B54B-8833-7384971DAF6A}"/>
                </a:ext>
              </a:extLst>
            </p:cNvPr>
            <p:cNvSpPr/>
            <p:nvPr/>
          </p:nvSpPr>
          <p:spPr>
            <a:xfrm>
              <a:off x="1593218" y="1796173"/>
              <a:ext cx="189266" cy="141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CC3B70F-B058-1641-9A93-0DEC44BDF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912" y="1755409"/>
              <a:ext cx="42544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50" b="1" dirty="0">
                  <a:latin typeface="Arial"/>
                  <a:cs typeface="Arial"/>
                </a:rPr>
                <a:t>31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5DB75A91-1C9F-6246-9BE9-9FE092BE5F93}"/>
              </a:ext>
            </a:extLst>
          </p:cNvPr>
          <p:cNvSpPr txBox="1"/>
          <p:nvPr/>
        </p:nvSpPr>
        <p:spPr>
          <a:xfrm>
            <a:off x="1727897" y="227461"/>
            <a:ext cx="466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3.0</a:t>
            </a:r>
          </a:p>
        </p:txBody>
      </p:sp>
      <p:sp>
        <p:nvSpPr>
          <p:cNvPr id="15" name="Triangle 14"/>
          <p:cNvSpPr/>
          <p:nvPr/>
        </p:nvSpPr>
        <p:spPr>
          <a:xfrm flipV="1">
            <a:off x="4187302" y="1114917"/>
            <a:ext cx="67734" cy="11853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61977A-7AA7-4D4C-B463-109B4CEC3418}"/>
              </a:ext>
            </a:extLst>
          </p:cNvPr>
          <p:cNvGrpSpPr/>
          <p:nvPr/>
        </p:nvGrpSpPr>
        <p:grpSpPr>
          <a:xfrm>
            <a:off x="2416192" y="107009"/>
            <a:ext cx="783162" cy="514940"/>
            <a:chOff x="2563823" y="1662356"/>
            <a:chExt cx="783162" cy="514940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2F3C790-5F1E-2343-98B2-A49519636E3D}"/>
                </a:ext>
              </a:extLst>
            </p:cNvPr>
            <p:cNvSpPr txBox="1"/>
            <p:nvPr/>
          </p:nvSpPr>
          <p:spPr>
            <a:xfrm>
              <a:off x="2563823" y="1662356"/>
              <a:ext cx="7831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T-str 48 (ES57)</a:t>
              </a:r>
            </a:p>
          </p:txBody>
        </p:sp>
        <p:sp>
          <p:nvSpPr>
            <p:cNvPr id="135" name="Triangle 134"/>
            <p:cNvSpPr/>
            <p:nvPr/>
          </p:nvSpPr>
          <p:spPr>
            <a:xfrm flipV="1">
              <a:off x="2907518" y="2058762"/>
              <a:ext cx="67734" cy="11853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869FBE-E6F7-9844-A9E5-C65F0F1B9540}"/>
              </a:ext>
            </a:extLst>
          </p:cNvPr>
          <p:cNvGrpSpPr/>
          <p:nvPr/>
        </p:nvGrpSpPr>
        <p:grpSpPr>
          <a:xfrm>
            <a:off x="6582296" y="364122"/>
            <a:ext cx="1052836" cy="643804"/>
            <a:chOff x="2839626" y="726154"/>
            <a:chExt cx="1052836" cy="6438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1AB2DA-B578-F541-9B72-48F7D88B6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3001" y="726154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-Tet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BEBAEF-E223-E546-A29D-DF9253FA4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991096"/>
              <a:ext cx="91440" cy="12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C1E27C7-859D-B942-ADF3-0262DD44F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814075"/>
              <a:ext cx="91440" cy="129797"/>
            </a:xfrm>
            <a:prstGeom prst="rect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67273CE-0CAC-1D42-90B6-EE381A5B8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1162546"/>
              <a:ext cx="91440" cy="1297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6F692E-8C00-0540-954D-06DAF744B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814" y="924740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+Tet day 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8F0E70-4FB5-2F4A-B3C7-ABFD62807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140" y="1108348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+Tet day 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ED7A3B-B806-1945-94E2-433F4D09A698}"/>
              </a:ext>
            </a:extLst>
          </p:cNvPr>
          <p:cNvGrpSpPr/>
          <p:nvPr/>
        </p:nvGrpSpPr>
        <p:grpSpPr>
          <a:xfrm>
            <a:off x="6340558" y="136972"/>
            <a:ext cx="1008597" cy="261610"/>
            <a:chOff x="6415812" y="743963"/>
            <a:chExt cx="1008597" cy="26161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59D988-365B-0542-91A4-6E7B18A36615}"/>
                </a:ext>
              </a:extLst>
            </p:cNvPr>
            <p:cNvSpPr/>
            <p:nvPr/>
          </p:nvSpPr>
          <p:spPr>
            <a:xfrm>
              <a:off x="6509568" y="788477"/>
              <a:ext cx="826690" cy="1642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CCA9AEC2-B7DE-284A-B3CA-D32F3D733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812" y="743963"/>
              <a:ext cx="10085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KH2F1-RNAi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AD64CF4-9C60-8F40-BAA5-26F277A0823D}"/>
              </a:ext>
            </a:extLst>
          </p:cNvPr>
          <p:cNvGrpSpPr/>
          <p:nvPr/>
        </p:nvGrpSpPr>
        <p:grpSpPr>
          <a:xfrm>
            <a:off x="5540765" y="141254"/>
            <a:ext cx="1026283" cy="431413"/>
            <a:chOff x="4350373" y="750242"/>
            <a:chExt cx="1026283" cy="43141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56EC09-34E0-9943-90AF-9864D0FB0F49}"/>
                </a:ext>
              </a:extLst>
            </p:cNvPr>
            <p:cNvSpPr/>
            <p:nvPr/>
          </p:nvSpPr>
          <p:spPr>
            <a:xfrm>
              <a:off x="4473471" y="784709"/>
              <a:ext cx="724758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B1C6ED-ADC2-C94B-A61A-A12678D22494}"/>
                </a:ext>
              </a:extLst>
            </p:cNvPr>
            <p:cNvSpPr txBox="1"/>
            <p:nvPr/>
          </p:nvSpPr>
          <p:spPr>
            <a:xfrm>
              <a:off x="4350373" y="750242"/>
              <a:ext cx="10262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INC/COR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B83ECE-148C-4940-BF2E-69C28596B9EA}"/>
                </a:ext>
              </a:extLst>
            </p:cNvPr>
            <p:cNvSpPr/>
            <p:nvPr/>
          </p:nvSpPr>
          <p:spPr>
            <a:xfrm>
              <a:off x="4469300" y="948008"/>
              <a:ext cx="677898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402398-BB69-5541-A42D-4ADB2CDA253E}"/>
                </a:ext>
              </a:extLst>
            </p:cNvPr>
            <p:cNvSpPr txBox="1"/>
            <p:nvPr/>
          </p:nvSpPr>
          <p:spPr>
            <a:xfrm>
              <a:off x="4451814" y="920045"/>
              <a:ext cx="7247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mtRNA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2" name="Picture 14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49764" y="2156246"/>
            <a:ext cx="5943600" cy="572282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CD209DD7-007A-6E48-84A8-5043EE2AD6B3}"/>
              </a:ext>
            </a:extLst>
          </p:cNvPr>
          <p:cNvSpPr txBox="1"/>
          <p:nvPr/>
        </p:nvSpPr>
        <p:spPr>
          <a:xfrm rot="16200000">
            <a:off x="1123044" y="5130270"/>
            <a:ext cx="1098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CUM. INC/COR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B2BB765-C5D9-D44A-90BD-54E455AAAF13}"/>
              </a:ext>
            </a:extLst>
          </p:cNvPr>
          <p:cNvSpPr txBox="1"/>
          <p:nvPr/>
        </p:nvSpPr>
        <p:spPr>
          <a:xfrm rot="16200000">
            <a:off x="1128036" y="3298828"/>
            <a:ext cx="1098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CUM. INC/COR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739EF35-407E-6148-8995-0740539611AC}"/>
              </a:ext>
            </a:extLst>
          </p:cNvPr>
          <p:cNvSpPr txBox="1"/>
          <p:nvPr/>
        </p:nvSpPr>
        <p:spPr>
          <a:xfrm rot="16200000">
            <a:off x="1279378" y="1159495"/>
            <a:ext cx="791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INC/COR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031D551-EDFB-AA41-9CAC-ADCB69DB0F6F}"/>
              </a:ext>
            </a:extLst>
          </p:cNvPr>
          <p:cNvGrpSpPr/>
          <p:nvPr/>
        </p:nvGrpSpPr>
        <p:grpSpPr>
          <a:xfrm>
            <a:off x="4933777" y="131822"/>
            <a:ext cx="684394" cy="261610"/>
            <a:chOff x="4699369" y="214038"/>
            <a:chExt cx="684394" cy="261610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386D65F-AD40-4447-B42F-6E70329C78E6}"/>
                </a:ext>
              </a:extLst>
            </p:cNvPr>
            <p:cNvSpPr/>
            <p:nvPr/>
          </p:nvSpPr>
          <p:spPr>
            <a:xfrm>
              <a:off x="4699369" y="258462"/>
              <a:ext cx="684394" cy="155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95DCE25-C2BE-534A-B0B4-F8A8AF0D88FE}"/>
                </a:ext>
              </a:extLst>
            </p:cNvPr>
            <p:cNvSpPr txBox="1"/>
            <p:nvPr/>
          </p:nvSpPr>
          <p:spPr>
            <a:xfrm>
              <a:off x="4720868" y="214038"/>
              <a:ext cx="662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RPS12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730" t="3614" b="6480"/>
          <a:stretch/>
        </p:blipFill>
        <p:spPr>
          <a:xfrm>
            <a:off x="4566356" y="2591486"/>
            <a:ext cx="2918012" cy="13678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/>
          <a:srcRect l="2124" t="1436" r="1286" b="1334"/>
          <a:stretch/>
        </p:blipFill>
        <p:spPr>
          <a:xfrm>
            <a:off x="1980358" y="2631274"/>
            <a:ext cx="2596897" cy="130108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1985085-4BBE-9F4D-87ED-0709082C592E}"/>
              </a:ext>
            </a:extLst>
          </p:cNvPr>
          <p:cNvCxnSpPr/>
          <p:nvPr/>
        </p:nvCxnSpPr>
        <p:spPr>
          <a:xfrm>
            <a:off x="4600582" y="3471455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965" y="3996490"/>
            <a:ext cx="5957047" cy="572282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ED7A3B-B806-1945-94E2-433F4D09A698}"/>
              </a:ext>
            </a:extLst>
          </p:cNvPr>
          <p:cNvGrpSpPr/>
          <p:nvPr/>
        </p:nvGrpSpPr>
        <p:grpSpPr>
          <a:xfrm>
            <a:off x="6340558" y="2651431"/>
            <a:ext cx="1000913" cy="218374"/>
            <a:chOff x="6410446" y="732589"/>
            <a:chExt cx="1000913" cy="26854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059D988-365B-0542-91A4-6E7B18A36615}"/>
                </a:ext>
              </a:extLst>
            </p:cNvPr>
            <p:cNvSpPr/>
            <p:nvPr/>
          </p:nvSpPr>
          <p:spPr>
            <a:xfrm>
              <a:off x="6504202" y="788477"/>
              <a:ext cx="826690" cy="212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TextBox 10">
              <a:extLst>
                <a:ext uri="{FF2B5EF4-FFF2-40B4-BE49-F238E27FC236}">
                  <a16:creationId xmlns:a16="http://schemas.microsoft.com/office/drawing/2014/main" id="{CCA9AEC2-B7DE-284A-B3CA-D32F3D733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0446" y="732589"/>
              <a:ext cx="10009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KH2F1-RNAi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0FE5BD-EFEB-6A42-93D9-8532A5339044}"/>
              </a:ext>
            </a:extLst>
          </p:cNvPr>
          <p:cNvGrpSpPr/>
          <p:nvPr/>
        </p:nvGrpSpPr>
        <p:grpSpPr>
          <a:xfrm>
            <a:off x="2019701" y="2519454"/>
            <a:ext cx="3868620" cy="567567"/>
            <a:chOff x="2019701" y="2472156"/>
            <a:chExt cx="3868620" cy="5675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E98A34-2625-604C-9D63-47D6CE87178D}"/>
                </a:ext>
              </a:extLst>
            </p:cNvPr>
            <p:cNvGrpSpPr/>
            <p:nvPr/>
          </p:nvGrpSpPr>
          <p:grpSpPr>
            <a:xfrm>
              <a:off x="2019701" y="2472156"/>
              <a:ext cx="3868620" cy="515350"/>
              <a:chOff x="2019701" y="2472156"/>
              <a:chExt cx="3868620" cy="5153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C4E79A-AA94-2C42-A94A-8D62C43E3C2B}"/>
                  </a:ext>
                </a:extLst>
              </p:cNvPr>
              <p:cNvGrpSpPr/>
              <p:nvPr/>
            </p:nvGrpSpPr>
            <p:grpSpPr>
              <a:xfrm>
                <a:off x="2019701" y="2472156"/>
                <a:ext cx="1865511" cy="369332"/>
                <a:chOff x="2019701" y="2472156"/>
                <a:chExt cx="1865511" cy="369332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23BA4936-1FDE-9E41-9DEA-FCAD50654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9956" y="2534854"/>
                  <a:ext cx="9052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B31E4DAD-4815-DD47-84E9-65A871A640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9701" y="2535672"/>
                  <a:ext cx="92354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6CF6C95-84D3-1741-8697-859819429125}"/>
                    </a:ext>
                  </a:extLst>
                </p:cNvPr>
                <p:cNvSpPr txBox="1"/>
                <p:nvPr/>
              </p:nvSpPr>
              <p:spPr>
                <a:xfrm>
                  <a:off x="2525621" y="2472156"/>
                  <a:ext cx="498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*</a:t>
                  </a:r>
                </a:p>
              </p:txBody>
            </p:sp>
          </p:grp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914021A-93E9-A74E-8109-3056DD80E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1974" y="2536983"/>
                <a:ext cx="9052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D731F64A-265A-D642-93F1-428637053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0576" y="2583296"/>
                <a:ext cx="9052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F660994-8AD9-0845-812F-E7493F67D95F}"/>
                  </a:ext>
                </a:extLst>
              </p:cNvPr>
              <p:cNvGrpSpPr/>
              <p:nvPr/>
            </p:nvGrpSpPr>
            <p:grpSpPr>
              <a:xfrm>
                <a:off x="4318016" y="2522384"/>
                <a:ext cx="498510" cy="465122"/>
                <a:chOff x="4659083" y="2477897"/>
                <a:chExt cx="498510" cy="465122"/>
              </a:xfrm>
            </p:grpSpPr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8B4934F0-C280-444C-AD86-6B656B03DA28}"/>
                    </a:ext>
                  </a:extLst>
                </p:cNvPr>
                <p:cNvSpPr txBox="1"/>
                <p:nvPr/>
              </p:nvSpPr>
              <p:spPr>
                <a:xfrm>
                  <a:off x="4659282" y="2477897"/>
                  <a:ext cx="498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*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432DDD67-9B68-3644-8F49-CD306095BFCD}"/>
                    </a:ext>
                  </a:extLst>
                </p:cNvPr>
                <p:cNvSpPr txBox="1"/>
                <p:nvPr/>
              </p:nvSpPr>
              <p:spPr>
                <a:xfrm>
                  <a:off x="4659083" y="2573687"/>
                  <a:ext cx="498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*</a:t>
                  </a:r>
                </a:p>
              </p:txBody>
            </p:sp>
          </p:grp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8865A87-D906-3643-8AE5-86A2FF876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3065" y="2538887"/>
                <a:ext cx="9052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6582F6D-E134-B146-8176-15C160EC1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4158" y="2645400"/>
                <a:ext cx="8869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04D7F5-CB5E-9B40-AB74-6BB0CA59B538}"/>
                </a:ext>
              </a:extLst>
            </p:cNvPr>
            <p:cNvGrpSpPr/>
            <p:nvPr/>
          </p:nvGrpSpPr>
          <p:grpSpPr>
            <a:xfrm>
              <a:off x="5022394" y="2574601"/>
              <a:ext cx="503055" cy="465122"/>
              <a:chOff x="4963078" y="2569658"/>
              <a:chExt cx="503055" cy="465122"/>
            </a:xfrm>
          </p:grpSpPr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424E467D-8884-534C-B319-0090D1C85E60}"/>
                  </a:ext>
                </a:extLst>
              </p:cNvPr>
              <p:cNvSpPr txBox="1"/>
              <p:nvPr/>
            </p:nvSpPr>
            <p:spPr>
              <a:xfrm>
                <a:off x="4963078" y="2569658"/>
                <a:ext cx="498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39B07997-63CC-DA4A-9160-9BBF292F42D7}"/>
                  </a:ext>
                </a:extLst>
              </p:cNvPr>
              <p:cNvSpPr txBox="1"/>
              <p:nvPr/>
            </p:nvSpPr>
            <p:spPr>
              <a:xfrm>
                <a:off x="4967822" y="2665448"/>
                <a:ext cx="498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</p:grp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E752BFA6-E35E-2D40-B54E-627129FDBEEB}"/>
              </a:ext>
            </a:extLst>
          </p:cNvPr>
          <p:cNvSpPr txBox="1"/>
          <p:nvPr/>
        </p:nvSpPr>
        <p:spPr>
          <a:xfrm>
            <a:off x="1453314" y="2539432"/>
            <a:ext cx="402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8"/>
          <a:srcRect l="4660" t="16780" b="5266"/>
          <a:stretch/>
        </p:blipFill>
        <p:spPr>
          <a:xfrm>
            <a:off x="4593020" y="4491917"/>
            <a:ext cx="2880360" cy="1353312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9"/>
          <a:srcRect l="2120" t="14483" r="1400" b="1366"/>
          <a:stretch/>
        </p:blipFill>
        <p:spPr>
          <a:xfrm>
            <a:off x="1985772" y="4516929"/>
            <a:ext cx="2578608" cy="1288497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1985085-4BBE-9F4D-87ED-0709082C592E}"/>
              </a:ext>
            </a:extLst>
          </p:cNvPr>
          <p:cNvCxnSpPr/>
          <p:nvPr/>
        </p:nvCxnSpPr>
        <p:spPr>
          <a:xfrm>
            <a:off x="4596396" y="5294076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2ED7A3B-B806-1945-94E2-433F4D09A698}"/>
              </a:ext>
            </a:extLst>
          </p:cNvPr>
          <p:cNvGrpSpPr/>
          <p:nvPr/>
        </p:nvGrpSpPr>
        <p:grpSpPr>
          <a:xfrm>
            <a:off x="6397960" y="4536615"/>
            <a:ext cx="1042013" cy="261610"/>
            <a:chOff x="6400342" y="751647"/>
            <a:chExt cx="1042013" cy="26161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059D988-365B-0542-91A4-6E7B18A36615}"/>
                </a:ext>
              </a:extLst>
            </p:cNvPr>
            <p:cNvSpPr/>
            <p:nvPr/>
          </p:nvSpPr>
          <p:spPr>
            <a:xfrm>
              <a:off x="6473694" y="788477"/>
              <a:ext cx="897507" cy="211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0" name="TextBox 10">
              <a:extLst>
                <a:ext uri="{FF2B5EF4-FFF2-40B4-BE49-F238E27FC236}">
                  <a16:creationId xmlns:a16="http://schemas.microsoft.com/office/drawing/2014/main" id="{CCA9AEC2-B7DE-284A-B3CA-D32F3D733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342" y="751647"/>
              <a:ext cx="10420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KREH2-RNAi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888E3-CA5C-9D4A-B8A3-71FA673917D3}"/>
              </a:ext>
            </a:extLst>
          </p:cNvPr>
          <p:cNvGrpSpPr/>
          <p:nvPr/>
        </p:nvGrpSpPr>
        <p:grpSpPr>
          <a:xfrm>
            <a:off x="1588091" y="2530279"/>
            <a:ext cx="467198" cy="3370758"/>
            <a:chOff x="1588091" y="2530279"/>
            <a:chExt cx="467198" cy="337075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253027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2700967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14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286251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12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301491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316731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333799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349039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365194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9213" y="382263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8091" y="442829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8091" y="4627758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8091" y="484066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8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8091" y="5060304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6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8091" y="526649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8091" y="5465957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DB75A91-1C9F-6246-9BE9-9FE092BE5F93}"/>
                </a:ext>
              </a:extLst>
            </p:cNvPr>
            <p:cNvSpPr txBox="1"/>
            <p:nvPr/>
          </p:nvSpPr>
          <p:spPr>
            <a:xfrm>
              <a:off x="1588091" y="568559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0E3198E2-88DD-0D42-A251-EA9F7AE92638}"/>
              </a:ext>
            </a:extLst>
          </p:cNvPr>
          <p:cNvSpPr txBox="1"/>
          <p:nvPr/>
        </p:nvSpPr>
        <p:spPr>
          <a:xfrm>
            <a:off x="1453314" y="4383362"/>
            <a:ext cx="402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63B907B-3F0C-A14F-A367-BDF3E5AAE489}"/>
              </a:ext>
            </a:extLst>
          </p:cNvPr>
          <p:cNvGrpSpPr/>
          <p:nvPr/>
        </p:nvGrpSpPr>
        <p:grpSpPr>
          <a:xfrm>
            <a:off x="2015718" y="4355615"/>
            <a:ext cx="3868620" cy="566928"/>
            <a:chOff x="2019701" y="2472156"/>
            <a:chExt cx="3868620" cy="567567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0DAE1BE-6EEA-2040-B8CE-50401D1DA8AB}"/>
                </a:ext>
              </a:extLst>
            </p:cNvPr>
            <p:cNvGrpSpPr/>
            <p:nvPr/>
          </p:nvGrpSpPr>
          <p:grpSpPr>
            <a:xfrm>
              <a:off x="2019701" y="2472156"/>
              <a:ext cx="3868620" cy="515350"/>
              <a:chOff x="2019701" y="2472156"/>
              <a:chExt cx="3868620" cy="515350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F4DD10E7-591F-8B46-9943-7F637232CFB3}"/>
                  </a:ext>
                </a:extLst>
              </p:cNvPr>
              <p:cNvGrpSpPr/>
              <p:nvPr/>
            </p:nvGrpSpPr>
            <p:grpSpPr>
              <a:xfrm>
                <a:off x="2019701" y="2472156"/>
                <a:ext cx="1865511" cy="369332"/>
                <a:chOff x="2019701" y="2472156"/>
                <a:chExt cx="1865511" cy="369332"/>
              </a:xfrm>
            </p:grpSpPr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C58A381D-C0F1-0B4F-82E7-5F2F8BE0F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9956" y="2534854"/>
                  <a:ext cx="90525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5D394BF2-FD90-5647-9838-412F65B58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19701" y="2535672"/>
                  <a:ext cx="92354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88B19B04-6113-B349-8568-3D04090E82AC}"/>
                    </a:ext>
                  </a:extLst>
                </p:cNvPr>
                <p:cNvSpPr txBox="1"/>
                <p:nvPr/>
              </p:nvSpPr>
              <p:spPr>
                <a:xfrm>
                  <a:off x="2525621" y="2472156"/>
                  <a:ext cx="498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*</a:t>
                  </a:r>
                </a:p>
              </p:txBody>
            </p:sp>
          </p:grp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3E9EAE8F-1022-9D4B-92D8-A0549A659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1974" y="2536983"/>
                <a:ext cx="9052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AFF44DDD-7023-6D48-81B1-56F0314FE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0576" y="2583296"/>
                <a:ext cx="9052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5EF85B9B-2AEF-3D4C-8220-13BCDDC03CA6}"/>
                  </a:ext>
                </a:extLst>
              </p:cNvPr>
              <p:cNvGrpSpPr/>
              <p:nvPr/>
            </p:nvGrpSpPr>
            <p:grpSpPr>
              <a:xfrm>
                <a:off x="4308589" y="2522384"/>
                <a:ext cx="498510" cy="465122"/>
                <a:chOff x="4649656" y="2477897"/>
                <a:chExt cx="498510" cy="465122"/>
              </a:xfrm>
            </p:grpSpPr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53060234-77A9-5C41-86AF-DD79F0E48828}"/>
                    </a:ext>
                  </a:extLst>
                </p:cNvPr>
                <p:cNvSpPr txBox="1"/>
                <p:nvPr/>
              </p:nvSpPr>
              <p:spPr>
                <a:xfrm>
                  <a:off x="4649855" y="2477897"/>
                  <a:ext cx="498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*</a:t>
                  </a:r>
                </a:p>
              </p:txBody>
            </p:sp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5763D494-3BFC-C547-87DB-F4FD2DC6CE58}"/>
                    </a:ext>
                  </a:extLst>
                </p:cNvPr>
                <p:cNvSpPr txBox="1"/>
                <p:nvPr/>
              </p:nvSpPr>
              <p:spPr>
                <a:xfrm>
                  <a:off x="4649656" y="2573687"/>
                  <a:ext cx="4983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*</a:t>
                  </a:r>
                </a:p>
              </p:txBody>
            </p:sp>
          </p:grp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4BA27E9B-99B9-DB4A-B210-9DAB8ADEA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3065" y="2538887"/>
                <a:ext cx="9052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9E78F9CD-9AB5-1C4E-844D-0C3A7CC83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4158" y="2645400"/>
                <a:ext cx="8869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54679B5E-AB8B-DD44-AE23-668EEA072F57}"/>
                </a:ext>
              </a:extLst>
            </p:cNvPr>
            <p:cNvGrpSpPr/>
            <p:nvPr/>
          </p:nvGrpSpPr>
          <p:grpSpPr>
            <a:xfrm>
              <a:off x="5050675" y="2574601"/>
              <a:ext cx="503055" cy="465122"/>
              <a:chOff x="4991359" y="2569658"/>
              <a:chExt cx="503055" cy="465122"/>
            </a:xfrm>
          </p:grpSpPr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C7985E8E-20DA-B947-8897-13E6F92E4C5E}"/>
                  </a:ext>
                </a:extLst>
              </p:cNvPr>
              <p:cNvSpPr txBox="1"/>
              <p:nvPr/>
            </p:nvSpPr>
            <p:spPr>
              <a:xfrm>
                <a:off x="4991359" y="2569658"/>
                <a:ext cx="498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DE0DE0DC-38F2-4B43-BF4E-35C40C7EF2CE}"/>
                  </a:ext>
                </a:extLst>
              </p:cNvPr>
              <p:cNvSpPr txBox="1"/>
              <p:nvPr/>
            </p:nvSpPr>
            <p:spPr>
              <a:xfrm>
                <a:off x="4996103" y="2665448"/>
                <a:ext cx="498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96785507-BB4F-D148-9D36-2D0C1C93396A}"/>
              </a:ext>
            </a:extLst>
          </p:cNvPr>
          <p:cNvSpPr txBox="1"/>
          <p:nvPr/>
        </p:nvSpPr>
        <p:spPr>
          <a:xfrm>
            <a:off x="7759672" y="6409483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Fig. S11 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E4F0396-C54D-2943-BE17-D010718786CA}"/>
              </a:ext>
            </a:extLst>
          </p:cNvPr>
          <p:cNvGrpSpPr/>
          <p:nvPr/>
        </p:nvGrpSpPr>
        <p:grpSpPr>
          <a:xfrm>
            <a:off x="7152594" y="2523983"/>
            <a:ext cx="467198" cy="3370758"/>
            <a:chOff x="1588091" y="2530279"/>
            <a:chExt cx="467198" cy="337075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27AED2C-BCD2-494A-A236-C416F66B38B7}"/>
                </a:ext>
              </a:extLst>
            </p:cNvPr>
            <p:cNvSpPr txBox="1"/>
            <p:nvPr/>
          </p:nvSpPr>
          <p:spPr>
            <a:xfrm>
              <a:off x="1589213" y="253027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5F1C7E9-7199-4E49-AD8C-375BD6516F7E}"/>
                </a:ext>
              </a:extLst>
            </p:cNvPr>
            <p:cNvSpPr txBox="1"/>
            <p:nvPr/>
          </p:nvSpPr>
          <p:spPr>
            <a:xfrm>
              <a:off x="1589213" y="2700967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14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F4E5199-1419-C849-AD28-56F89964D448}"/>
                </a:ext>
              </a:extLst>
            </p:cNvPr>
            <p:cNvSpPr txBox="1"/>
            <p:nvPr/>
          </p:nvSpPr>
          <p:spPr>
            <a:xfrm>
              <a:off x="1589213" y="286251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12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A738AA2-EF93-B646-9DAA-C474092893F6}"/>
                </a:ext>
              </a:extLst>
            </p:cNvPr>
            <p:cNvSpPr txBox="1"/>
            <p:nvPr/>
          </p:nvSpPr>
          <p:spPr>
            <a:xfrm>
              <a:off x="1589213" y="301491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9D8C5E6-665B-B64E-BBFD-E90A14D17AA4}"/>
                </a:ext>
              </a:extLst>
            </p:cNvPr>
            <p:cNvSpPr txBox="1"/>
            <p:nvPr/>
          </p:nvSpPr>
          <p:spPr>
            <a:xfrm>
              <a:off x="1589213" y="316731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3E7AE44-6E8E-AE4C-B997-9E835E7FB854}"/>
                </a:ext>
              </a:extLst>
            </p:cNvPr>
            <p:cNvSpPr txBox="1"/>
            <p:nvPr/>
          </p:nvSpPr>
          <p:spPr>
            <a:xfrm>
              <a:off x="1589213" y="333799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8D601E5-8724-CD4D-8A85-B4EA2D49C166}"/>
                </a:ext>
              </a:extLst>
            </p:cNvPr>
            <p:cNvSpPr txBox="1"/>
            <p:nvPr/>
          </p:nvSpPr>
          <p:spPr>
            <a:xfrm>
              <a:off x="1589213" y="349039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107F691-D9AF-564E-9052-838EF2C2C2C7}"/>
                </a:ext>
              </a:extLst>
            </p:cNvPr>
            <p:cNvSpPr txBox="1"/>
            <p:nvPr/>
          </p:nvSpPr>
          <p:spPr>
            <a:xfrm>
              <a:off x="1589213" y="365194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6C4152C-FEAC-2A43-9693-0E4EECED65AB}"/>
                </a:ext>
              </a:extLst>
            </p:cNvPr>
            <p:cNvSpPr txBox="1"/>
            <p:nvPr/>
          </p:nvSpPr>
          <p:spPr>
            <a:xfrm>
              <a:off x="1589213" y="3822631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3BE216E-BDAA-0340-BD4B-5B81D469E765}"/>
                </a:ext>
              </a:extLst>
            </p:cNvPr>
            <p:cNvSpPr txBox="1"/>
            <p:nvPr/>
          </p:nvSpPr>
          <p:spPr>
            <a:xfrm>
              <a:off x="1588091" y="442829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D2DA40C-4D4D-6F44-A2ED-D6B4686C4F1D}"/>
                </a:ext>
              </a:extLst>
            </p:cNvPr>
            <p:cNvSpPr txBox="1"/>
            <p:nvPr/>
          </p:nvSpPr>
          <p:spPr>
            <a:xfrm>
              <a:off x="1588091" y="4627758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D0029C4-A0DA-4648-86C7-A08534FF7842}"/>
                </a:ext>
              </a:extLst>
            </p:cNvPr>
            <p:cNvSpPr txBox="1"/>
            <p:nvPr/>
          </p:nvSpPr>
          <p:spPr>
            <a:xfrm>
              <a:off x="1588091" y="4840669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8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14A10AB-B124-D047-A70B-521711EF817E}"/>
                </a:ext>
              </a:extLst>
            </p:cNvPr>
            <p:cNvSpPr txBox="1"/>
            <p:nvPr/>
          </p:nvSpPr>
          <p:spPr>
            <a:xfrm>
              <a:off x="1588091" y="5060304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6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D4BCA7C-1EDE-C745-9272-D4E702BAA3B6}"/>
                </a:ext>
              </a:extLst>
            </p:cNvPr>
            <p:cNvSpPr txBox="1"/>
            <p:nvPr/>
          </p:nvSpPr>
          <p:spPr>
            <a:xfrm>
              <a:off x="1588091" y="526649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19DEC13-F404-BF4A-8D48-66D3FD088956}"/>
                </a:ext>
              </a:extLst>
            </p:cNvPr>
            <p:cNvSpPr txBox="1"/>
            <p:nvPr/>
          </p:nvSpPr>
          <p:spPr>
            <a:xfrm>
              <a:off x="1588091" y="5465957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9340C30-7C66-9046-BA96-0EF1330C003A}"/>
                </a:ext>
              </a:extLst>
            </p:cNvPr>
            <p:cNvSpPr txBox="1"/>
            <p:nvPr/>
          </p:nvSpPr>
          <p:spPr>
            <a:xfrm>
              <a:off x="1588091" y="5685593"/>
              <a:ext cx="466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61" name="Picture 160">
            <a:extLst>
              <a:ext uri="{FF2B5EF4-FFF2-40B4-BE49-F238E27FC236}">
                <a16:creationId xmlns:a16="http://schemas.microsoft.com/office/drawing/2014/main" id="{CC771E62-3FF9-F947-BC8A-E09A32AD87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7178" y="2655874"/>
            <a:ext cx="306859" cy="272764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AB5391B-6A90-444F-8049-3D3170016F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3128" y="2552489"/>
            <a:ext cx="306859" cy="272764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C2DDBC0-6514-1F49-8BAA-A4D93D224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4615" y="2666728"/>
            <a:ext cx="306859" cy="272764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C7FBD18D-1A26-984C-AFE1-539721CB0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0792" y="2551176"/>
            <a:ext cx="306859" cy="272764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10F80EBD-D2EF-F543-9485-F61AC1B269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0792" y="2670048"/>
            <a:ext cx="306859" cy="272764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75AF782D-7F47-F84E-9521-C560AE56FE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768" y="2552631"/>
            <a:ext cx="306859" cy="272764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3833A77D-BBA6-4C48-BEB4-11483CBF32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768" y="2671503"/>
            <a:ext cx="306859" cy="272764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D93AE311-5FA7-A949-8561-780748F28D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352" y="4486412"/>
            <a:ext cx="306859" cy="27276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6C2DB7A-F6BD-A24E-BCF3-A664E7F456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2696" y="4389120"/>
            <a:ext cx="306859" cy="27276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DF79D264-3885-744F-8C1E-8F6E8CC606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2696" y="4507992"/>
            <a:ext cx="306859" cy="272764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35999422-95CF-CC42-970D-F886FFBF37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8705" y="4390806"/>
            <a:ext cx="306859" cy="272764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6B00FC59-9059-5444-910B-661E25EC9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8705" y="4509678"/>
            <a:ext cx="306859" cy="27276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6D87D2A8-54C1-1049-A46A-89EBC5E68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768" y="4393269"/>
            <a:ext cx="306859" cy="27276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8509BBB3-C9F1-7148-90FA-78DD0B56E0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768" y="4512141"/>
            <a:ext cx="306859" cy="272764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4B6F59D7-CD4A-6242-BBF4-1FCE8D3F599E}"/>
              </a:ext>
            </a:extLst>
          </p:cNvPr>
          <p:cNvSpPr/>
          <p:nvPr/>
        </p:nvSpPr>
        <p:spPr>
          <a:xfrm>
            <a:off x="1791305" y="4223696"/>
            <a:ext cx="69147" cy="9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8A5D60B-B7B8-FC42-99DF-3D3DBB7B6EC7}"/>
              </a:ext>
            </a:extLst>
          </p:cNvPr>
          <p:cNvSpPr/>
          <p:nvPr/>
        </p:nvSpPr>
        <p:spPr>
          <a:xfrm>
            <a:off x="1808239" y="2376728"/>
            <a:ext cx="69147" cy="9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35E79544-5955-1C47-8BEA-C4090053CCD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716" t="29135" r="4135" b="69643"/>
          <a:stretch/>
        </p:blipFill>
        <p:spPr>
          <a:xfrm>
            <a:off x="1922040" y="5821309"/>
            <a:ext cx="5596128" cy="816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373D9E8-E708-7047-93E7-EC45A8BEA505}"/>
              </a:ext>
            </a:extLst>
          </p:cNvPr>
          <p:cNvGrpSpPr/>
          <p:nvPr/>
        </p:nvGrpSpPr>
        <p:grpSpPr>
          <a:xfrm>
            <a:off x="1532964" y="5983311"/>
            <a:ext cx="5957047" cy="572282"/>
            <a:chOff x="1532964" y="5956532"/>
            <a:chExt cx="5957047" cy="572282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2964" y="5956532"/>
              <a:ext cx="5957047" cy="57228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C8DA8E-4704-CF4F-9209-76F24EC10785}"/>
                </a:ext>
              </a:extLst>
            </p:cNvPr>
            <p:cNvSpPr/>
            <p:nvPr/>
          </p:nvSpPr>
          <p:spPr>
            <a:xfrm>
              <a:off x="1783896" y="6168024"/>
              <a:ext cx="93490" cy="138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C33D3A8-3CDC-CE4C-9116-E6B638EDC037}"/>
              </a:ext>
            </a:extLst>
          </p:cNvPr>
          <p:cNvGrpSpPr/>
          <p:nvPr/>
        </p:nvGrpSpPr>
        <p:grpSpPr>
          <a:xfrm>
            <a:off x="2688336" y="5835422"/>
            <a:ext cx="4042231" cy="223138"/>
            <a:chOff x="1771315" y="4892189"/>
            <a:chExt cx="4042231" cy="223138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F5B1089-BB2C-AE4E-9652-148EDEFB1A07}"/>
                </a:ext>
              </a:extLst>
            </p:cNvPr>
            <p:cNvSpPr txBox="1"/>
            <p:nvPr/>
          </p:nvSpPr>
          <p:spPr>
            <a:xfrm>
              <a:off x="1771315" y="4892189"/>
              <a:ext cx="363399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41482C1-FBAA-5545-A2C9-EA5CC79CDB72}"/>
                </a:ext>
              </a:extLst>
            </p:cNvPr>
            <p:cNvSpPr txBox="1"/>
            <p:nvPr/>
          </p:nvSpPr>
          <p:spPr>
            <a:xfrm>
              <a:off x="2663079" y="4892189"/>
              <a:ext cx="363399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BBF3C2F-128A-2846-8A6A-0860CF7869BB}"/>
                </a:ext>
              </a:extLst>
            </p:cNvPr>
            <p:cNvSpPr txBox="1"/>
            <p:nvPr/>
          </p:nvSpPr>
          <p:spPr>
            <a:xfrm>
              <a:off x="3558683" y="4892189"/>
              <a:ext cx="363399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559EE93-FBA5-7449-BBBA-BB0966996C2B}"/>
                </a:ext>
              </a:extLst>
            </p:cNvPr>
            <p:cNvSpPr txBox="1"/>
            <p:nvPr/>
          </p:nvSpPr>
          <p:spPr>
            <a:xfrm>
              <a:off x="4334808" y="4892189"/>
              <a:ext cx="583561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C5416586-5B72-674D-AEB3-592ED0DC1959}"/>
                </a:ext>
              </a:extLst>
            </p:cNvPr>
            <p:cNvSpPr txBox="1"/>
            <p:nvPr/>
          </p:nvSpPr>
          <p:spPr>
            <a:xfrm>
              <a:off x="5229985" y="4892189"/>
              <a:ext cx="583561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C33A3C1B-83B2-8F4F-B1D4-D1C871D84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225" y="5835422"/>
            <a:ext cx="425449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151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DA652F2-E94A-A34C-A008-64B829BA9983}"/>
              </a:ext>
            </a:extLst>
          </p:cNvPr>
          <p:cNvSpPr txBox="1"/>
          <p:nvPr/>
        </p:nvSpPr>
        <p:spPr>
          <a:xfrm>
            <a:off x="1828800" y="5836972"/>
            <a:ext cx="363399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856E3-F685-6844-9760-F20F649AB246}"/>
              </a:ext>
            </a:extLst>
          </p:cNvPr>
          <p:cNvSpPr/>
          <p:nvPr/>
        </p:nvSpPr>
        <p:spPr>
          <a:xfrm>
            <a:off x="7502020" y="5836575"/>
            <a:ext cx="16639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E08A29-18F3-AC4D-818F-BED4409B7C60}"/>
              </a:ext>
            </a:extLst>
          </p:cNvPr>
          <p:cNvSpPr txBox="1"/>
          <p:nvPr/>
        </p:nvSpPr>
        <p:spPr>
          <a:xfrm>
            <a:off x="1430265" y="5833872"/>
            <a:ext cx="633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T-str</a:t>
            </a:r>
          </a:p>
        </p:txBody>
      </p:sp>
    </p:spTree>
    <p:extLst>
      <p:ext uri="{BB962C8B-B14F-4D97-AF65-F5344CB8AC3E}">
        <p14:creationId xmlns:p14="http://schemas.microsoft.com/office/powerpoint/2010/main" val="410752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05611E-25E6-5140-844A-F1CBECF12F2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471" t="7931" r="984" b="3211"/>
          <a:stretch/>
        </p:blipFill>
        <p:spPr>
          <a:xfrm>
            <a:off x="2797699" y="382160"/>
            <a:ext cx="3980834" cy="20697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FCEFCF2-9183-424C-9B02-FDD2D7E1A7E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4168" t="33387" b="19204"/>
          <a:stretch/>
        </p:blipFill>
        <p:spPr>
          <a:xfrm>
            <a:off x="2832690" y="2523908"/>
            <a:ext cx="3975219" cy="1778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EFD2D1-65D5-6E41-944A-9D855D1C375A}"/>
              </a:ext>
            </a:extLst>
          </p:cNvPr>
          <p:cNvGrpSpPr/>
          <p:nvPr/>
        </p:nvGrpSpPr>
        <p:grpSpPr>
          <a:xfrm>
            <a:off x="2784621" y="2355299"/>
            <a:ext cx="3993923" cy="246143"/>
            <a:chOff x="2819600" y="2355299"/>
            <a:chExt cx="3993923" cy="24614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778BBF8-547D-6842-A9C3-5C214B9F10D8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42451" t="40351" r="798" b="30696"/>
            <a:stretch/>
          </p:blipFill>
          <p:spPr>
            <a:xfrm>
              <a:off x="2832689" y="2436556"/>
              <a:ext cx="3980834" cy="9195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3B4B710-54D6-A843-A38C-6CF93911B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600" y="2355299"/>
              <a:ext cx="263525" cy="24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C5E8430-AD14-044A-B9C0-345BA32F9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895" y="2355299"/>
              <a:ext cx="263525" cy="24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D7ACF50-0EBB-104C-8B07-40B41021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115" y="2355299"/>
              <a:ext cx="263525" cy="24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8C6E16-B70C-BC40-A66C-8829FA20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433" y="2355299"/>
              <a:ext cx="263525" cy="24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196E63C-37CF-464E-9F85-94C5F0F4D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3068" y="2355299"/>
              <a:ext cx="263525" cy="24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515CC4B-9E23-2745-83AC-EC2A13ACF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898" y="2355299"/>
              <a:ext cx="263525" cy="24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372DFE9-C87B-8049-9587-8B815043F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242" y="2355299"/>
            <a:ext cx="425449" cy="24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115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3E24CFE-9C32-F04F-9C09-01A0C0D66E73}"/>
              </a:ext>
            </a:extLst>
          </p:cNvPr>
          <p:cNvSpPr txBox="1"/>
          <p:nvPr/>
        </p:nvSpPr>
        <p:spPr>
          <a:xfrm rot="16200000">
            <a:off x="2637775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36-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CD2BD01-387B-8648-BD5B-ECAE71174FF4}"/>
              </a:ext>
            </a:extLst>
          </p:cNvPr>
          <p:cNvSpPr txBox="1"/>
          <p:nvPr/>
        </p:nvSpPr>
        <p:spPr>
          <a:xfrm rot="16200000">
            <a:off x="2985493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34-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D8C6D4-243F-D240-8980-24DFE8DE8F81}"/>
              </a:ext>
            </a:extLst>
          </p:cNvPr>
          <p:cNvSpPr txBox="1"/>
          <p:nvPr/>
        </p:nvSpPr>
        <p:spPr>
          <a:xfrm rot="16200000">
            <a:off x="3123237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33-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DAA0FC-B5AE-AC43-B30F-11D25D3BBD50}"/>
              </a:ext>
            </a:extLst>
          </p:cNvPr>
          <p:cNvSpPr txBox="1"/>
          <p:nvPr/>
        </p:nvSpPr>
        <p:spPr>
          <a:xfrm rot="16200000">
            <a:off x="3330052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31-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EA211C-5266-444D-A91C-960A60329AF0}"/>
              </a:ext>
            </a:extLst>
          </p:cNvPr>
          <p:cNvSpPr txBox="1"/>
          <p:nvPr/>
        </p:nvSpPr>
        <p:spPr>
          <a:xfrm rot="16200000">
            <a:off x="3468569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29-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7BE500-5620-414E-B228-8F21A91777FD}"/>
              </a:ext>
            </a:extLst>
          </p:cNvPr>
          <p:cNvSpPr txBox="1"/>
          <p:nvPr/>
        </p:nvSpPr>
        <p:spPr>
          <a:xfrm rot="16200000">
            <a:off x="3686376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27-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13FACA8-00D8-1341-89B2-CC81238B0C96}"/>
              </a:ext>
            </a:extLst>
          </p:cNvPr>
          <p:cNvSpPr txBox="1"/>
          <p:nvPr/>
        </p:nvSpPr>
        <p:spPr>
          <a:xfrm rot="16200000">
            <a:off x="3823035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26-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49F499B-2256-B544-9C8D-1FE2B22256B3}"/>
              </a:ext>
            </a:extLst>
          </p:cNvPr>
          <p:cNvSpPr txBox="1"/>
          <p:nvPr/>
        </p:nvSpPr>
        <p:spPr>
          <a:xfrm rot="16200000">
            <a:off x="4096620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25-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7B82053-481D-8A46-88E3-FEDCE18CC32C}"/>
              </a:ext>
            </a:extLst>
          </p:cNvPr>
          <p:cNvSpPr txBox="1"/>
          <p:nvPr/>
        </p:nvSpPr>
        <p:spPr>
          <a:xfrm rot="16200000">
            <a:off x="4234234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24-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6ABD20-5662-0342-888D-E1BCB33EE162}"/>
              </a:ext>
            </a:extLst>
          </p:cNvPr>
          <p:cNvSpPr txBox="1"/>
          <p:nvPr/>
        </p:nvSpPr>
        <p:spPr>
          <a:xfrm rot="16200000">
            <a:off x="4253354" y="2798396"/>
            <a:ext cx="375677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23-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62970F-6DE6-5F4D-9AE8-852C68AEA16E}"/>
              </a:ext>
            </a:extLst>
          </p:cNvPr>
          <p:cNvSpPr txBox="1"/>
          <p:nvPr/>
        </p:nvSpPr>
        <p:spPr>
          <a:xfrm rot="16200000">
            <a:off x="4513314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22-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B3721F2-764C-3B41-AB48-C41C82E80236}"/>
              </a:ext>
            </a:extLst>
          </p:cNvPr>
          <p:cNvSpPr txBox="1"/>
          <p:nvPr/>
        </p:nvSpPr>
        <p:spPr>
          <a:xfrm rot="16200000">
            <a:off x="4653861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20-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5AF9BB-A608-474C-8A27-C5AFFFD8ADA4}"/>
              </a:ext>
            </a:extLst>
          </p:cNvPr>
          <p:cNvSpPr txBox="1"/>
          <p:nvPr/>
        </p:nvSpPr>
        <p:spPr>
          <a:xfrm rot="16200000">
            <a:off x="4792328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18-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BDAF694-4E34-234F-93DC-AF98D5DE8B60}"/>
              </a:ext>
            </a:extLst>
          </p:cNvPr>
          <p:cNvSpPr txBox="1"/>
          <p:nvPr/>
        </p:nvSpPr>
        <p:spPr>
          <a:xfrm rot="16200000">
            <a:off x="4933866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16-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0BB97DD-5C48-9C4C-8263-A8FC2FFCC19E}"/>
              </a:ext>
            </a:extLst>
          </p:cNvPr>
          <p:cNvSpPr txBox="1"/>
          <p:nvPr/>
        </p:nvSpPr>
        <p:spPr>
          <a:xfrm rot="16200000">
            <a:off x="5072797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15-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2B5D3F4-9A98-7A4C-8400-707758C260B2}"/>
              </a:ext>
            </a:extLst>
          </p:cNvPr>
          <p:cNvSpPr txBox="1"/>
          <p:nvPr/>
        </p:nvSpPr>
        <p:spPr>
          <a:xfrm rot="16200000">
            <a:off x="5216635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13-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3ACD6A-63B0-2242-9F74-46F4CF231CE8}"/>
              </a:ext>
            </a:extLst>
          </p:cNvPr>
          <p:cNvSpPr txBox="1"/>
          <p:nvPr/>
        </p:nvSpPr>
        <p:spPr>
          <a:xfrm rot="16200000">
            <a:off x="5349541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12-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6BE14C-48E6-9F4F-B468-D59421A15904}"/>
              </a:ext>
            </a:extLst>
          </p:cNvPr>
          <p:cNvSpPr txBox="1"/>
          <p:nvPr/>
        </p:nvSpPr>
        <p:spPr>
          <a:xfrm rot="16200000">
            <a:off x="5693536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10-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05B0382-EE91-5744-9F52-905D637B814E}"/>
              </a:ext>
            </a:extLst>
          </p:cNvPr>
          <p:cNvSpPr txBox="1"/>
          <p:nvPr/>
        </p:nvSpPr>
        <p:spPr>
          <a:xfrm rot="16200000">
            <a:off x="5839055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8-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1B60A7B-18AB-1942-9525-80AF949A2368}"/>
              </a:ext>
            </a:extLst>
          </p:cNvPr>
          <p:cNvSpPr txBox="1"/>
          <p:nvPr/>
        </p:nvSpPr>
        <p:spPr>
          <a:xfrm rot="16200000">
            <a:off x="5977567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6-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BF4D21D-CDEA-9D49-9555-4EB478147379}"/>
              </a:ext>
            </a:extLst>
          </p:cNvPr>
          <p:cNvSpPr txBox="1"/>
          <p:nvPr/>
        </p:nvSpPr>
        <p:spPr>
          <a:xfrm rot="16200000">
            <a:off x="6258087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5-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00B0F6F-914A-FA44-A9C6-792B527F3BAA}"/>
              </a:ext>
            </a:extLst>
          </p:cNvPr>
          <p:cNvSpPr txBox="1"/>
          <p:nvPr/>
        </p:nvSpPr>
        <p:spPr>
          <a:xfrm rot="16200000">
            <a:off x="6397756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3-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9FC1CD-1FDA-0346-946E-06076950E1C0}"/>
              </a:ext>
            </a:extLst>
          </p:cNvPr>
          <p:cNvSpPr txBox="1"/>
          <p:nvPr/>
        </p:nvSpPr>
        <p:spPr>
          <a:xfrm rot="16200000">
            <a:off x="6536194" y="2675286"/>
            <a:ext cx="37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33F5BAD-0A22-A74A-88D7-F84ACFE0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799" y="2350219"/>
            <a:ext cx="425449" cy="24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59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20D649-983A-974A-A7ED-551E8720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903" y="2647563"/>
            <a:ext cx="552025" cy="2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300" b="1" dirty="0">
                <a:latin typeface="Arial"/>
                <a:cs typeface="Arial"/>
              </a:rPr>
              <a:t>ES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C290BB-E762-8F45-8C8F-F14B1A2476E8}"/>
              </a:ext>
            </a:extLst>
          </p:cNvPr>
          <p:cNvSpPr/>
          <p:nvPr/>
        </p:nvSpPr>
        <p:spPr>
          <a:xfrm>
            <a:off x="5061290" y="2690018"/>
            <a:ext cx="124611" cy="1689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FEE269B-D4F0-5A49-9250-61DEF431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47" y="338539"/>
            <a:ext cx="456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5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247E1D4-82E4-8B48-9801-1826A989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47" y="730819"/>
            <a:ext cx="456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4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CA07945-F000-F645-AA03-9C9A02D0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47" y="1128741"/>
            <a:ext cx="456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3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8C8FC5-530B-BD4B-A8AD-0AFDD08F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47" y="1517406"/>
            <a:ext cx="456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2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55C5262-2284-F748-9C50-4BF85785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47" y="1922592"/>
            <a:ext cx="456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BA7D38B-C525-B441-A9F1-25D2F4CA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47" y="2316287"/>
            <a:ext cx="456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0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5752296-1EA6-EE44-9796-31AF369BCFAE}"/>
              </a:ext>
            </a:extLst>
          </p:cNvPr>
          <p:cNvSpPr txBox="1"/>
          <p:nvPr/>
        </p:nvSpPr>
        <p:spPr>
          <a:xfrm rot="16200000">
            <a:off x="2155414" y="1050194"/>
            <a:ext cx="791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INC/COR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022F92D-7E1F-B64C-B526-41F4ABDF522D}"/>
              </a:ext>
            </a:extLst>
          </p:cNvPr>
          <p:cNvSpPr/>
          <p:nvPr/>
        </p:nvSpPr>
        <p:spPr>
          <a:xfrm>
            <a:off x="4120020" y="320545"/>
            <a:ext cx="807332" cy="204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751CB0A-A7CB-5640-BA65-CCA60C09D5AF}"/>
              </a:ext>
            </a:extLst>
          </p:cNvPr>
          <p:cNvSpPr txBox="1"/>
          <p:nvPr/>
        </p:nvSpPr>
        <p:spPr>
          <a:xfrm>
            <a:off x="3880771" y="286078"/>
            <a:ext cx="1284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INC/COR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03656B8-F897-7D41-900B-29917A735C06}"/>
              </a:ext>
            </a:extLst>
          </p:cNvPr>
          <p:cNvSpPr/>
          <p:nvPr/>
        </p:nvSpPr>
        <p:spPr>
          <a:xfrm>
            <a:off x="4215535" y="483844"/>
            <a:ext cx="571693" cy="204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0A753A4-3CA5-2A4A-9A12-E125D2410005}"/>
              </a:ext>
            </a:extLst>
          </p:cNvPr>
          <p:cNvSpPr txBox="1"/>
          <p:nvPr/>
        </p:nvSpPr>
        <p:spPr>
          <a:xfrm>
            <a:off x="4043536" y="455881"/>
            <a:ext cx="907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mtRNA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61758C-DA16-4C42-8E52-57F414C20E47}"/>
              </a:ext>
            </a:extLst>
          </p:cNvPr>
          <p:cNvGrpSpPr/>
          <p:nvPr/>
        </p:nvGrpSpPr>
        <p:grpSpPr>
          <a:xfrm>
            <a:off x="4878831" y="300315"/>
            <a:ext cx="1666353" cy="905070"/>
            <a:chOff x="5750805" y="1178657"/>
            <a:chExt cx="1666353" cy="90507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1A7C525-689A-CB40-B625-0C6A8D0E2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085" y="1439923"/>
              <a:ext cx="13400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-Tet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4B148E4-F8E9-1940-82D6-33111126E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4359" y="1638509"/>
              <a:ext cx="13400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+Tet day 3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0AB6B51-2E81-C64B-A482-94CCF20F9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1996" y="1822117"/>
              <a:ext cx="13400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+Tet day 4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2E8B5C5-822D-6548-B01A-D23360B5C2A2}"/>
                </a:ext>
              </a:extLst>
            </p:cNvPr>
            <p:cNvSpPr/>
            <p:nvPr/>
          </p:nvSpPr>
          <p:spPr>
            <a:xfrm>
              <a:off x="5988953" y="1204651"/>
              <a:ext cx="881623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TextBox 10">
              <a:extLst>
                <a:ext uri="{FF2B5EF4-FFF2-40B4-BE49-F238E27FC236}">
                  <a16:creationId xmlns:a16="http://schemas.microsoft.com/office/drawing/2014/main" id="{E800E7C3-A3D7-B94D-80C1-A6500BCE7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0805" y="1178657"/>
              <a:ext cx="13400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KH2F1-RNAi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0AE0F22-CFE8-E349-97FF-966FA2DD8B86}"/>
                </a:ext>
              </a:extLst>
            </p:cNvPr>
            <p:cNvGrpSpPr/>
            <p:nvPr/>
          </p:nvGrpSpPr>
          <p:grpSpPr>
            <a:xfrm>
              <a:off x="5989664" y="1518162"/>
              <a:ext cx="101318" cy="478268"/>
              <a:chOff x="1070694" y="833957"/>
              <a:chExt cx="115538" cy="478268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4466D99-5863-CF41-AED2-5D2702622D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94" y="1010978"/>
                <a:ext cx="115538" cy="12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B80CFCF-6D0D-4A41-B5B6-0610FD830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94" y="833957"/>
                <a:ext cx="115538" cy="129797"/>
              </a:xfrm>
              <a:prstGeom prst="rect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4BE195F-0DEE-874C-8622-4A4313E8C8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94" y="1182428"/>
                <a:ext cx="115538" cy="12979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5F75E2E-5ACE-F240-9753-BB6B07B52D38}"/>
              </a:ext>
            </a:extLst>
          </p:cNvPr>
          <p:cNvGrpSpPr/>
          <p:nvPr/>
        </p:nvGrpSpPr>
        <p:grpSpPr>
          <a:xfrm>
            <a:off x="4348757" y="638119"/>
            <a:ext cx="438994" cy="261610"/>
            <a:chOff x="6112293" y="624733"/>
            <a:chExt cx="438994" cy="26161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C485B65-6671-1443-AC8C-A1C4981C14D3}"/>
                </a:ext>
              </a:extLst>
            </p:cNvPr>
            <p:cNvSpPr/>
            <p:nvPr/>
          </p:nvSpPr>
          <p:spPr>
            <a:xfrm>
              <a:off x="6153826" y="672726"/>
              <a:ext cx="274320" cy="155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6056C9C-38B8-7941-A5EB-7C82C08BC37C}"/>
                </a:ext>
              </a:extLst>
            </p:cNvPr>
            <p:cNvSpPr txBox="1"/>
            <p:nvPr/>
          </p:nvSpPr>
          <p:spPr>
            <a:xfrm>
              <a:off x="6112293" y="624733"/>
              <a:ext cx="4389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1F04CC-81FF-4044-AC2F-736782008C01}"/>
              </a:ext>
            </a:extLst>
          </p:cNvPr>
          <p:cNvGrpSpPr/>
          <p:nvPr/>
        </p:nvGrpSpPr>
        <p:grpSpPr>
          <a:xfrm>
            <a:off x="5642444" y="1521126"/>
            <a:ext cx="956982" cy="555606"/>
            <a:chOff x="4718673" y="229519"/>
            <a:chExt cx="956982" cy="555606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B1C134B-A10E-884D-BA9F-98A62839A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17162">
              <a:off x="5235571" y="554293"/>
              <a:ext cx="4400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Arial"/>
                  <a:cs typeface="Arial"/>
                </a:rPr>
                <a:t>109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E29BD2B-20E8-554D-92E5-B50E9F91F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17162">
              <a:off x="5235571" y="436788"/>
              <a:ext cx="4400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Arial"/>
                  <a:cs typeface="Arial"/>
                </a:rPr>
                <a:t>108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0CBB206-2323-A041-BF41-EB85CD002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17162">
              <a:off x="5019193" y="350332"/>
              <a:ext cx="4400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Arial"/>
                  <a:cs typeface="Arial"/>
                </a:rPr>
                <a:t>107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FE10FC8-F61A-C54E-8D1B-4B94F7EB2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17162">
              <a:off x="5019193" y="229519"/>
              <a:ext cx="4400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Arial"/>
                  <a:cs typeface="Arial"/>
                </a:rPr>
                <a:t>106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44ADC18-89A4-6C4D-BAA9-3C57A7BAA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17162">
              <a:off x="4718673" y="400086"/>
              <a:ext cx="4400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Arial"/>
                  <a:cs typeface="Arial"/>
                </a:rPr>
                <a:t>103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BA6CC7A-69B0-9E4B-8A16-96FBAF221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17162">
              <a:off x="4718673" y="275716"/>
              <a:ext cx="4400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Arial"/>
                  <a:cs typeface="Arial"/>
                </a:rPr>
                <a:t>102</a:t>
              </a: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9300F6-7892-D04F-B0B6-6DC6DAC60DF9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327" t="827" r="598" b="3480"/>
          <a:stretch/>
        </p:blipFill>
        <p:spPr>
          <a:xfrm>
            <a:off x="2755856" y="3316712"/>
            <a:ext cx="4014216" cy="1810512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C0F8F21-19F3-914C-9962-36ACA32DCDBA}"/>
              </a:ext>
            </a:extLst>
          </p:cNvPr>
          <p:cNvSpPr txBox="1"/>
          <p:nvPr/>
        </p:nvSpPr>
        <p:spPr>
          <a:xfrm rot="16200000">
            <a:off x="1987617" y="4121251"/>
            <a:ext cx="1098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CUM. INC/COR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38B667-1FD4-3C4A-8E55-E094230F0D44}"/>
              </a:ext>
            </a:extLst>
          </p:cNvPr>
          <p:cNvGrpSpPr/>
          <p:nvPr/>
        </p:nvGrpSpPr>
        <p:grpSpPr>
          <a:xfrm>
            <a:off x="2757457" y="5038584"/>
            <a:ext cx="3993923" cy="246888"/>
            <a:chOff x="2798647" y="5038584"/>
            <a:chExt cx="3993923" cy="246888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20104D5-35FB-B247-B7B9-BBD7D302558A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42429" t="40246" r="797" b="30696"/>
            <a:stretch/>
          </p:blipFill>
          <p:spPr>
            <a:xfrm>
              <a:off x="2810138" y="5119754"/>
              <a:ext cx="3982432" cy="92566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498EDE3-7C68-2E49-A78D-83C86C54C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8647" y="5038584"/>
              <a:ext cx="263525" cy="24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4AD8645-0D04-3441-8CD3-EB6D9BA00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942" y="5038584"/>
              <a:ext cx="263525" cy="24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B03484A-A5FA-434E-981B-799A163C8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162" y="5038584"/>
              <a:ext cx="263525" cy="24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0EAFD24-75A8-6647-B436-9919929E9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4480" y="5038584"/>
              <a:ext cx="263525" cy="24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005F421-2518-CC49-B316-4DB848199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2115" y="5038584"/>
              <a:ext cx="263525" cy="24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4D641F9-0A07-1A4B-A498-E6A9D191F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945" y="5038584"/>
              <a:ext cx="263525" cy="24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5E32768D-6206-594E-9112-4E8546F4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259" y="5135040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59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574AB1E-3238-DA4A-8425-24D5A40E8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528" y="5135040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115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A8BF4FB-E0BA-4847-B149-633B07BF493F}"/>
              </a:ext>
            </a:extLst>
          </p:cNvPr>
          <p:cNvGrpSpPr/>
          <p:nvPr/>
        </p:nvGrpSpPr>
        <p:grpSpPr>
          <a:xfrm>
            <a:off x="2559685" y="3235882"/>
            <a:ext cx="456939" cy="1961795"/>
            <a:chOff x="2368296" y="1470850"/>
            <a:chExt cx="456939" cy="1961795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25854F8-873B-034D-9BE4-3244B557A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881" y="3217201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01D6DEF-BEB3-6C43-863A-1D57B9D04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296" y="2523744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4D1CFC0-DBD7-B54B-B0BF-013D0720F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296" y="2167683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DFB843C-EEB9-434B-A5F9-B672AAEE0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296" y="1820434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BFBD00F-93C7-9F4D-B8E9-558BA4373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296" y="1470850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25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F112CBD-6453-6D4E-91B9-BF52FAE1D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881" y="2861129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223C0A9F-4F7F-B449-A77B-FEB42C42C147}"/>
              </a:ext>
            </a:extLst>
          </p:cNvPr>
          <p:cNvSpPr txBox="1"/>
          <p:nvPr/>
        </p:nvSpPr>
        <p:spPr>
          <a:xfrm>
            <a:off x="2278461" y="3117235"/>
            <a:ext cx="50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312E564-1BE6-464A-B110-244E74BC103C}"/>
              </a:ext>
            </a:extLst>
          </p:cNvPr>
          <p:cNvSpPr txBox="1"/>
          <p:nvPr/>
        </p:nvSpPr>
        <p:spPr>
          <a:xfrm>
            <a:off x="2278887" y="223816"/>
            <a:ext cx="50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8E06F1D-7764-EB4C-9D12-26AE381E1093}"/>
              </a:ext>
            </a:extLst>
          </p:cNvPr>
          <p:cNvCxnSpPr/>
          <p:nvPr/>
        </p:nvCxnSpPr>
        <p:spPr>
          <a:xfrm>
            <a:off x="5570471" y="2906499"/>
            <a:ext cx="1216152" cy="0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FECA3F5-49D4-6441-9659-69FB72C26F2A}"/>
              </a:ext>
            </a:extLst>
          </p:cNvPr>
          <p:cNvCxnSpPr/>
          <p:nvPr/>
        </p:nvCxnSpPr>
        <p:spPr>
          <a:xfrm>
            <a:off x="5098533" y="2980598"/>
            <a:ext cx="1060704" cy="0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49CF7E5-31FF-5047-8BC9-A0F807F4E613}"/>
              </a:ext>
            </a:extLst>
          </p:cNvPr>
          <p:cNvCxnSpPr/>
          <p:nvPr/>
        </p:nvCxnSpPr>
        <p:spPr>
          <a:xfrm>
            <a:off x="4610519" y="2906499"/>
            <a:ext cx="914400" cy="0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806ABC9-DE95-A143-9AB0-F806352D6E6B}"/>
              </a:ext>
            </a:extLst>
          </p:cNvPr>
          <p:cNvCxnSpPr/>
          <p:nvPr/>
        </p:nvCxnSpPr>
        <p:spPr>
          <a:xfrm>
            <a:off x="3766962" y="2980598"/>
            <a:ext cx="987552" cy="0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6518987-AFA8-3A42-9592-F36454EFBB33}"/>
              </a:ext>
            </a:extLst>
          </p:cNvPr>
          <p:cNvCxnSpPr>
            <a:cxnSpLocks/>
          </p:cNvCxnSpPr>
          <p:nvPr/>
        </p:nvCxnSpPr>
        <p:spPr>
          <a:xfrm>
            <a:off x="2854433" y="2906499"/>
            <a:ext cx="731520" cy="0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8D213C5-2935-3E4F-9B84-2940354FCD81}"/>
              </a:ext>
            </a:extLst>
          </p:cNvPr>
          <p:cNvCxnSpPr>
            <a:cxnSpLocks/>
          </p:cNvCxnSpPr>
          <p:nvPr/>
        </p:nvCxnSpPr>
        <p:spPr>
          <a:xfrm>
            <a:off x="4743543" y="2703921"/>
            <a:ext cx="0" cy="27432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BA1FBD58-0A89-B345-933E-8CE9403561EB}"/>
              </a:ext>
            </a:extLst>
          </p:cNvPr>
          <p:cNvCxnSpPr>
            <a:cxnSpLocks/>
          </p:cNvCxnSpPr>
          <p:nvPr/>
        </p:nvCxnSpPr>
        <p:spPr>
          <a:xfrm>
            <a:off x="3779791" y="2704352"/>
            <a:ext cx="0" cy="27432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6AC5041-4EBB-9443-B15C-7B2E3FD38544}"/>
              </a:ext>
            </a:extLst>
          </p:cNvPr>
          <p:cNvCxnSpPr>
            <a:cxnSpLocks/>
          </p:cNvCxnSpPr>
          <p:nvPr/>
        </p:nvCxnSpPr>
        <p:spPr>
          <a:xfrm>
            <a:off x="3576699" y="2706969"/>
            <a:ext cx="0" cy="18288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A3C5B932-DE44-624A-9EBA-47A11DDB0646}"/>
              </a:ext>
            </a:extLst>
          </p:cNvPr>
          <p:cNvCxnSpPr/>
          <p:nvPr/>
        </p:nvCxnSpPr>
        <p:spPr>
          <a:xfrm>
            <a:off x="4405043" y="3051839"/>
            <a:ext cx="850392" cy="0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F362513-4C46-0146-B899-99DBC42270B9}"/>
              </a:ext>
            </a:extLst>
          </p:cNvPr>
          <p:cNvCxnSpPr/>
          <p:nvPr/>
        </p:nvCxnSpPr>
        <p:spPr>
          <a:xfrm>
            <a:off x="3357483" y="3051839"/>
            <a:ext cx="987552" cy="0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44516566-73A6-A74B-BA4A-D05F4D942227}"/>
              </a:ext>
            </a:extLst>
          </p:cNvPr>
          <p:cNvCxnSpPr>
            <a:cxnSpLocks/>
          </p:cNvCxnSpPr>
          <p:nvPr/>
        </p:nvCxnSpPr>
        <p:spPr>
          <a:xfrm>
            <a:off x="3367910" y="2699642"/>
            <a:ext cx="0" cy="3657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01309B80-4C84-C848-A681-204BCE04F0D6}"/>
              </a:ext>
            </a:extLst>
          </p:cNvPr>
          <p:cNvCxnSpPr>
            <a:cxnSpLocks/>
          </p:cNvCxnSpPr>
          <p:nvPr/>
        </p:nvCxnSpPr>
        <p:spPr>
          <a:xfrm>
            <a:off x="4342081" y="2699642"/>
            <a:ext cx="0" cy="3657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D10D593-E49A-E143-8CF0-FE93E8E21C73}"/>
              </a:ext>
            </a:extLst>
          </p:cNvPr>
          <p:cNvCxnSpPr>
            <a:cxnSpLocks/>
          </p:cNvCxnSpPr>
          <p:nvPr/>
        </p:nvCxnSpPr>
        <p:spPr>
          <a:xfrm>
            <a:off x="5249310" y="2709053"/>
            <a:ext cx="0" cy="3657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6532373D-4809-494A-8F17-BCDF30950D6F}"/>
              </a:ext>
            </a:extLst>
          </p:cNvPr>
          <p:cNvCxnSpPr>
            <a:cxnSpLocks/>
          </p:cNvCxnSpPr>
          <p:nvPr/>
        </p:nvCxnSpPr>
        <p:spPr>
          <a:xfrm>
            <a:off x="4402314" y="2700467"/>
            <a:ext cx="0" cy="3657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1658B68-1196-5045-B248-79EB0E9952FE}"/>
              </a:ext>
            </a:extLst>
          </p:cNvPr>
          <p:cNvCxnSpPr>
            <a:cxnSpLocks/>
          </p:cNvCxnSpPr>
          <p:nvPr/>
        </p:nvCxnSpPr>
        <p:spPr>
          <a:xfrm>
            <a:off x="5106779" y="2720829"/>
            <a:ext cx="0" cy="246888"/>
          </a:xfrm>
          <a:prstGeom prst="line">
            <a:avLst/>
          </a:prstGeom>
          <a:ln w="127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64E76AA-ACBF-D247-9787-1FE7E0FA9305}"/>
              </a:ext>
            </a:extLst>
          </p:cNvPr>
          <p:cNvCxnSpPr>
            <a:cxnSpLocks/>
          </p:cNvCxnSpPr>
          <p:nvPr/>
        </p:nvCxnSpPr>
        <p:spPr>
          <a:xfrm>
            <a:off x="6153506" y="2715051"/>
            <a:ext cx="0" cy="246888"/>
          </a:xfrm>
          <a:prstGeom prst="line">
            <a:avLst/>
          </a:prstGeom>
          <a:ln w="127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2F53F21-7907-654B-A4E9-ED22CBC0BA97}"/>
              </a:ext>
            </a:extLst>
          </p:cNvPr>
          <p:cNvCxnSpPr>
            <a:cxnSpLocks/>
          </p:cNvCxnSpPr>
          <p:nvPr/>
        </p:nvCxnSpPr>
        <p:spPr>
          <a:xfrm>
            <a:off x="5581923" y="2710734"/>
            <a:ext cx="0" cy="182880"/>
          </a:xfrm>
          <a:prstGeom prst="line">
            <a:avLst/>
          </a:prstGeom>
          <a:ln w="127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0237F814-41E4-B648-9ED5-4BA9084069FC}"/>
              </a:ext>
            </a:extLst>
          </p:cNvPr>
          <p:cNvCxnSpPr>
            <a:cxnSpLocks/>
          </p:cNvCxnSpPr>
          <p:nvPr/>
        </p:nvCxnSpPr>
        <p:spPr>
          <a:xfrm>
            <a:off x="4621170" y="2713498"/>
            <a:ext cx="0" cy="18288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1A94EE69-2FA8-1448-89F1-D3EDA57E8AB8}"/>
              </a:ext>
            </a:extLst>
          </p:cNvPr>
          <p:cNvCxnSpPr>
            <a:cxnSpLocks/>
          </p:cNvCxnSpPr>
          <p:nvPr/>
        </p:nvCxnSpPr>
        <p:spPr>
          <a:xfrm>
            <a:off x="5520259" y="2709680"/>
            <a:ext cx="0" cy="18288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F24CA91-6566-2A48-B676-205E68645029}"/>
              </a:ext>
            </a:extLst>
          </p:cNvPr>
          <p:cNvGrpSpPr/>
          <p:nvPr/>
        </p:nvGrpSpPr>
        <p:grpSpPr>
          <a:xfrm>
            <a:off x="2845824" y="3145135"/>
            <a:ext cx="3928855" cy="467543"/>
            <a:chOff x="2845824" y="3161177"/>
            <a:chExt cx="3928855" cy="467543"/>
          </a:xfrm>
        </p:grpSpPr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041D78D6-DF17-E445-A90A-8CEEBF73615A}"/>
                </a:ext>
              </a:extLst>
            </p:cNvPr>
            <p:cNvGrpSpPr/>
            <p:nvPr/>
          </p:nvGrpSpPr>
          <p:grpSpPr>
            <a:xfrm>
              <a:off x="4922350" y="3259388"/>
              <a:ext cx="1408176" cy="369332"/>
              <a:chOff x="4415518" y="2969549"/>
              <a:chExt cx="1408176" cy="369332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9BA5FA4-A78B-494D-B43D-8014A6ADD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5518" y="3030400"/>
                <a:ext cx="14081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C6046578-F789-7545-847C-C41378CADDCB}"/>
                  </a:ext>
                </a:extLst>
              </p:cNvPr>
              <p:cNvSpPr txBox="1"/>
              <p:nvPr/>
            </p:nvSpPr>
            <p:spPr>
              <a:xfrm>
                <a:off x="4928870" y="2969549"/>
                <a:ext cx="498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**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B5C93A0-E193-BD41-AD92-A51AC19875E0}"/>
                </a:ext>
              </a:extLst>
            </p:cNvPr>
            <p:cNvGrpSpPr/>
            <p:nvPr/>
          </p:nvGrpSpPr>
          <p:grpSpPr>
            <a:xfrm>
              <a:off x="5338207" y="3214955"/>
              <a:ext cx="1436472" cy="369332"/>
              <a:chOff x="4415518" y="2967255"/>
              <a:chExt cx="1436472" cy="369332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05804FCF-1B16-8343-8EAB-83F093278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5518" y="3030400"/>
                <a:ext cx="14081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119663B1-BE73-D341-9791-AD16E85A5C53}"/>
                  </a:ext>
                </a:extLst>
              </p:cNvPr>
              <p:cNvSpPr txBox="1"/>
              <p:nvPr/>
            </p:nvSpPr>
            <p:spPr>
              <a:xfrm>
                <a:off x="5353679" y="2967255"/>
                <a:ext cx="498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</p:grp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3CDF6B0-1783-9942-A769-E263DD374A8E}"/>
                </a:ext>
              </a:extLst>
            </p:cNvPr>
            <p:cNvCxnSpPr>
              <a:cxnSpLocks/>
            </p:cNvCxnSpPr>
            <p:nvPr/>
          </p:nvCxnSpPr>
          <p:spPr>
            <a:xfrm>
              <a:off x="4293249" y="3228842"/>
              <a:ext cx="13999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37C9237B-58DB-4C40-8629-A3DD4BBACD12}"/>
                </a:ext>
              </a:extLst>
            </p:cNvPr>
            <p:cNvGrpSpPr/>
            <p:nvPr/>
          </p:nvGrpSpPr>
          <p:grpSpPr>
            <a:xfrm>
              <a:off x="2845824" y="3161177"/>
              <a:ext cx="1408176" cy="369332"/>
              <a:chOff x="4415518" y="2960515"/>
              <a:chExt cx="1408176" cy="369332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9DA9B768-B365-804F-9F7C-72CEE44DFA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5518" y="3030400"/>
                <a:ext cx="14081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8B1967C6-B966-DE47-B429-6A2477107737}"/>
                  </a:ext>
                </a:extLst>
              </p:cNvPr>
              <p:cNvSpPr txBox="1"/>
              <p:nvPr/>
            </p:nvSpPr>
            <p:spPr>
              <a:xfrm>
                <a:off x="5083581" y="2960515"/>
                <a:ext cx="498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5E51F12D-6CDC-4843-9D41-377572FAAE60}"/>
              </a:ext>
            </a:extLst>
          </p:cNvPr>
          <p:cNvSpPr txBox="1"/>
          <p:nvPr/>
        </p:nvSpPr>
        <p:spPr>
          <a:xfrm>
            <a:off x="7759672" y="6409483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Fig. S12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9B67D-9C33-4F44-B20F-67C0EFAD88A4}"/>
              </a:ext>
            </a:extLst>
          </p:cNvPr>
          <p:cNvGrpSpPr/>
          <p:nvPr/>
        </p:nvGrpSpPr>
        <p:grpSpPr>
          <a:xfrm>
            <a:off x="2370668" y="5308522"/>
            <a:ext cx="4449384" cy="473822"/>
            <a:chOff x="2376805" y="5197608"/>
            <a:chExt cx="4449384" cy="473822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3E22A1A9-1EF3-D24E-8CB4-04D541D105E7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44145" t="30705" b="19203"/>
            <a:stretch/>
          </p:blipFill>
          <p:spPr>
            <a:xfrm>
              <a:off x="2810137" y="5197608"/>
              <a:ext cx="3976819" cy="188447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CA5B787-1B3E-414E-B7F7-7D350182C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805" y="5310888"/>
              <a:ext cx="55202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300" b="1" dirty="0">
                  <a:latin typeface="Arial"/>
                  <a:cs typeface="Arial"/>
                </a:rPr>
                <a:t>ES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C507461-CF59-4A46-92C9-C8D7E907BA1D}"/>
                </a:ext>
              </a:extLst>
            </p:cNvPr>
            <p:cNvSpPr txBox="1"/>
            <p:nvPr/>
          </p:nvSpPr>
          <p:spPr>
            <a:xfrm rot="16200000">
              <a:off x="2616253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36-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FF3B1C5-92CF-A447-BD1C-8046C4377D9F}"/>
                </a:ext>
              </a:extLst>
            </p:cNvPr>
            <p:cNvSpPr txBox="1"/>
            <p:nvPr/>
          </p:nvSpPr>
          <p:spPr>
            <a:xfrm rot="16200000">
              <a:off x="2963971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34-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DCF774A-930B-824E-AB57-C4DAA256DBDF}"/>
                </a:ext>
              </a:extLst>
            </p:cNvPr>
            <p:cNvSpPr txBox="1"/>
            <p:nvPr/>
          </p:nvSpPr>
          <p:spPr>
            <a:xfrm rot="16200000">
              <a:off x="3101715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33-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CF16AF0-448D-0940-8570-2A4FB8FEE267}"/>
                </a:ext>
              </a:extLst>
            </p:cNvPr>
            <p:cNvSpPr txBox="1"/>
            <p:nvPr/>
          </p:nvSpPr>
          <p:spPr>
            <a:xfrm rot="16200000">
              <a:off x="3308530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31-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2991B8B-62B0-8B49-AD2D-28C936028076}"/>
                </a:ext>
              </a:extLst>
            </p:cNvPr>
            <p:cNvSpPr txBox="1"/>
            <p:nvPr/>
          </p:nvSpPr>
          <p:spPr>
            <a:xfrm rot="16200000">
              <a:off x="3447047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29-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8D1EDF8-5060-9E40-B6D5-3CC3B453266B}"/>
                </a:ext>
              </a:extLst>
            </p:cNvPr>
            <p:cNvSpPr txBox="1"/>
            <p:nvPr/>
          </p:nvSpPr>
          <p:spPr>
            <a:xfrm rot="16200000">
              <a:off x="3664854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27-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B173680-1378-C446-A010-4E73992A4A58}"/>
                </a:ext>
              </a:extLst>
            </p:cNvPr>
            <p:cNvSpPr txBox="1"/>
            <p:nvPr/>
          </p:nvSpPr>
          <p:spPr>
            <a:xfrm rot="16200000">
              <a:off x="3801513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26-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A9E28E7-1124-A247-AEEB-98744DD6D81F}"/>
                </a:ext>
              </a:extLst>
            </p:cNvPr>
            <p:cNvSpPr txBox="1"/>
            <p:nvPr/>
          </p:nvSpPr>
          <p:spPr>
            <a:xfrm rot="16200000">
              <a:off x="4075098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25-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1ACBFEF-159F-B04F-8C0A-778D09415351}"/>
                </a:ext>
              </a:extLst>
            </p:cNvPr>
            <p:cNvSpPr txBox="1"/>
            <p:nvPr/>
          </p:nvSpPr>
          <p:spPr>
            <a:xfrm rot="16200000">
              <a:off x="4212712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24-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3928CFCB-323F-2D40-A7FA-F5FCE11DE3B8}"/>
                </a:ext>
              </a:extLst>
            </p:cNvPr>
            <p:cNvSpPr txBox="1"/>
            <p:nvPr/>
          </p:nvSpPr>
          <p:spPr>
            <a:xfrm rot="16200000">
              <a:off x="4354943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23-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A9783ABE-D1C9-AD40-BB2F-DE30A1015727}"/>
                </a:ext>
              </a:extLst>
            </p:cNvPr>
            <p:cNvSpPr txBox="1"/>
            <p:nvPr/>
          </p:nvSpPr>
          <p:spPr>
            <a:xfrm rot="16200000">
              <a:off x="4491792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22-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D286E21-96CA-5E49-9590-0E88D6C05064}"/>
                </a:ext>
              </a:extLst>
            </p:cNvPr>
            <p:cNvSpPr txBox="1"/>
            <p:nvPr/>
          </p:nvSpPr>
          <p:spPr>
            <a:xfrm rot="16200000">
              <a:off x="4632339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20-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FC8C9A2-68FB-A640-B384-4E34680B11EB}"/>
                </a:ext>
              </a:extLst>
            </p:cNvPr>
            <p:cNvSpPr txBox="1"/>
            <p:nvPr/>
          </p:nvSpPr>
          <p:spPr>
            <a:xfrm rot="16200000">
              <a:off x="4770806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18-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6496B4D-0E6E-2A42-B387-C727C0604139}"/>
                </a:ext>
              </a:extLst>
            </p:cNvPr>
            <p:cNvSpPr txBox="1"/>
            <p:nvPr/>
          </p:nvSpPr>
          <p:spPr>
            <a:xfrm rot="16200000">
              <a:off x="4912344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16-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686E9EF-B8A3-DB41-80B3-49E3EF2A3D15}"/>
                </a:ext>
              </a:extLst>
            </p:cNvPr>
            <p:cNvSpPr txBox="1"/>
            <p:nvPr/>
          </p:nvSpPr>
          <p:spPr>
            <a:xfrm rot="16200000">
              <a:off x="5051275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15-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2416AE34-A1AF-8A44-A370-A94CD6D88E3B}"/>
                </a:ext>
              </a:extLst>
            </p:cNvPr>
            <p:cNvSpPr txBox="1"/>
            <p:nvPr/>
          </p:nvSpPr>
          <p:spPr>
            <a:xfrm rot="16200000">
              <a:off x="5195113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13-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803AF5E-8E9E-AD40-811D-DB169DEAA130}"/>
                </a:ext>
              </a:extLst>
            </p:cNvPr>
            <p:cNvSpPr txBox="1"/>
            <p:nvPr/>
          </p:nvSpPr>
          <p:spPr>
            <a:xfrm rot="16200000">
              <a:off x="5328019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12-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2246D70-F042-F74A-9930-CEDEE0601271}"/>
                </a:ext>
              </a:extLst>
            </p:cNvPr>
            <p:cNvSpPr txBox="1"/>
            <p:nvPr/>
          </p:nvSpPr>
          <p:spPr>
            <a:xfrm rot="16200000">
              <a:off x="5672014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10-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6A62CF5-BEBC-8541-BF8D-8B60B62868F8}"/>
                </a:ext>
              </a:extLst>
            </p:cNvPr>
            <p:cNvSpPr txBox="1"/>
            <p:nvPr/>
          </p:nvSpPr>
          <p:spPr>
            <a:xfrm rot="16200000">
              <a:off x="5817533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8-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682DAF4-A645-4D41-B382-A17D45C572E0}"/>
                </a:ext>
              </a:extLst>
            </p:cNvPr>
            <p:cNvSpPr txBox="1"/>
            <p:nvPr/>
          </p:nvSpPr>
          <p:spPr>
            <a:xfrm rot="16200000">
              <a:off x="5956045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6-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CCA75B8-41F3-8744-B82C-5A9E4EC25801}"/>
                </a:ext>
              </a:extLst>
            </p:cNvPr>
            <p:cNvSpPr txBox="1"/>
            <p:nvPr/>
          </p:nvSpPr>
          <p:spPr>
            <a:xfrm rot="16200000">
              <a:off x="6236565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5-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96143C7-E237-6D4A-B084-FF028FF95E21}"/>
                </a:ext>
              </a:extLst>
            </p:cNvPr>
            <p:cNvSpPr txBox="1"/>
            <p:nvPr/>
          </p:nvSpPr>
          <p:spPr>
            <a:xfrm rot="16200000">
              <a:off x="6376234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3-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83EC54BC-24F8-4744-B00B-9ED63DA0A31C}"/>
                </a:ext>
              </a:extLst>
            </p:cNvPr>
            <p:cNvSpPr txBox="1"/>
            <p:nvPr/>
          </p:nvSpPr>
          <p:spPr>
            <a:xfrm rot="16200000">
              <a:off x="6514672" y="5359912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1-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FB29ABD-95D5-9747-BB85-AC699BEAE48F}"/>
                </a:ext>
              </a:extLst>
            </p:cNvPr>
            <p:cNvSpPr/>
            <p:nvPr/>
          </p:nvSpPr>
          <p:spPr>
            <a:xfrm>
              <a:off x="5048721" y="5374378"/>
              <a:ext cx="124611" cy="16896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6" name="Picture 165">
            <a:extLst>
              <a:ext uri="{FF2B5EF4-FFF2-40B4-BE49-F238E27FC236}">
                <a16:creationId xmlns:a16="http://schemas.microsoft.com/office/drawing/2014/main" id="{B8A6265A-CAB1-9244-A535-F720FC867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977" y="3286283"/>
            <a:ext cx="306859" cy="272764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5A18514-C4AF-6A4F-8988-D92AF7B8C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170" y="3171372"/>
            <a:ext cx="306859" cy="272764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7CC27104-A396-CB4E-848A-A8FBCFACE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170" y="3290244"/>
            <a:ext cx="306859" cy="27276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88BFA35F-DED8-614E-851A-037114B5B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318" y="3386107"/>
            <a:ext cx="306859" cy="27276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0984E3CE-3AC8-1A41-B6C4-B5240A166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263" y="3339910"/>
            <a:ext cx="306859" cy="272764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BC41AEE-D625-054C-B060-B41E9EA59624}"/>
              </a:ext>
            </a:extLst>
          </p:cNvPr>
          <p:cNvGrpSpPr/>
          <p:nvPr/>
        </p:nvGrpSpPr>
        <p:grpSpPr>
          <a:xfrm>
            <a:off x="3401568" y="5138928"/>
            <a:ext cx="3173447" cy="246221"/>
            <a:chOff x="1771315" y="4892189"/>
            <a:chExt cx="3173447" cy="246221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9D0C780-7BC2-E44A-8F9E-17067D02F0B7}"/>
                </a:ext>
              </a:extLst>
            </p:cNvPr>
            <p:cNvSpPr txBox="1"/>
            <p:nvPr/>
          </p:nvSpPr>
          <p:spPr>
            <a:xfrm>
              <a:off x="1771315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60A4705-A817-9947-9F05-3A4C8047BAC5}"/>
                </a:ext>
              </a:extLst>
            </p:cNvPr>
            <p:cNvSpPr txBox="1"/>
            <p:nvPr/>
          </p:nvSpPr>
          <p:spPr>
            <a:xfrm>
              <a:off x="3167598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61A3DD4-326B-E044-8ABF-E6F606CB6265}"/>
                </a:ext>
              </a:extLst>
            </p:cNvPr>
            <p:cNvSpPr txBox="1"/>
            <p:nvPr/>
          </p:nvSpPr>
          <p:spPr>
            <a:xfrm>
              <a:off x="4514063" y="4892189"/>
              <a:ext cx="4306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BBE42691-295F-F94C-A65A-F1161D5E1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168" y="5135040"/>
            <a:ext cx="5217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T-str</a:t>
            </a:r>
          </a:p>
        </p:txBody>
      </p:sp>
    </p:spTree>
    <p:extLst>
      <p:ext uri="{BB962C8B-B14F-4D97-AF65-F5344CB8AC3E}">
        <p14:creationId xmlns:p14="http://schemas.microsoft.com/office/powerpoint/2010/main" val="82558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7F8B819-9800-2249-8EE2-F36900AB648E}"/>
              </a:ext>
            </a:extLst>
          </p:cNvPr>
          <p:cNvCxnSpPr>
            <a:cxnSpLocks/>
          </p:cNvCxnSpPr>
          <p:nvPr/>
        </p:nvCxnSpPr>
        <p:spPr>
          <a:xfrm>
            <a:off x="4093913" y="3408030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C42E2DB-67AE-8548-9D8D-C075EF43C105}"/>
              </a:ext>
            </a:extLst>
          </p:cNvPr>
          <p:cNvSpPr txBox="1"/>
          <p:nvPr/>
        </p:nvSpPr>
        <p:spPr>
          <a:xfrm>
            <a:off x="4121980" y="3372016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IgG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E0E73B7-E471-274A-BBD5-38AE6A1C1EC1}"/>
              </a:ext>
            </a:extLst>
          </p:cNvPr>
          <p:cNvCxnSpPr>
            <a:cxnSpLocks/>
          </p:cNvCxnSpPr>
          <p:nvPr/>
        </p:nvCxnSpPr>
        <p:spPr>
          <a:xfrm>
            <a:off x="4171988" y="3404730"/>
            <a:ext cx="27432" cy="615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182CCB-F32B-5243-B635-FA34CD8FD100}"/>
              </a:ext>
            </a:extLst>
          </p:cNvPr>
          <p:cNvGrpSpPr/>
          <p:nvPr/>
        </p:nvGrpSpPr>
        <p:grpSpPr>
          <a:xfrm>
            <a:off x="7044757" y="3331902"/>
            <a:ext cx="446771" cy="261610"/>
            <a:chOff x="7044757" y="3331902"/>
            <a:chExt cx="446771" cy="261610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1B7B7D3-72F0-2D49-B589-81ABB3E61D37}"/>
                </a:ext>
              </a:extLst>
            </p:cNvPr>
            <p:cNvCxnSpPr>
              <a:cxnSpLocks/>
            </p:cNvCxnSpPr>
            <p:nvPr/>
          </p:nvCxnSpPr>
          <p:spPr>
            <a:xfrm>
              <a:off x="7044757" y="3367916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0DFA316-9ACB-754A-9AE9-D8128401C069}"/>
                </a:ext>
              </a:extLst>
            </p:cNvPr>
            <p:cNvSpPr txBox="1"/>
            <p:nvPr/>
          </p:nvSpPr>
          <p:spPr>
            <a:xfrm>
              <a:off x="7072824" y="3331902"/>
              <a:ext cx="4187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IgG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8C32759-92F4-3C44-A8C6-C6DD27FAD512}"/>
                </a:ext>
              </a:extLst>
            </p:cNvPr>
            <p:cNvCxnSpPr>
              <a:cxnSpLocks/>
            </p:cNvCxnSpPr>
            <p:nvPr/>
          </p:nvCxnSpPr>
          <p:spPr>
            <a:xfrm>
              <a:off x="7119657" y="3361441"/>
              <a:ext cx="27432" cy="615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C7CB4B-1BAC-374C-9CA7-F00BB8666F66}"/>
              </a:ext>
            </a:extLst>
          </p:cNvPr>
          <p:cNvGrpSpPr/>
          <p:nvPr/>
        </p:nvGrpSpPr>
        <p:grpSpPr>
          <a:xfrm>
            <a:off x="4686945" y="4056331"/>
            <a:ext cx="437576" cy="215444"/>
            <a:chOff x="4646601" y="4009263"/>
            <a:chExt cx="437576" cy="215444"/>
          </a:xfrm>
        </p:grpSpPr>
        <p:sp>
          <p:nvSpPr>
            <p:cNvPr id="195" name="Text Box 94">
              <a:extLst>
                <a:ext uri="{FF2B5EF4-FFF2-40B4-BE49-F238E27FC236}">
                  <a16:creationId xmlns:a16="http://schemas.microsoft.com/office/drawing/2014/main" id="{D3F5AE57-7965-A74F-9CE5-10A76624D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601" y="4009263"/>
              <a:ext cx="43757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BE59D86-58CD-0342-B487-7342C716A7D5}"/>
                </a:ext>
              </a:extLst>
            </p:cNvPr>
            <p:cNvCxnSpPr/>
            <p:nvPr/>
          </p:nvCxnSpPr>
          <p:spPr>
            <a:xfrm>
              <a:off x="4964237" y="4124206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AE73F3-9A1B-FD41-9DD7-BE8AE9A43310}"/>
              </a:ext>
            </a:extLst>
          </p:cNvPr>
          <p:cNvGrpSpPr/>
          <p:nvPr/>
        </p:nvGrpSpPr>
        <p:grpSpPr>
          <a:xfrm>
            <a:off x="2126986" y="1765975"/>
            <a:ext cx="454834" cy="935870"/>
            <a:chOff x="2066470" y="1765975"/>
            <a:chExt cx="454834" cy="935870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5B2CC41-7E8E-334A-80D2-D4DE5C5CE1C4}"/>
                </a:ext>
              </a:extLst>
            </p:cNvPr>
            <p:cNvCxnSpPr>
              <a:cxnSpLocks/>
            </p:cNvCxnSpPr>
            <p:nvPr/>
          </p:nvCxnSpPr>
          <p:spPr>
            <a:xfrm>
              <a:off x="2378423" y="2597597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C4B93A5-80A0-BE46-B6F2-A3D05E1DDE47}"/>
                </a:ext>
              </a:extLst>
            </p:cNvPr>
            <p:cNvCxnSpPr>
              <a:cxnSpLocks/>
            </p:cNvCxnSpPr>
            <p:nvPr/>
          </p:nvCxnSpPr>
          <p:spPr>
            <a:xfrm>
              <a:off x="2378424" y="2368997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31AF568-F619-8747-9E32-1077ADCCC7CD}"/>
                </a:ext>
              </a:extLst>
            </p:cNvPr>
            <p:cNvCxnSpPr>
              <a:cxnSpLocks/>
            </p:cNvCxnSpPr>
            <p:nvPr/>
          </p:nvCxnSpPr>
          <p:spPr>
            <a:xfrm>
              <a:off x="2382722" y="1873697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3386821-4726-9A4E-920F-502036E523D8}"/>
                </a:ext>
              </a:extLst>
            </p:cNvPr>
            <p:cNvCxnSpPr>
              <a:cxnSpLocks/>
            </p:cNvCxnSpPr>
            <p:nvPr/>
          </p:nvCxnSpPr>
          <p:spPr>
            <a:xfrm>
              <a:off x="2378424" y="2026097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 Box 94">
              <a:extLst>
                <a:ext uri="{FF2B5EF4-FFF2-40B4-BE49-F238E27FC236}">
                  <a16:creationId xmlns:a16="http://schemas.microsoft.com/office/drawing/2014/main" id="{EB99D2CE-0216-434E-8523-B7D977224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728" y="2254697"/>
              <a:ext cx="43757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92" name="Text Box 94">
              <a:extLst>
                <a:ext uri="{FF2B5EF4-FFF2-40B4-BE49-F238E27FC236}">
                  <a16:creationId xmlns:a16="http://schemas.microsoft.com/office/drawing/2014/main" id="{5340270D-4F07-374B-B62A-F06BF7A42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470" y="1765975"/>
              <a:ext cx="43757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93" name="Text Box 94">
              <a:extLst>
                <a:ext uri="{FF2B5EF4-FFF2-40B4-BE49-F238E27FC236}">
                  <a16:creationId xmlns:a16="http://schemas.microsoft.com/office/drawing/2014/main" id="{51EC1285-49FD-524E-B3BE-5F672D76F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871" y="1912641"/>
              <a:ext cx="43757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194" name="Text Box 94">
              <a:extLst>
                <a:ext uri="{FF2B5EF4-FFF2-40B4-BE49-F238E27FC236}">
                  <a16:creationId xmlns:a16="http://schemas.microsoft.com/office/drawing/2014/main" id="{8DF18D21-9B66-034E-89EF-1CD4696E6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677" y="2486401"/>
              <a:ext cx="43757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4F6FD-6F77-BE4A-BE11-4C6EC2AACFB0}"/>
              </a:ext>
            </a:extLst>
          </p:cNvPr>
          <p:cNvGrpSpPr/>
          <p:nvPr/>
        </p:nvGrpSpPr>
        <p:grpSpPr>
          <a:xfrm>
            <a:off x="2960501" y="4058706"/>
            <a:ext cx="437576" cy="215444"/>
            <a:chOff x="2960501" y="4078878"/>
            <a:chExt cx="437576" cy="215444"/>
          </a:xfrm>
        </p:grpSpPr>
        <p:sp>
          <p:nvSpPr>
            <p:cNvPr id="183" name="Text Box 94">
              <a:extLst>
                <a:ext uri="{FF2B5EF4-FFF2-40B4-BE49-F238E27FC236}">
                  <a16:creationId xmlns:a16="http://schemas.microsoft.com/office/drawing/2014/main" id="{B2FF7811-1CD1-4E4E-87FA-7FD52BDFF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501" y="4078878"/>
              <a:ext cx="43757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8E040C7-3B2D-5A4D-AC23-16959B0610AF}"/>
                </a:ext>
              </a:extLst>
            </p:cNvPr>
            <p:cNvCxnSpPr/>
            <p:nvPr/>
          </p:nvCxnSpPr>
          <p:spPr>
            <a:xfrm>
              <a:off x="3278137" y="4193821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C7672C-522F-3B47-B198-2B8EDC5FB40E}"/>
              </a:ext>
            </a:extLst>
          </p:cNvPr>
          <p:cNvSpPr txBox="1"/>
          <p:nvPr/>
        </p:nvSpPr>
        <p:spPr>
          <a:xfrm>
            <a:off x="7071476" y="6313828"/>
            <a:ext cx="121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Fig. S2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86E194E-8D40-3444-A361-9994ECAB8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1" t="7132" r="21602" b="9088"/>
          <a:stretch/>
        </p:blipFill>
        <p:spPr>
          <a:xfrm>
            <a:off x="2672117" y="5024505"/>
            <a:ext cx="1391441" cy="15013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7DC6E8-8435-40F7-916E-8A45BAB5C44D}"/>
              </a:ext>
            </a:extLst>
          </p:cNvPr>
          <p:cNvGrpSpPr/>
          <p:nvPr/>
        </p:nvGrpSpPr>
        <p:grpSpPr>
          <a:xfrm>
            <a:off x="2558564" y="6450662"/>
            <a:ext cx="1644768" cy="215444"/>
            <a:chOff x="2813187" y="4361280"/>
            <a:chExt cx="1644768" cy="215444"/>
          </a:xfrm>
        </p:grpSpPr>
        <p:sp>
          <p:nvSpPr>
            <p:cNvPr id="74" name="Text Box 94">
              <a:extLst>
                <a:ext uri="{FF2B5EF4-FFF2-40B4-BE49-F238E27FC236}">
                  <a16:creationId xmlns:a16="http://schemas.microsoft.com/office/drawing/2014/main" id="{2E47D35A-1CEC-694F-8FBF-2FDE11084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187" y="4361280"/>
              <a:ext cx="26535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94">
              <a:extLst>
                <a:ext uri="{FF2B5EF4-FFF2-40B4-BE49-F238E27FC236}">
                  <a16:creationId xmlns:a16="http://schemas.microsoft.com/office/drawing/2014/main" id="{516592BB-1386-4C4D-857D-AFD00A09D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6819" y="4361280"/>
              <a:ext cx="3301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42" name="Text Box 94">
              <a:extLst>
                <a:ext uri="{FF2B5EF4-FFF2-40B4-BE49-F238E27FC236}">
                  <a16:creationId xmlns:a16="http://schemas.microsoft.com/office/drawing/2014/main" id="{1AED7367-2913-477E-83B5-CB9D9F4A4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4460" y="4361280"/>
              <a:ext cx="39476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43" name="Text Box 94">
              <a:extLst>
                <a:ext uri="{FF2B5EF4-FFF2-40B4-BE49-F238E27FC236}">
                  <a16:creationId xmlns:a16="http://schemas.microsoft.com/office/drawing/2014/main" id="{CBA3FCDD-70B5-4741-9D0E-1B82CBE8B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366" y="4361280"/>
              <a:ext cx="39476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44" name="Text Box 94">
              <a:extLst>
                <a:ext uri="{FF2B5EF4-FFF2-40B4-BE49-F238E27FC236}">
                  <a16:creationId xmlns:a16="http://schemas.microsoft.com/office/drawing/2014/main" id="{8D501021-3C95-4F67-9570-FD686D39A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080" y="4361280"/>
              <a:ext cx="39476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45" name="Text Box 94">
              <a:extLst>
                <a:ext uri="{FF2B5EF4-FFF2-40B4-BE49-F238E27FC236}">
                  <a16:creationId xmlns:a16="http://schemas.microsoft.com/office/drawing/2014/main" id="{23FD9CD2-69B9-4DB9-A392-92EB04943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192" y="4361280"/>
              <a:ext cx="39476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CD7D143-8A51-4E5B-98EC-3DA0FB64B7D4}"/>
              </a:ext>
            </a:extLst>
          </p:cNvPr>
          <p:cNvGrpSpPr/>
          <p:nvPr/>
        </p:nvGrpSpPr>
        <p:grpSpPr>
          <a:xfrm>
            <a:off x="2278814" y="4978521"/>
            <a:ext cx="578467" cy="1619617"/>
            <a:chOff x="2544874" y="2894668"/>
            <a:chExt cx="578467" cy="1619617"/>
          </a:xfrm>
        </p:grpSpPr>
        <p:sp>
          <p:nvSpPr>
            <p:cNvPr id="70" name="Text Box 94">
              <a:extLst>
                <a:ext uri="{FF2B5EF4-FFF2-40B4-BE49-F238E27FC236}">
                  <a16:creationId xmlns:a16="http://schemas.microsoft.com/office/drawing/2014/main" id="{7A75B14F-2594-2F43-AE2E-87BF0CF74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874" y="2894668"/>
              <a:ext cx="57846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3" name="Text Box 94">
              <a:extLst>
                <a:ext uri="{FF2B5EF4-FFF2-40B4-BE49-F238E27FC236}">
                  <a16:creationId xmlns:a16="http://schemas.microsoft.com/office/drawing/2014/main" id="{110D9D13-5E50-2E4C-9504-3BF835214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874" y="3124891"/>
              <a:ext cx="57846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8" name="Text Box 94">
              <a:extLst>
                <a:ext uri="{FF2B5EF4-FFF2-40B4-BE49-F238E27FC236}">
                  <a16:creationId xmlns:a16="http://schemas.microsoft.com/office/drawing/2014/main" id="{99B6AB15-1730-0B4F-801F-07C6CF835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430" y="4298841"/>
              <a:ext cx="26535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94">
              <a:extLst>
                <a:ext uri="{FF2B5EF4-FFF2-40B4-BE49-F238E27FC236}">
                  <a16:creationId xmlns:a16="http://schemas.microsoft.com/office/drawing/2014/main" id="{45469794-F396-4785-9226-381E00FD1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874" y="3354063"/>
              <a:ext cx="57846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" name="Text Box 94">
              <a:extLst>
                <a:ext uri="{FF2B5EF4-FFF2-40B4-BE49-F238E27FC236}">
                  <a16:creationId xmlns:a16="http://schemas.microsoft.com/office/drawing/2014/main" id="{0882DEFA-6808-450F-AFEE-A6530E744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874" y="3583235"/>
              <a:ext cx="57846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Text Box 94">
              <a:extLst>
                <a:ext uri="{FF2B5EF4-FFF2-40B4-BE49-F238E27FC236}">
                  <a16:creationId xmlns:a16="http://schemas.microsoft.com/office/drawing/2014/main" id="{E5CA2F73-A346-48B3-BE56-34490C191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874" y="3814067"/>
              <a:ext cx="57846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Text Box 94">
              <a:extLst>
                <a:ext uri="{FF2B5EF4-FFF2-40B4-BE49-F238E27FC236}">
                  <a16:creationId xmlns:a16="http://schemas.microsoft.com/office/drawing/2014/main" id="{2585D2F4-7E18-4923-934E-DF6FAAA5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874" y="4050910"/>
              <a:ext cx="57846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1E56552-A947-9841-8F9A-4001D23F99ED}"/>
              </a:ext>
            </a:extLst>
          </p:cNvPr>
          <p:cNvSpPr txBox="1"/>
          <p:nvPr/>
        </p:nvSpPr>
        <p:spPr>
          <a:xfrm>
            <a:off x="2837510" y="4860949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KH2F1-RNAi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663F566-65C6-834D-B66D-E8909CD017C8}"/>
              </a:ext>
            </a:extLst>
          </p:cNvPr>
          <p:cNvCxnSpPr>
            <a:cxnSpLocks/>
          </p:cNvCxnSpPr>
          <p:nvPr/>
        </p:nvCxnSpPr>
        <p:spPr>
          <a:xfrm>
            <a:off x="2687689" y="5068241"/>
            <a:ext cx="0" cy="1417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5889C11-424D-B34F-812C-F3D844B5AF25}"/>
              </a:ext>
            </a:extLst>
          </p:cNvPr>
          <p:cNvCxnSpPr>
            <a:cxnSpLocks/>
          </p:cNvCxnSpPr>
          <p:nvPr/>
        </p:nvCxnSpPr>
        <p:spPr>
          <a:xfrm flipH="1">
            <a:off x="2684307" y="6487323"/>
            <a:ext cx="13284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8C19AC0-B942-8347-A0C3-22422FE92F70}"/>
              </a:ext>
            </a:extLst>
          </p:cNvPr>
          <p:cNvSpPr txBox="1"/>
          <p:nvPr/>
        </p:nvSpPr>
        <p:spPr>
          <a:xfrm rot="16200000">
            <a:off x="1418661" y="5618933"/>
            <a:ext cx="2000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CUMUATIVE GROWTH (MILLIONS)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EFB98E4-6A1E-6B42-9F74-146C34A04504}"/>
              </a:ext>
            </a:extLst>
          </p:cNvPr>
          <p:cNvSpPr txBox="1"/>
          <p:nvPr/>
        </p:nvSpPr>
        <p:spPr>
          <a:xfrm>
            <a:off x="2171204" y="4642557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D2D4003-1008-344C-B8BE-B9E7C88CC77D}"/>
              </a:ext>
            </a:extLst>
          </p:cNvPr>
          <p:cNvSpPr txBox="1"/>
          <p:nvPr/>
        </p:nvSpPr>
        <p:spPr>
          <a:xfrm>
            <a:off x="3078589" y="6562466"/>
            <a:ext cx="578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D6DB354-76E4-A648-98EE-9D1DE9767BC7}"/>
              </a:ext>
            </a:extLst>
          </p:cNvPr>
          <p:cNvGrpSpPr/>
          <p:nvPr/>
        </p:nvGrpSpPr>
        <p:grpSpPr>
          <a:xfrm>
            <a:off x="3550911" y="5950756"/>
            <a:ext cx="1052834" cy="460196"/>
            <a:chOff x="2839626" y="726154"/>
            <a:chExt cx="1052834" cy="46019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BC3B4C5-2DDD-6840-8CB2-E3D202F0C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999" y="726154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latin typeface="Arial"/>
                  <a:cs typeface="Arial"/>
                </a:rPr>
                <a:t>-Tet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ED696CE-AE23-9B40-9E9C-C88C65729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991094"/>
              <a:ext cx="91440" cy="1297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A5623C-EB90-D349-8760-C8AA7B0B8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814073"/>
              <a:ext cx="91440" cy="129797"/>
            </a:xfrm>
            <a:prstGeom prst="rect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E7FBEF-E3C8-D24E-B58A-1323932FE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812" y="924740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latin typeface="Arial"/>
                  <a:cs typeface="Arial"/>
                </a:rPr>
                <a:t>+Tet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B1B963-FC06-4F49-AA46-6D467E8E9EDD}"/>
              </a:ext>
            </a:extLst>
          </p:cNvPr>
          <p:cNvGrpSpPr/>
          <p:nvPr/>
        </p:nvGrpSpPr>
        <p:grpSpPr>
          <a:xfrm>
            <a:off x="4183674" y="4642557"/>
            <a:ext cx="2441287" cy="2131271"/>
            <a:chOff x="4009498" y="4642557"/>
            <a:chExt cx="2441287" cy="213127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042C69-259A-436D-9D2E-9A29E8C22AAF}"/>
                </a:ext>
              </a:extLst>
            </p:cNvPr>
            <p:cNvGrpSpPr/>
            <p:nvPr/>
          </p:nvGrpSpPr>
          <p:grpSpPr>
            <a:xfrm>
              <a:off x="4411206" y="6450662"/>
              <a:ext cx="1644768" cy="215444"/>
              <a:chOff x="2813187" y="4361280"/>
              <a:chExt cx="1644768" cy="215444"/>
            </a:xfrm>
          </p:grpSpPr>
          <p:sp>
            <p:nvSpPr>
              <p:cNvPr id="48" name="Text Box 94">
                <a:extLst>
                  <a:ext uri="{FF2B5EF4-FFF2-40B4-BE49-F238E27FC236}">
                    <a16:creationId xmlns:a16="http://schemas.microsoft.com/office/drawing/2014/main" id="{E4F050C7-9794-434B-881B-66E731DC0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187" y="4361280"/>
                <a:ext cx="265355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 Box 94">
                <a:extLst>
                  <a:ext uri="{FF2B5EF4-FFF2-40B4-BE49-F238E27FC236}">
                    <a16:creationId xmlns:a16="http://schemas.microsoft.com/office/drawing/2014/main" id="{5818E8D6-7BCF-4F40-B928-2D75890C8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6819" y="4361280"/>
                <a:ext cx="330100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50" name="Text Box 94">
                <a:extLst>
                  <a:ext uri="{FF2B5EF4-FFF2-40B4-BE49-F238E27FC236}">
                    <a16:creationId xmlns:a16="http://schemas.microsoft.com/office/drawing/2014/main" id="{FC2FCFBA-A966-4246-9925-F0A1133A3A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4460" y="4361280"/>
                <a:ext cx="394763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51" name="Text Box 94">
                <a:extLst>
                  <a:ext uri="{FF2B5EF4-FFF2-40B4-BE49-F238E27FC236}">
                    <a16:creationId xmlns:a16="http://schemas.microsoft.com/office/drawing/2014/main" id="{E2EB98CD-F5A4-40A3-94F7-BA62433B22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6366" y="4361280"/>
                <a:ext cx="394763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</a:p>
            </p:txBody>
          </p:sp>
          <p:sp>
            <p:nvSpPr>
              <p:cNvPr id="52" name="Text Box 94">
                <a:extLst>
                  <a:ext uri="{FF2B5EF4-FFF2-40B4-BE49-F238E27FC236}">
                    <a16:creationId xmlns:a16="http://schemas.microsoft.com/office/drawing/2014/main" id="{D1A74742-76D3-4BBA-BB08-A52A13DFF1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7080" y="4361280"/>
                <a:ext cx="394763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53" name="Text Box 94">
                <a:extLst>
                  <a:ext uri="{FF2B5EF4-FFF2-40B4-BE49-F238E27FC236}">
                    <a16:creationId xmlns:a16="http://schemas.microsoft.com/office/drawing/2014/main" id="{C5126FC0-53C1-4721-A737-58069D774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3192" y="4361280"/>
                <a:ext cx="394763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250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FFEA2F2-112E-4E05-A160-C02A13B42860}"/>
                </a:ext>
              </a:extLst>
            </p:cNvPr>
            <p:cNvGrpSpPr/>
            <p:nvPr/>
          </p:nvGrpSpPr>
          <p:grpSpPr>
            <a:xfrm>
              <a:off x="4107472" y="4979419"/>
              <a:ext cx="578467" cy="1619617"/>
              <a:chOff x="2544874" y="2894668"/>
              <a:chExt cx="578467" cy="1619617"/>
            </a:xfrm>
          </p:grpSpPr>
          <p:sp>
            <p:nvSpPr>
              <p:cNvPr id="34" name="Text Box 94">
                <a:extLst>
                  <a:ext uri="{FF2B5EF4-FFF2-40B4-BE49-F238E27FC236}">
                    <a16:creationId xmlns:a16="http://schemas.microsoft.com/office/drawing/2014/main" id="{38F2B7B1-9CC6-48DE-B0C9-5198E7BE6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874" y="2894668"/>
                <a:ext cx="57846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8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5" name="Text Box 94">
                <a:extLst>
                  <a:ext uri="{FF2B5EF4-FFF2-40B4-BE49-F238E27FC236}">
                    <a16:creationId xmlns:a16="http://schemas.microsoft.com/office/drawing/2014/main" id="{1FE3A209-2500-4044-A481-A920CFD2EE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874" y="3124891"/>
                <a:ext cx="57846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8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6" name="Text Box 94">
                <a:extLst>
                  <a:ext uri="{FF2B5EF4-FFF2-40B4-BE49-F238E27FC236}">
                    <a16:creationId xmlns:a16="http://schemas.microsoft.com/office/drawing/2014/main" id="{45F8F6F8-BEA6-4324-B5E3-173EA2014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1430" y="4298841"/>
                <a:ext cx="265355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8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 Box 94">
                <a:extLst>
                  <a:ext uri="{FF2B5EF4-FFF2-40B4-BE49-F238E27FC236}">
                    <a16:creationId xmlns:a16="http://schemas.microsoft.com/office/drawing/2014/main" id="{A31232CD-015B-499D-BA24-F910B9919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874" y="3354063"/>
                <a:ext cx="57846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8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8" name="Text Box 94">
                <a:extLst>
                  <a:ext uri="{FF2B5EF4-FFF2-40B4-BE49-F238E27FC236}">
                    <a16:creationId xmlns:a16="http://schemas.microsoft.com/office/drawing/2014/main" id="{D2C9F2B7-9F36-4CD4-A826-E394F888A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874" y="3583235"/>
                <a:ext cx="57846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8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9" name="Text Box 94">
                <a:extLst>
                  <a:ext uri="{FF2B5EF4-FFF2-40B4-BE49-F238E27FC236}">
                    <a16:creationId xmlns:a16="http://schemas.microsoft.com/office/drawing/2014/main" id="{48DAD864-0996-4613-9008-499415169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874" y="3814067"/>
                <a:ext cx="57846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8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" name="Text Box 94">
                <a:extLst>
                  <a:ext uri="{FF2B5EF4-FFF2-40B4-BE49-F238E27FC236}">
                    <a16:creationId xmlns:a16="http://schemas.microsoft.com/office/drawing/2014/main" id="{BDCD2811-178A-4B78-9B26-A0DF6FE2F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874" y="4050910"/>
                <a:ext cx="57846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8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77A821-E2C0-1C4D-A737-5E84D3651193}"/>
                </a:ext>
              </a:extLst>
            </p:cNvPr>
            <p:cNvSpPr txBox="1"/>
            <p:nvPr/>
          </p:nvSpPr>
          <p:spPr>
            <a:xfrm>
              <a:off x="4009498" y="4642557"/>
              <a:ext cx="402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10C5000-7E4D-AC4D-8587-1239C7EC302F}"/>
                </a:ext>
              </a:extLst>
            </p:cNvPr>
            <p:cNvSpPr txBox="1"/>
            <p:nvPr/>
          </p:nvSpPr>
          <p:spPr>
            <a:xfrm>
              <a:off x="4625068" y="4860949"/>
              <a:ext cx="10583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KREH2-RNAi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0C220B-F414-F445-893C-71A25B534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80" t="8418" r="20376" b="10655"/>
            <a:stretch/>
          </p:blipFill>
          <p:spPr>
            <a:xfrm>
              <a:off x="4510411" y="5048089"/>
              <a:ext cx="1454061" cy="1440625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C0D115D-4301-4743-92C4-8B1B7875E61E}"/>
                </a:ext>
              </a:extLst>
            </p:cNvPr>
            <p:cNvGrpSpPr/>
            <p:nvPr/>
          </p:nvGrpSpPr>
          <p:grpSpPr>
            <a:xfrm>
              <a:off x="5397951" y="5946030"/>
              <a:ext cx="1052834" cy="460196"/>
              <a:chOff x="2839626" y="726154"/>
              <a:chExt cx="1052834" cy="460196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E039E95-ECB2-8B41-AA82-037084FB9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2999" y="726154"/>
                <a:ext cx="94946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100" dirty="0">
                    <a:latin typeface="Arial"/>
                    <a:cs typeface="Arial"/>
                  </a:rPr>
                  <a:t>-Tet 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E154746-83C5-1E47-B63C-BCC07E4FCD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9626" y="991094"/>
                <a:ext cx="91440" cy="12979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F53B6A9-A402-214E-8C1D-2FCDB81701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9626" y="814073"/>
                <a:ext cx="91440" cy="129797"/>
              </a:xfrm>
              <a:prstGeom prst="rect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4498CB-E836-5942-8C9B-ACD8D3EBAC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9812" y="924740"/>
                <a:ext cx="94946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100" dirty="0">
                    <a:latin typeface="Arial"/>
                    <a:cs typeface="Arial"/>
                  </a:rPr>
                  <a:t>+Tet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12D6BE-3E43-40C4-9832-3C6DFC0E897F}"/>
                </a:ext>
              </a:extLst>
            </p:cNvPr>
            <p:cNvSpPr txBox="1"/>
            <p:nvPr/>
          </p:nvSpPr>
          <p:spPr>
            <a:xfrm rot="16200000">
              <a:off x="3246685" y="5618933"/>
              <a:ext cx="20003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CUMUATIVE GROWTH (MILLIONS)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0B750D-AAF0-48E4-8D11-B23E35EC9808}"/>
                </a:ext>
              </a:extLst>
            </p:cNvPr>
            <p:cNvSpPr txBox="1"/>
            <p:nvPr/>
          </p:nvSpPr>
          <p:spPr>
            <a:xfrm>
              <a:off x="4948193" y="6558384"/>
              <a:ext cx="5784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HOURS</a:t>
              </a:r>
              <a:endPara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3BEEDF3-5D73-4840-A687-C8BF312B9A3D}"/>
                </a:ext>
              </a:extLst>
            </p:cNvPr>
            <p:cNvCxnSpPr>
              <a:cxnSpLocks/>
            </p:cNvCxnSpPr>
            <p:nvPr/>
          </p:nvCxnSpPr>
          <p:spPr>
            <a:xfrm>
              <a:off x="4536265" y="5068241"/>
              <a:ext cx="0" cy="1411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026A086-DF86-4A80-BDE2-5751C2D8ED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264" y="6476791"/>
              <a:ext cx="1314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F72EA5-09B8-4046-8BEA-AB4708EACBAB}"/>
              </a:ext>
            </a:extLst>
          </p:cNvPr>
          <p:cNvCxnSpPr/>
          <p:nvPr/>
        </p:nvCxnSpPr>
        <p:spPr>
          <a:xfrm>
            <a:off x="2442350" y="2813284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Box 94">
            <a:extLst>
              <a:ext uri="{FF2B5EF4-FFF2-40B4-BE49-F238E27FC236}">
                <a16:creationId xmlns:a16="http://schemas.microsoft.com/office/drawing/2014/main" id="{31D7C5B6-B787-2D4D-BEC3-35A8B1CF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375" y="2705974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0" name="Text Box 94">
            <a:extLst>
              <a:ext uri="{FF2B5EF4-FFF2-40B4-BE49-F238E27FC236}">
                <a16:creationId xmlns:a16="http://schemas.microsoft.com/office/drawing/2014/main" id="{A29A8009-C4F6-3545-884E-710E8828E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623" y="3302059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D348D36-FA86-6847-BDBB-E83C6A6EF5D0}"/>
              </a:ext>
            </a:extLst>
          </p:cNvPr>
          <p:cNvCxnSpPr/>
          <p:nvPr/>
        </p:nvCxnSpPr>
        <p:spPr>
          <a:xfrm>
            <a:off x="2439730" y="2995802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035C885-2AE9-E04E-8ABB-F6E44C162DA0}"/>
              </a:ext>
            </a:extLst>
          </p:cNvPr>
          <p:cNvCxnSpPr/>
          <p:nvPr/>
        </p:nvCxnSpPr>
        <p:spPr>
          <a:xfrm>
            <a:off x="2440259" y="3417002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481579-11C2-0A4B-9F70-F91EDE289284}"/>
              </a:ext>
            </a:extLst>
          </p:cNvPr>
          <p:cNvCxnSpPr/>
          <p:nvPr/>
        </p:nvCxnSpPr>
        <p:spPr>
          <a:xfrm>
            <a:off x="2444088" y="3694669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 Box 94">
            <a:extLst>
              <a:ext uri="{FF2B5EF4-FFF2-40B4-BE49-F238E27FC236}">
                <a16:creationId xmlns:a16="http://schemas.microsoft.com/office/drawing/2014/main" id="{8E2ABE91-037A-F54B-A715-07F90D0B7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153" y="2900974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92" name="Text Box 94">
            <a:extLst>
              <a:ext uri="{FF2B5EF4-FFF2-40B4-BE49-F238E27FC236}">
                <a16:creationId xmlns:a16="http://schemas.microsoft.com/office/drawing/2014/main" id="{AE62E60C-716C-614C-9C07-D8963DD8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623" y="3586197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AED221A-9F63-3549-B84F-0AC9F008DDD8}"/>
              </a:ext>
            </a:extLst>
          </p:cNvPr>
          <p:cNvGrpSpPr/>
          <p:nvPr/>
        </p:nvGrpSpPr>
        <p:grpSpPr>
          <a:xfrm>
            <a:off x="7041617" y="1463289"/>
            <a:ext cx="87909" cy="142682"/>
            <a:chOff x="6522837" y="1856569"/>
            <a:chExt cx="87909" cy="142682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45C8FB0-A774-5345-B7E2-3876ED00904C}"/>
                </a:ext>
              </a:extLst>
            </p:cNvPr>
            <p:cNvCxnSpPr/>
            <p:nvPr/>
          </p:nvCxnSpPr>
          <p:spPr>
            <a:xfrm>
              <a:off x="6522837" y="1856569"/>
              <a:ext cx="85409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0FEBA99-4708-B54B-BC96-07005699C0B0}"/>
                </a:ext>
              </a:extLst>
            </p:cNvPr>
            <p:cNvCxnSpPr/>
            <p:nvPr/>
          </p:nvCxnSpPr>
          <p:spPr>
            <a:xfrm>
              <a:off x="6525337" y="1939429"/>
              <a:ext cx="85409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A82903C-22D2-D848-BF4E-72D98A188259}"/>
                </a:ext>
              </a:extLst>
            </p:cNvPr>
            <p:cNvCxnSpPr/>
            <p:nvPr/>
          </p:nvCxnSpPr>
          <p:spPr>
            <a:xfrm>
              <a:off x="6525337" y="1999251"/>
              <a:ext cx="85409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9838CE3-80F1-5E4F-81A3-FB2A7A6C1CBD}"/>
              </a:ext>
            </a:extLst>
          </p:cNvPr>
          <p:cNvCxnSpPr/>
          <p:nvPr/>
        </p:nvCxnSpPr>
        <p:spPr>
          <a:xfrm>
            <a:off x="4111218" y="1509535"/>
            <a:ext cx="85409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8E9223E-37AD-274E-93DC-6A8973C9A79F}"/>
              </a:ext>
            </a:extLst>
          </p:cNvPr>
          <p:cNvCxnSpPr/>
          <p:nvPr/>
        </p:nvCxnSpPr>
        <p:spPr>
          <a:xfrm>
            <a:off x="4113718" y="1585021"/>
            <a:ext cx="85409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1149A5C-36B2-2A47-BFE7-0362E8ED5FC9}"/>
              </a:ext>
            </a:extLst>
          </p:cNvPr>
          <p:cNvCxnSpPr/>
          <p:nvPr/>
        </p:nvCxnSpPr>
        <p:spPr>
          <a:xfrm>
            <a:off x="4113718" y="1644843"/>
            <a:ext cx="85409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FA00761-8890-734D-B828-03CBDC7112FB}"/>
              </a:ext>
            </a:extLst>
          </p:cNvPr>
          <p:cNvGrpSpPr/>
          <p:nvPr/>
        </p:nvGrpSpPr>
        <p:grpSpPr>
          <a:xfrm>
            <a:off x="4114980" y="2091685"/>
            <a:ext cx="637567" cy="261610"/>
            <a:chOff x="6672749" y="2617238"/>
            <a:chExt cx="637567" cy="261610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AD2BD44-BFC4-084C-A45B-453F2F655106}"/>
                </a:ext>
              </a:extLst>
            </p:cNvPr>
            <p:cNvSpPr txBox="1"/>
            <p:nvPr/>
          </p:nvSpPr>
          <p:spPr>
            <a:xfrm>
              <a:off x="6676809" y="2617238"/>
              <a:ext cx="6335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KH2F1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3C6A6AB-FDA3-FB48-AEDB-2DE1CE2265BC}"/>
                </a:ext>
              </a:extLst>
            </p:cNvPr>
            <p:cNvCxnSpPr>
              <a:cxnSpLocks/>
            </p:cNvCxnSpPr>
            <p:nvPr/>
          </p:nvCxnSpPr>
          <p:spPr>
            <a:xfrm>
              <a:off x="6672749" y="2748043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3FB6A7-2379-5D45-91C8-838C19E682F9}"/>
              </a:ext>
            </a:extLst>
          </p:cNvPr>
          <p:cNvGrpSpPr/>
          <p:nvPr/>
        </p:nvGrpSpPr>
        <p:grpSpPr>
          <a:xfrm>
            <a:off x="4106480" y="2261620"/>
            <a:ext cx="461236" cy="261610"/>
            <a:chOff x="6672749" y="2651422"/>
            <a:chExt cx="461236" cy="261610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FEF12C7E-EFBA-E749-8E88-4083AEDFA455}"/>
                </a:ext>
              </a:extLst>
            </p:cNvPr>
            <p:cNvSpPr txBox="1"/>
            <p:nvPr/>
          </p:nvSpPr>
          <p:spPr>
            <a:xfrm>
              <a:off x="6676809" y="2651422"/>
              <a:ext cx="4571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IgG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EB283DD-45BA-2942-AF42-F3DDF77B61B0}"/>
                </a:ext>
              </a:extLst>
            </p:cNvPr>
            <p:cNvCxnSpPr>
              <a:cxnSpLocks/>
            </p:cNvCxnSpPr>
            <p:nvPr/>
          </p:nvCxnSpPr>
          <p:spPr>
            <a:xfrm>
              <a:off x="6672749" y="2748043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37E9FF-00B7-404F-B84A-D3F39EDED608}"/>
              </a:ext>
            </a:extLst>
          </p:cNvPr>
          <p:cNvGrpSpPr/>
          <p:nvPr/>
        </p:nvGrpSpPr>
        <p:grpSpPr>
          <a:xfrm>
            <a:off x="7046250" y="2241050"/>
            <a:ext cx="461236" cy="261610"/>
            <a:chOff x="6672749" y="2651422"/>
            <a:chExt cx="461236" cy="261610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43425CC-4232-BC4C-BD97-C53BC603F830}"/>
                </a:ext>
              </a:extLst>
            </p:cNvPr>
            <p:cNvSpPr txBox="1"/>
            <p:nvPr/>
          </p:nvSpPr>
          <p:spPr>
            <a:xfrm>
              <a:off x="6676809" y="2651422"/>
              <a:ext cx="4571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IgG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F2B1059-CE27-084C-900B-688DC56C357F}"/>
                </a:ext>
              </a:extLst>
            </p:cNvPr>
            <p:cNvCxnSpPr>
              <a:cxnSpLocks/>
            </p:cNvCxnSpPr>
            <p:nvPr/>
          </p:nvCxnSpPr>
          <p:spPr>
            <a:xfrm>
              <a:off x="6672749" y="2748043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490693-9A67-AD4C-8178-82D201D74BD3}"/>
              </a:ext>
            </a:extLst>
          </p:cNvPr>
          <p:cNvGrpSpPr/>
          <p:nvPr/>
        </p:nvGrpSpPr>
        <p:grpSpPr>
          <a:xfrm>
            <a:off x="1915854" y="2088124"/>
            <a:ext cx="633507" cy="261610"/>
            <a:chOff x="1388528" y="2497806"/>
            <a:chExt cx="633507" cy="261610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3D84C5C-A965-B941-B244-A654557195D2}"/>
                </a:ext>
              </a:extLst>
            </p:cNvPr>
            <p:cNvSpPr txBox="1"/>
            <p:nvPr/>
          </p:nvSpPr>
          <p:spPr>
            <a:xfrm>
              <a:off x="1388528" y="2497806"/>
              <a:ext cx="6335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KH2F1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93FABCF-FADF-274F-848B-D16493515813}"/>
                </a:ext>
              </a:extLst>
            </p:cNvPr>
            <p:cNvCxnSpPr>
              <a:cxnSpLocks/>
            </p:cNvCxnSpPr>
            <p:nvPr/>
          </p:nvCxnSpPr>
          <p:spPr>
            <a:xfrm>
              <a:off x="1910942" y="2628611"/>
              <a:ext cx="8540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68DC80E-D7ED-BA4A-A4CA-F627F3E58089}"/>
              </a:ext>
            </a:extLst>
          </p:cNvPr>
          <p:cNvSpPr txBox="1"/>
          <p:nvPr/>
        </p:nvSpPr>
        <p:spPr>
          <a:xfrm>
            <a:off x="4103523" y="3214644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RESC2</a:t>
            </a:r>
          </a:p>
        </p:txBody>
      </p:sp>
      <p:sp>
        <p:nvSpPr>
          <p:cNvPr id="102" name="Text Box 94">
            <a:extLst>
              <a:ext uri="{FF2B5EF4-FFF2-40B4-BE49-F238E27FC236}">
                <a16:creationId xmlns:a16="http://schemas.microsoft.com/office/drawing/2014/main" id="{EA8B760C-F2AF-BC46-84A6-19ED2862F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394" y="3287703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A44C17-83C8-F04C-B5A2-90FC74A8DBEA}"/>
              </a:ext>
            </a:extLst>
          </p:cNvPr>
          <p:cNvCxnSpPr>
            <a:cxnSpLocks/>
          </p:cNvCxnSpPr>
          <p:nvPr/>
        </p:nvCxnSpPr>
        <p:spPr>
          <a:xfrm>
            <a:off x="4996820" y="2592696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31A3A8-3B0C-714F-9199-E91EAD3A8C55}"/>
              </a:ext>
            </a:extLst>
          </p:cNvPr>
          <p:cNvCxnSpPr>
            <a:cxnSpLocks/>
          </p:cNvCxnSpPr>
          <p:nvPr/>
        </p:nvCxnSpPr>
        <p:spPr>
          <a:xfrm>
            <a:off x="4996821" y="2364096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7CCC2EE-79C5-194D-A6B0-C02B5B6FAC40}"/>
              </a:ext>
            </a:extLst>
          </p:cNvPr>
          <p:cNvCxnSpPr>
            <a:cxnSpLocks/>
          </p:cNvCxnSpPr>
          <p:nvPr/>
        </p:nvCxnSpPr>
        <p:spPr>
          <a:xfrm>
            <a:off x="5001119" y="1868796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9D970CE-FF2A-4D42-8757-623E75B5E203}"/>
              </a:ext>
            </a:extLst>
          </p:cNvPr>
          <p:cNvCxnSpPr>
            <a:cxnSpLocks/>
          </p:cNvCxnSpPr>
          <p:nvPr/>
        </p:nvCxnSpPr>
        <p:spPr>
          <a:xfrm>
            <a:off x="4996821" y="2021196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1C12B4A0-2D18-994B-8737-000CC3B70C42}"/>
              </a:ext>
            </a:extLst>
          </p:cNvPr>
          <p:cNvSpPr txBox="1"/>
          <p:nvPr/>
        </p:nvSpPr>
        <p:spPr>
          <a:xfrm>
            <a:off x="7043189" y="2071558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KH2F1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D7CEAB3-12FF-574C-9982-56ECC2CFE0BE}"/>
              </a:ext>
            </a:extLst>
          </p:cNvPr>
          <p:cNvCxnSpPr>
            <a:cxnSpLocks/>
          </p:cNvCxnSpPr>
          <p:nvPr/>
        </p:nvCxnSpPr>
        <p:spPr>
          <a:xfrm>
            <a:off x="6838750" y="3951344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7851D02-0180-DE43-92F4-BE60E05C7FEF}"/>
              </a:ext>
            </a:extLst>
          </p:cNvPr>
          <p:cNvSpPr txBox="1"/>
          <p:nvPr/>
        </p:nvSpPr>
        <p:spPr>
          <a:xfrm>
            <a:off x="7053742" y="3949635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KREL1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1006E3-5E5E-BE42-9099-828348DBAFEF}"/>
              </a:ext>
            </a:extLst>
          </p:cNvPr>
          <p:cNvSpPr txBox="1"/>
          <p:nvPr/>
        </p:nvSpPr>
        <p:spPr>
          <a:xfrm>
            <a:off x="4103523" y="395516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KREL1</a:t>
            </a:r>
          </a:p>
        </p:txBody>
      </p:sp>
      <p:sp>
        <p:nvSpPr>
          <p:cNvPr id="111" name="Text Box 94">
            <a:extLst>
              <a:ext uri="{FF2B5EF4-FFF2-40B4-BE49-F238E27FC236}">
                <a16:creationId xmlns:a16="http://schemas.microsoft.com/office/drawing/2014/main" id="{C639BEDE-F638-6A4C-BE3F-BA2E7414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394" y="2877123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12" name="Text Box 94">
            <a:extLst>
              <a:ext uri="{FF2B5EF4-FFF2-40B4-BE49-F238E27FC236}">
                <a16:creationId xmlns:a16="http://schemas.microsoft.com/office/drawing/2014/main" id="{C8795F30-1DA1-FF46-9863-CC9F4AE4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20" y="2686370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13" name="Text Box 94">
            <a:extLst>
              <a:ext uri="{FF2B5EF4-FFF2-40B4-BE49-F238E27FC236}">
                <a16:creationId xmlns:a16="http://schemas.microsoft.com/office/drawing/2014/main" id="{4585E296-7A33-6A44-95B5-E50F99B1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22" y="1407992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CDDFB1-EEE7-BE42-809C-3B8C73D76F6A}"/>
              </a:ext>
            </a:extLst>
          </p:cNvPr>
          <p:cNvSpPr txBox="1"/>
          <p:nvPr/>
        </p:nvSpPr>
        <p:spPr>
          <a:xfrm>
            <a:off x="2484172" y="970535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0    3    4   </a:t>
            </a:r>
            <a:r>
              <a:rPr lang="en-US" sz="1000" b="1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</a:t>
            </a:r>
            <a:r>
              <a:rPr lang="en-US" sz="1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  </a:t>
            </a:r>
            <a:r>
              <a:rPr lang="en-US" sz="9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0      3     4     </a:t>
            </a:r>
            <a:r>
              <a:rPr lang="en-US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Tet (days)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AB2F3AE-D774-BB4C-8184-CCE205FDC0C5}"/>
              </a:ext>
            </a:extLst>
          </p:cNvPr>
          <p:cNvSpPr txBox="1"/>
          <p:nvPr/>
        </p:nvSpPr>
        <p:spPr>
          <a:xfrm>
            <a:off x="5069138" y="767018"/>
            <a:ext cx="6623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Extract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AB289E3-08E3-E545-B257-0778B89566E0}"/>
              </a:ext>
            </a:extLst>
          </p:cNvPr>
          <p:cNvCxnSpPr/>
          <p:nvPr/>
        </p:nvCxnSpPr>
        <p:spPr>
          <a:xfrm>
            <a:off x="2441432" y="1657719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8D1F09C-2AD5-4544-821F-D1765A928A9B}"/>
              </a:ext>
            </a:extLst>
          </p:cNvPr>
          <p:cNvCxnSpPr/>
          <p:nvPr/>
        </p:nvCxnSpPr>
        <p:spPr>
          <a:xfrm>
            <a:off x="2439915" y="1503747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6E7F272-3C4A-6C43-96F4-CF62CDC45F3A}"/>
              </a:ext>
            </a:extLst>
          </p:cNvPr>
          <p:cNvCxnSpPr>
            <a:cxnSpLocks/>
          </p:cNvCxnSpPr>
          <p:nvPr/>
        </p:nvCxnSpPr>
        <p:spPr>
          <a:xfrm>
            <a:off x="4091965" y="4084632"/>
            <a:ext cx="85409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94A0CDA-D4D0-1446-B5FA-3DB4D5EC6206}"/>
              </a:ext>
            </a:extLst>
          </p:cNvPr>
          <p:cNvCxnSpPr>
            <a:cxnSpLocks/>
          </p:cNvCxnSpPr>
          <p:nvPr/>
        </p:nvCxnSpPr>
        <p:spPr>
          <a:xfrm>
            <a:off x="4091965" y="3351168"/>
            <a:ext cx="85409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A457BF1-9CBD-FC43-A951-2876D7F33B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3" t="2059"/>
          <a:stretch/>
        </p:blipFill>
        <p:spPr>
          <a:xfrm>
            <a:off x="2491099" y="1183913"/>
            <a:ext cx="807629" cy="555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9321795-820F-CF40-B279-7E96913D45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1" r="9059" b="6172"/>
          <a:stretch/>
        </p:blipFill>
        <p:spPr>
          <a:xfrm>
            <a:off x="3348902" y="1183913"/>
            <a:ext cx="783550" cy="553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9EEDD417-AE1B-F849-81FC-46DD3BCE8D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3" t="638" b="18722"/>
          <a:stretch/>
        </p:blipFill>
        <p:spPr>
          <a:xfrm>
            <a:off x="2491350" y="2758951"/>
            <a:ext cx="808273" cy="1098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33B0C0D-909B-A843-B588-589DAA79D9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9228" r="8796" b="16385"/>
          <a:stretch/>
        </p:blipFill>
        <p:spPr>
          <a:xfrm>
            <a:off x="3344286" y="2760441"/>
            <a:ext cx="783550" cy="1103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2F848F4A-C1C6-C344-8CCC-F13F0F96BC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882"/>
          <a:stretch/>
        </p:blipFill>
        <p:spPr>
          <a:xfrm>
            <a:off x="3349729" y="3904602"/>
            <a:ext cx="783550" cy="48438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98A62DC-2EF3-2640-9DB9-10D25622CCDD}"/>
              </a:ext>
            </a:extLst>
          </p:cNvPr>
          <p:cNvCxnSpPr>
            <a:cxnSpLocks/>
          </p:cNvCxnSpPr>
          <p:nvPr/>
        </p:nvCxnSpPr>
        <p:spPr>
          <a:xfrm>
            <a:off x="2559371" y="981045"/>
            <a:ext cx="5652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87F8968-AF64-3B4D-B1F0-5849C04BA069}"/>
              </a:ext>
            </a:extLst>
          </p:cNvPr>
          <p:cNvCxnSpPr>
            <a:cxnSpLocks/>
          </p:cNvCxnSpPr>
          <p:nvPr/>
        </p:nvCxnSpPr>
        <p:spPr>
          <a:xfrm>
            <a:off x="3426482" y="981045"/>
            <a:ext cx="629483" cy="1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3CD990E6-D0DC-654F-B4C4-057176EFBB5F}"/>
              </a:ext>
            </a:extLst>
          </p:cNvPr>
          <p:cNvSpPr txBox="1"/>
          <p:nvPr/>
        </p:nvSpPr>
        <p:spPr>
          <a:xfrm>
            <a:off x="2521361" y="767018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Extract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D7AB4CE-4FEC-8446-ADE5-0084B86C0F56}"/>
              </a:ext>
            </a:extLst>
          </p:cNvPr>
          <p:cNvSpPr txBox="1"/>
          <p:nvPr/>
        </p:nvSpPr>
        <p:spPr>
          <a:xfrm>
            <a:off x="3358774" y="767018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RESC6-IP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4A25ED3-1EAF-D04B-9F03-8C67156C75B4}"/>
              </a:ext>
            </a:extLst>
          </p:cNvPr>
          <p:cNvSpPr txBox="1"/>
          <p:nvPr/>
        </p:nvSpPr>
        <p:spPr>
          <a:xfrm>
            <a:off x="2905212" y="567955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KH2F1-RNAi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522AAA0-27BB-5748-93EA-1F17C2E5BFAD}"/>
              </a:ext>
            </a:extLst>
          </p:cNvPr>
          <p:cNvCxnSpPr>
            <a:cxnSpLocks/>
          </p:cNvCxnSpPr>
          <p:nvPr/>
        </p:nvCxnSpPr>
        <p:spPr>
          <a:xfrm>
            <a:off x="2546219" y="778858"/>
            <a:ext cx="1554480" cy="9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1CCCC56A-6632-6044-85E1-96ADAA4EB6F7}"/>
              </a:ext>
            </a:extLst>
          </p:cNvPr>
          <p:cNvSpPr txBox="1"/>
          <p:nvPr/>
        </p:nvSpPr>
        <p:spPr>
          <a:xfrm>
            <a:off x="4121799" y="1385220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KREH2</a:t>
            </a:r>
          </a:p>
        </p:txBody>
      </p:sp>
      <p:sp>
        <p:nvSpPr>
          <p:cNvPr id="132" name="Text Box 94">
            <a:extLst>
              <a:ext uri="{FF2B5EF4-FFF2-40B4-BE49-F238E27FC236}">
                <a16:creationId xmlns:a16="http://schemas.microsoft.com/office/drawing/2014/main" id="{3519F5B0-7F13-DA44-A8DE-43CFF5273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47" y="1396025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133" name="Text Box 94">
            <a:extLst>
              <a:ext uri="{FF2B5EF4-FFF2-40B4-BE49-F238E27FC236}">
                <a16:creationId xmlns:a16="http://schemas.microsoft.com/office/drawing/2014/main" id="{0F89BAB8-D242-D34C-A8A5-06BBA480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325" y="1549997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22EF08A-FD99-4C45-8563-674632EA92D4}"/>
              </a:ext>
            </a:extLst>
          </p:cNvPr>
          <p:cNvCxnSpPr>
            <a:cxnSpLocks/>
          </p:cNvCxnSpPr>
          <p:nvPr/>
        </p:nvCxnSpPr>
        <p:spPr>
          <a:xfrm>
            <a:off x="4999045" y="1509878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DC6BED0-D841-6046-873A-F43978B3A959}"/>
              </a:ext>
            </a:extLst>
          </p:cNvPr>
          <p:cNvCxnSpPr>
            <a:cxnSpLocks/>
          </p:cNvCxnSpPr>
          <p:nvPr/>
        </p:nvCxnSpPr>
        <p:spPr>
          <a:xfrm>
            <a:off x="5000314" y="1660043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9ACC870-6BE0-C04C-BA11-1ED174DFFBC1}"/>
              </a:ext>
            </a:extLst>
          </p:cNvPr>
          <p:cNvCxnSpPr>
            <a:cxnSpLocks/>
          </p:cNvCxnSpPr>
          <p:nvPr/>
        </p:nvCxnSpPr>
        <p:spPr>
          <a:xfrm>
            <a:off x="5012716" y="2794858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B21D7BB-8279-2F46-A65A-B6AF7D09C7EB}"/>
              </a:ext>
            </a:extLst>
          </p:cNvPr>
          <p:cNvCxnSpPr>
            <a:cxnSpLocks/>
          </p:cNvCxnSpPr>
          <p:nvPr/>
        </p:nvCxnSpPr>
        <p:spPr>
          <a:xfrm>
            <a:off x="5012715" y="2982850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844856A-EBB9-1F4A-BB2D-40F32552C0FC}"/>
              </a:ext>
            </a:extLst>
          </p:cNvPr>
          <p:cNvCxnSpPr>
            <a:cxnSpLocks/>
          </p:cNvCxnSpPr>
          <p:nvPr/>
        </p:nvCxnSpPr>
        <p:spPr>
          <a:xfrm>
            <a:off x="5012715" y="3395662"/>
            <a:ext cx="1097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8316FAC-B2D2-0A43-B27F-470FCF46FF4E}"/>
              </a:ext>
            </a:extLst>
          </p:cNvPr>
          <p:cNvCxnSpPr>
            <a:cxnSpLocks/>
          </p:cNvCxnSpPr>
          <p:nvPr/>
        </p:nvCxnSpPr>
        <p:spPr>
          <a:xfrm>
            <a:off x="5016116" y="3670615"/>
            <a:ext cx="1097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4B9C770-0AC5-CB40-A232-C9AA2221740B}"/>
              </a:ext>
            </a:extLst>
          </p:cNvPr>
          <p:cNvSpPr txBox="1"/>
          <p:nvPr/>
        </p:nvSpPr>
        <p:spPr>
          <a:xfrm>
            <a:off x="7057721" y="1331116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KREH2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31CE364-15F7-954D-8919-C2AA88511B4C}"/>
              </a:ext>
            </a:extLst>
          </p:cNvPr>
          <p:cNvCxnSpPr>
            <a:cxnSpLocks/>
          </p:cNvCxnSpPr>
          <p:nvPr/>
        </p:nvCxnSpPr>
        <p:spPr>
          <a:xfrm>
            <a:off x="7039231" y="4081291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036038A-BEF6-1848-9FF9-B40775906F5D}"/>
              </a:ext>
            </a:extLst>
          </p:cNvPr>
          <p:cNvCxnSpPr>
            <a:cxnSpLocks/>
          </p:cNvCxnSpPr>
          <p:nvPr/>
        </p:nvCxnSpPr>
        <p:spPr>
          <a:xfrm>
            <a:off x="7043189" y="3309514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" name="Picture 142">
            <a:extLst>
              <a:ext uri="{FF2B5EF4-FFF2-40B4-BE49-F238E27FC236}">
                <a16:creationId xmlns:a16="http://schemas.microsoft.com/office/drawing/2014/main" id="{0CF78B09-E0EA-F84B-A747-BCE54203C33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8" t="23878" r="4753" b="58171"/>
          <a:stretch/>
        </p:blipFill>
        <p:spPr>
          <a:xfrm>
            <a:off x="5053350" y="1181360"/>
            <a:ext cx="2018872" cy="552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F1A4CB3D-5F0F-4944-AB2F-5497D3FECA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" t="16162" r="2773" b="53107"/>
          <a:stretch/>
        </p:blipFill>
        <p:spPr>
          <a:xfrm>
            <a:off x="5059878" y="2759043"/>
            <a:ext cx="2004958" cy="1087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621C336-3A29-2340-A4C5-7267CE80B95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34266" r="70839" b="27544"/>
          <a:stretch/>
        </p:blipFill>
        <p:spPr>
          <a:xfrm rot="5400000">
            <a:off x="5821856" y="3131589"/>
            <a:ext cx="484389" cy="2008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099F730A-468C-9E47-8F13-52E06BFCA4FE}"/>
              </a:ext>
            </a:extLst>
          </p:cNvPr>
          <p:cNvSpPr txBox="1"/>
          <p:nvPr/>
        </p:nvSpPr>
        <p:spPr>
          <a:xfrm>
            <a:off x="5045649" y="970535"/>
            <a:ext cx="2807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0   3    4   </a:t>
            </a:r>
            <a:r>
              <a:rPr lang="en-US" sz="1000" b="1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</a:t>
            </a:r>
            <a:r>
              <a:rPr lang="en-US" sz="1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 0   3    4    0   3   4    </a:t>
            </a:r>
            <a:r>
              <a:rPr lang="en-US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Tet (days)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52F6CDA-8C40-AB4A-A5D2-DCB7839DC725}"/>
              </a:ext>
            </a:extLst>
          </p:cNvPr>
          <p:cNvSpPr txBox="1"/>
          <p:nvPr/>
        </p:nvSpPr>
        <p:spPr>
          <a:xfrm>
            <a:off x="7059631" y="3186731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RESC2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472C259-295C-474F-9E7D-E3A0065E9EB1}"/>
              </a:ext>
            </a:extLst>
          </p:cNvPr>
          <p:cNvCxnSpPr/>
          <p:nvPr/>
        </p:nvCxnSpPr>
        <p:spPr>
          <a:xfrm>
            <a:off x="5134627" y="982692"/>
            <a:ext cx="5253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7B4E765-C6EB-0E44-9B7E-C3A5F4487EA8}"/>
              </a:ext>
            </a:extLst>
          </p:cNvPr>
          <p:cNvCxnSpPr/>
          <p:nvPr/>
        </p:nvCxnSpPr>
        <p:spPr>
          <a:xfrm>
            <a:off x="5895201" y="982903"/>
            <a:ext cx="5253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8FF8527-22AF-004C-AFE1-6D1B2F365EBE}"/>
              </a:ext>
            </a:extLst>
          </p:cNvPr>
          <p:cNvCxnSpPr/>
          <p:nvPr/>
        </p:nvCxnSpPr>
        <p:spPr>
          <a:xfrm>
            <a:off x="6504088" y="982903"/>
            <a:ext cx="5253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A0E76E6-AC1C-7A46-AF36-C1B71E9EE3D9}"/>
              </a:ext>
            </a:extLst>
          </p:cNvPr>
          <p:cNvSpPr txBox="1"/>
          <p:nvPr/>
        </p:nvSpPr>
        <p:spPr>
          <a:xfrm>
            <a:off x="5740333" y="767018"/>
            <a:ext cx="8130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KH2F1-IP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689D617-0943-2B42-A203-DFF1DC50FBAD}"/>
              </a:ext>
            </a:extLst>
          </p:cNvPr>
          <p:cNvSpPr txBox="1"/>
          <p:nvPr/>
        </p:nvSpPr>
        <p:spPr>
          <a:xfrm>
            <a:off x="6419810" y="767018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RESC6-IP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219A6FF-04E7-0743-954E-9D07A3FE3061}"/>
              </a:ext>
            </a:extLst>
          </p:cNvPr>
          <p:cNvSpPr txBox="1"/>
          <p:nvPr/>
        </p:nvSpPr>
        <p:spPr>
          <a:xfrm>
            <a:off x="5588937" y="571544"/>
            <a:ext cx="1058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KREH2-RNAi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672E8EB-0F01-2C43-938A-6C2C578BAF16}"/>
              </a:ext>
            </a:extLst>
          </p:cNvPr>
          <p:cNvCxnSpPr/>
          <p:nvPr/>
        </p:nvCxnSpPr>
        <p:spPr>
          <a:xfrm>
            <a:off x="5165914" y="786029"/>
            <a:ext cx="18310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Text Box 94">
            <a:extLst>
              <a:ext uri="{FF2B5EF4-FFF2-40B4-BE49-F238E27FC236}">
                <a16:creationId xmlns:a16="http://schemas.microsoft.com/office/drawing/2014/main" id="{3FA3DAA9-0555-834F-BCF9-2B65F38B0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970" y="1552321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156" name="Text Box 94">
            <a:extLst>
              <a:ext uri="{FF2B5EF4-FFF2-40B4-BE49-F238E27FC236}">
                <a16:creationId xmlns:a16="http://schemas.microsoft.com/office/drawing/2014/main" id="{174F1260-40CB-EE49-9210-A4AFB949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394" y="3564037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20D1FD6-1CC5-0844-A082-40CA1F008492}"/>
              </a:ext>
            </a:extLst>
          </p:cNvPr>
          <p:cNvCxnSpPr>
            <a:cxnSpLocks/>
          </p:cNvCxnSpPr>
          <p:nvPr/>
        </p:nvCxnSpPr>
        <p:spPr>
          <a:xfrm>
            <a:off x="7039129" y="2202363"/>
            <a:ext cx="8540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8" name="Picture 157">
            <a:extLst>
              <a:ext uri="{FF2B5EF4-FFF2-40B4-BE49-F238E27FC236}">
                <a16:creationId xmlns:a16="http://schemas.microsoft.com/office/drawing/2014/main" id="{F1CB02B9-ED3C-D14E-811A-02E3FAD41C7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24875" r="54932" b="45493"/>
          <a:stretch/>
        </p:blipFill>
        <p:spPr>
          <a:xfrm>
            <a:off x="2490523" y="1791456"/>
            <a:ext cx="809100" cy="921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1048B9B5-83AC-D441-85EE-0A938A1B887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4409" r="1969" b="54463"/>
          <a:stretch/>
        </p:blipFill>
        <p:spPr>
          <a:xfrm>
            <a:off x="5062927" y="1784941"/>
            <a:ext cx="2009296" cy="92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3AF1463-9F77-C542-9E2B-FD4771DC2E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72" t="24109" r="1352" b="46258"/>
          <a:stretch/>
        </p:blipFill>
        <p:spPr>
          <a:xfrm>
            <a:off x="3345957" y="1793365"/>
            <a:ext cx="783549" cy="921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1" name="Text Box 94">
            <a:extLst>
              <a:ext uri="{FF2B5EF4-FFF2-40B4-BE49-F238E27FC236}">
                <a16:creationId xmlns:a16="http://schemas.microsoft.com/office/drawing/2014/main" id="{65DADA35-69F1-944A-B603-A0B7B16E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25" y="2249796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62" name="Text Box 94">
            <a:extLst>
              <a:ext uri="{FF2B5EF4-FFF2-40B4-BE49-F238E27FC236}">
                <a16:creationId xmlns:a16="http://schemas.microsoft.com/office/drawing/2014/main" id="{C0CA0003-774B-614A-85B4-CEF8E74DD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867" y="1761074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3" name="Text Box 94">
            <a:extLst>
              <a:ext uri="{FF2B5EF4-FFF2-40B4-BE49-F238E27FC236}">
                <a16:creationId xmlns:a16="http://schemas.microsoft.com/office/drawing/2014/main" id="{7A088A4C-DF2C-6840-9FFA-2959900E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268" y="1907740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64" name="Text Box 94">
            <a:extLst>
              <a:ext uri="{FF2B5EF4-FFF2-40B4-BE49-F238E27FC236}">
                <a16:creationId xmlns:a16="http://schemas.microsoft.com/office/drawing/2014/main" id="{658C7B3F-C298-974C-8ED2-3B23E347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074" y="2481500"/>
            <a:ext cx="4375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984AA615-5237-004D-9BB1-A8350A0B62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4285" y="2762105"/>
            <a:ext cx="784503" cy="322196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C6CBDA24-1432-434B-828C-5BED5AABAE8F}"/>
              </a:ext>
            </a:extLst>
          </p:cNvPr>
          <p:cNvSpPr txBox="1"/>
          <p:nvPr/>
        </p:nvSpPr>
        <p:spPr>
          <a:xfrm>
            <a:off x="2497657" y="3821693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1    2    3    </a:t>
            </a:r>
            <a:endParaRPr lang="en-US" sz="9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3B1B1D7-749C-A943-B04A-F3DB69860643}"/>
              </a:ext>
            </a:extLst>
          </p:cNvPr>
          <p:cNvSpPr txBox="1"/>
          <p:nvPr/>
        </p:nvSpPr>
        <p:spPr>
          <a:xfrm>
            <a:off x="3332507" y="4359141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4      5     6   </a:t>
            </a:r>
            <a:endParaRPr lang="en-US" sz="9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245181B-0962-E94E-A1AA-AC6FADE37EA0}"/>
              </a:ext>
            </a:extLst>
          </p:cNvPr>
          <p:cNvSpPr txBox="1"/>
          <p:nvPr/>
        </p:nvSpPr>
        <p:spPr>
          <a:xfrm>
            <a:off x="5042729" y="4348255"/>
            <a:ext cx="1005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1    2    3      </a:t>
            </a:r>
            <a:endParaRPr lang="en-US" sz="9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2B40940-349B-F843-9FB4-54C88F71C6C2}"/>
              </a:ext>
            </a:extLst>
          </p:cNvPr>
          <p:cNvSpPr txBox="1"/>
          <p:nvPr/>
        </p:nvSpPr>
        <p:spPr>
          <a:xfrm>
            <a:off x="5826379" y="4348255"/>
            <a:ext cx="1375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4     5    6    7    8    9  </a:t>
            </a:r>
            <a:endParaRPr lang="en-US" sz="9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149F65B-77C3-1D49-A3D8-6E8C59F2C4DC}"/>
              </a:ext>
            </a:extLst>
          </p:cNvPr>
          <p:cNvSpPr txBox="1"/>
          <p:nvPr/>
        </p:nvSpPr>
        <p:spPr>
          <a:xfrm>
            <a:off x="2180903" y="585423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A9E8104-0409-CF45-8275-3126D5CF4281}"/>
              </a:ext>
            </a:extLst>
          </p:cNvPr>
          <p:cNvSpPr txBox="1"/>
          <p:nvPr/>
        </p:nvSpPr>
        <p:spPr>
          <a:xfrm>
            <a:off x="4753403" y="584646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1607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39">
            <a:extLst>
              <a:ext uri="{FF2B5EF4-FFF2-40B4-BE49-F238E27FC236}">
                <a16:creationId xmlns:a16="http://schemas.microsoft.com/office/drawing/2014/main" id="{60555F38-4D0B-1F43-8938-30DCD1D6DB0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1168" t="32173" b="31861"/>
          <a:stretch/>
        </p:blipFill>
        <p:spPr>
          <a:xfrm>
            <a:off x="958064" y="2809264"/>
            <a:ext cx="7571231" cy="203565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F957799D-D072-F94C-A1A8-4526ABD341C1}"/>
              </a:ext>
            </a:extLst>
          </p:cNvPr>
          <p:cNvSpPr txBox="1"/>
          <p:nvPr/>
        </p:nvSpPr>
        <p:spPr>
          <a:xfrm>
            <a:off x="6720882" y="6454116"/>
            <a:ext cx="8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Fig. S3</a:t>
            </a: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EEBD880D-228C-47AD-96C2-CCE095017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7" t="11919" r="1259"/>
          <a:stretch/>
        </p:blipFill>
        <p:spPr>
          <a:xfrm>
            <a:off x="930074" y="3341887"/>
            <a:ext cx="3632998" cy="1253915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E92DE4F3-1AB9-43E2-9D25-26A4F6E6F9FC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935" t="5350" r="977"/>
          <a:stretch/>
        </p:blipFill>
        <p:spPr>
          <a:xfrm>
            <a:off x="4547616" y="3382734"/>
            <a:ext cx="3922776" cy="1253915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A10955F2-0445-EF44-BF79-645C06B12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64" y="4488489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A2A961D-5041-664A-AF32-F80C9815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45" y="4488489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9997CE0-F644-E143-974B-2C310B79B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726" y="4488489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9A82671-0EFB-5842-88D4-680FE04F1253}"/>
              </a:ext>
            </a:extLst>
          </p:cNvPr>
          <p:cNvGrpSpPr/>
          <p:nvPr/>
        </p:nvGrpSpPr>
        <p:grpSpPr>
          <a:xfrm>
            <a:off x="2667669" y="4490581"/>
            <a:ext cx="2180370" cy="243323"/>
            <a:chOff x="1216025" y="6313484"/>
            <a:chExt cx="1825620" cy="246221"/>
          </a:xfrm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077DABC2-F76F-AA46-A5A7-17A9AB10C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025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91B9573-EEA4-D343-BDA3-8D5C11383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720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1FA0885B-AB71-A542-85A2-541482B71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420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2F6F64FE-91BC-C646-8421-E8ADBC107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120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888B74A7-83C6-3D4A-981B-FC1750542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193" y="4490581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5513E1E-9433-EB48-A645-5CEE1D65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068" y="4490581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7982B571-D1A2-654E-8D33-ECC18EC65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949" y="4490581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7F299F6-6EDD-F84D-90DE-303CEF89A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830" y="4490581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9B75194-0657-7C40-9ED4-83BD32A0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773" y="4490581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E462085-6D3B-1243-A6A2-6122F22A8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648" y="4490581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6B0F723-E026-41EB-AF4D-2E0E0A31FA29}"/>
              </a:ext>
            </a:extLst>
          </p:cNvPr>
          <p:cNvSpPr/>
          <p:nvPr/>
        </p:nvSpPr>
        <p:spPr>
          <a:xfrm>
            <a:off x="7202049" y="3886832"/>
            <a:ext cx="908541" cy="1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Triangle 241"/>
          <p:cNvSpPr/>
          <p:nvPr/>
        </p:nvSpPr>
        <p:spPr>
          <a:xfrm flipV="1">
            <a:off x="2164203" y="3747822"/>
            <a:ext cx="97074" cy="177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riangle 243"/>
          <p:cNvSpPr/>
          <p:nvPr/>
        </p:nvSpPr>
        <p:spPr>
          <a:xfrm flipV="1">
            <a:off x="2165668" y="4396740"/>
            <a:ext cx="97074" cy="1554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5" name="Straight Connector 244"/>
          <p:cNvCxnSpPr/>
          <p:nvPr/>
        </p:nvCxnSpPr>
        <p:spPr>
          <a:xfrm>
            <a:off x="4532541" y="4017010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" name="Picture 378">
            <a:extLst>
              <a:ext uri="{FF2B5EF4-FFF2-40B4-BE49-F238E27FC236}">
                <a16:creationId xmlns:a16="http://schemas.microsoft.com/office/drawing/2014/main" id="{585ACC02-E79E-4E9E-9CD0-7117EE1A5C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23" t="1119" r="356"/>
          <a:stretch/>
        </p:blipFill>
        <p:spPr>
          <a:xfrm>
            <a:off x="951131" y="741957"/>
            <a:ext cx="7569028" cy="2029642"/>
          </a:xfrm>
          <a:prstGeom prst="rect">
            <a:avLst/>
          </a:prstGeom>
        </p:spPr>
      </p:pic>
      <p:sp>
        <p:nvSpPr>
          <p:cNvPr id="256" name="Triangle 255">
            <a:extLst>
              <a:ext uri="{FF2B5EF4-FFF2-40B4-BE49-F238E27FC236}">
                <a16:creationId xmlns:a16="http://schemas.microsoft.com/office/drawing/2014/main" id="{F8B0C30E-1FC5-8342-9635-294CFA985B5D}"/>
              </a:ext>
            </a:extLst>
          </p:cNvPr>
          <p:cNvSpPr/>
          <p:nvPr/>
        </p:nvSpPr>
        <p:spPr>
          <a:xfrm flipV="1">
            <a:off x="2168152" y="1889960"/>
            <a:ext cx="97074" cy="1463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C816F8C-2617-584B-BF7E-D3AA913F2407}"/>
              </a:ext>
            </a:extLst>
          </p:cNvPr>
          <p:cNvSpPr txBox="1"/>
          <p:nvPr/>
        </p:nvSpPr>
        <p:spPr>
          <a:xfrm>
            <a:off x="276361" y="3174619"/>
            <a:ext cx="48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9D62638F-FECD-9440-BE57-53FFCAA71AC1}"/>
              </a:ext>
            </a:extLst>
          </p:cNvPr>
          <p:cNvSpPr txBox="1"/>
          <p:nvPr/>
        </p:nvSpPr>
        <p:spPr>
          <a:xfrm rot="16200000">
            <a:off x="-192987" y="3683471"/>
            <a:ext cx="1354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CUM. EDITS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D286CC4-DC2A-2949-976D-2403D5AF54B9}"/>
              </a:ext>
            </a:extLst>
          </p:cNvPr>
          <p:cNvSpPr txBox="1"/>
          <p:nvPr/>
        </p:nvSpPr>
        <p:spPr>
          <a:xfrm>
            <a:off x="269822" y="650602"/>
            <a:ext cx="48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21D96BE-380B-9A49-A6AF-6717B62F0C8B}"/>
              </a:ext>
            </a:extLst>
          </p:cNvPr>
          <p:cNvSpPr txBox="1"/>
          <p:nvPr/>
        </p:nvSpPr>
        <p:spPr>
          <a:xfrm rot="16200000">
            <a:off x="-271877" y="1649851"/>
            <a:ext cx="152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SITE-BY-SITE EDITS (%)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6E86908-F362-48D7-8933-432BCCB1C2FA}"/>
              </a:ext>
            </a:extLst>
          </p:cNvPr>
          <p:cNvSpPr txBox="1"/>
          <p:nvPr/>
        </p:nvSpPr>
        <p:spPr>
          <a:xfrm>
            <a:off x="271174" y="651123"/>
            <a:ext cx="48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1601A55-7FE5-42A5-95AF-3F2406ACE74E}"/>
              </a:ext>
            </a:extLst>
          </p:cNvPr>
          <p:cNvGrpSpPr/>
          <p:nvPr/>
        </p:nvGrpSpPr>
        <p:grpSpPr>
          <a:xfrm>
            <a:off x="628155" y="653818"/>
            <a:ext cx="485732" cy="2166299"/>
            <a:chOff x="538015" y="582157"/>
            <a:chExt cx="406702" cy="2166299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2E7DAEE-A81E-4F5A-AEF8-D1452BCF7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32" y="2153876"/>
              <a:ext cx="3098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20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228E1A3-1ECC-43C6-BF16-AE5F9CD5E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881" y="2533012"/>
              <a:ext cx="3098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FB2AB1B4-964E-4F95-965E-CC1995BAE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32" y="1755882"/>
              <a:ext cx="3098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40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50A61EDA-6252-455F-9BD0-099A13814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39" y="1363057"/>
              <a:ext cx="3098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60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78014B11-94B3-475E-9073-9C8EFE8F3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002" y="976172"/>
              <a:ext cx="3098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80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244FC626-6CC3-41B8-A010-A951DCEDA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15" y="582157"/>
              <a:ext cx="3616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100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330F0034-318E-4343-B180-28E54B80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38" y="2645562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4EC382E8-0742-48B3-99A9-D327B94A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419" y="2645562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C4796E65-1E96-432C-B2CC-86E9CF68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300" y="2645562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BC3D4147-903C-4FCB-A8C1-FDDF41A4C66D}"/>
              </a:ext>
            </a:extLst>
          </p:cNvPr>
          <p:cNvGrpSpPr/>
          <p:nvPr/>
        </p:nvGrpSpPr>
        <p:grpSpPr>
          <a:xfrm>
            <a:off x="2666242" y="2647654"/>
            <a:ext cx="2180370" cy="243323"/>
            <a:chOff x="1216025" y="6313484"/>
            <a:chExt cx="1825620" cy="246221"/>
          </a:xfrm>
        </p:grpSpPr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6276938D-D125-4F2C-A127-9B9E0287E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025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40AC78F4-D64B-45FA-B3A8-F7081E94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720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48D4BAC7-1593-4A22-A3F5-A22C33E32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420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2BBA0F94-F9B7-4059-BB47-F9A65D37A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120" y="6313484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</p:grpSp>
      <p:sp>
        <p:nvSpPr>
          <p:cNvPr id="366" name="TextBox 365">
            <a:extLst>
              <a:ext uri="{FF2B5EF4-FFF2-40B4-BE49-F238E27FC236}">
                <a16:creationId xmlns:a16="http://schemas.microsoft.com/office/drawing/2014/main" id="{031FDCD5-BEE4-4EB6-B97F-C2502573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766" y="2647654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D6202DF7-281B-4594-825B-4DD617E4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642" y="2647654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61610A1B-12CA-4383-8E08-96AFB560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523" y="2647654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F29F8300-2D40-4144-9B51-AADE0493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404" y="2647654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>
                <a:latin typeface="Arial"/>
                <a:cs typeface="Arial"/>
              </a:rPr>
              <a:t>+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E30E9C5-9A48-4D4E-B054-202B4C157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346" y="2647654"/>
            <a:ext cx="314732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4862" y="2743199"/>
            <a:ext cx="61526" cy="9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4E7C13-7F86-D54C-8D9F-F60773148F8E}"/>
              </a:ext>
            </a:extLst>
          </p:cNvPr>
          <p:cNvGrpSpPr/>
          <p:nvPr/>
        </p:nvGrpSpPr>
        <p:grpSpPr>
          <a:xfrm>
            <a:off x="875254" y="2648441"/>
            <a:ext cx="7816978" cy="248338"/>
            <a:chOff x="896518" y="2648441"/>
            <a:chExt cx="7816978" cy="248338"/>
          </a:xfrm>
        </p:grpSpPr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87C77948-C15A-C14C-BF30-803C986D75C4}"/>
                </a:ext>
              </a:extLst>
            </p:cNvPr>
            <p:cNvPicPr/>
            <p:nvPr/>
          </p:nvPicPr>
          <p:blipFill rotWithShape="1">
            <a:blip r:embed="rId7"/>
            <a:srcRect l="11077" t="36898" r="-63" b="49198"/>
            <a:stretch/>
          </p:blipFill>
          <p:spPr>
            <a:xfrm>
              <a:off x="958510" y="2729022"/>
              <a:ext cx="7754986" cy="82296"/>
            </a:xfrm>
            <a:prstGeom prst="rect">
              <a:avLst/>
            </a:prstGeom>
          </p:spPr>
        </p:pic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A64E33F0-0EB3-AA4E-914E-12762ABAF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1670" y="2648441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AAE82A4-D1EC-C64F-80DB-FC69B8714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550" y="2648441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E78F5336-CE80-3445-9F10-B02C9EB0440B}"/>
                </a:ext>
              </a:extLst>
            </p:cNvPr>
            <p:cNvGrpSpPr/>
            <p:nvPr/>
          </p:nvGrpSpPr>
          <p:grpSpPr>
            <a:xfrm>
              <a:off x="2673406" y="2650558"/>
              <a:ext cx="2187455" cy="246221"/>
              <a:chOff x="1227895" y="6313484"/>
              <a:chExt cx="1831552" cy="246221"/>
            </a:xfrm>
          </p:grpSpPr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40679BD6-9D6D-7744-918B-3A8FCF04F4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895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9C571B08-7B88-2044-8FE8-A72C36E61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8589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6C9E9857-021C-4640-B16C-F97C86D58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5224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96726A4-3598-6349-96CC-FB333BB8B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922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8FAE27B7-CD40-5147-AFE2-B2DB230EC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8018" y="265055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08120EC-4542-1442-93B7-39D0C394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0208" y="265055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D65A4339-0C50-8A41-93B7-FA59835A2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8863" y="265055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C567027E-4213-F448-956F-0A98898F6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0879" y="265055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F965BB71-0E09-7F43-ABA7-0F1A4B232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0599" y="265055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D210EE02-94C0-624F-932B-BCCB3B5A5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520" y="265055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F09D3392-74D8-1546-BE58-CF1F59AD0144}"/>
                </a:ext>
              </a:extLst>
            </p:cNvPr>
            <p:cNvSpPr txBox="1"/>
            <p:nvPr/>
          </p:nvSpPr>
          <p:spPr>
            <a:xfrm>
              <a:off x="896518" y="2733639"/>
              <a:ext cx="61526" cy="98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426F1BE7-810F-984B-B63E-A6304FC88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21" y="2656197"/>
            <a:ext cx="400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31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CB55965-9A96-D840-97B9-5E9C38BC23B6}"/>
              </a:ext>
            </a:extLst>
          </p:cNvPr>
          <p:cNvSpPr txBox="1"/>
          <p:nvPr/>
        </p:nvSpPr>
        <p:spPr>
          <a:xfrm>
            <a:off x="1763194" y="1484002"/>
            <a:ext cx="935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51 (ES54)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47254B0-22A7-4243-970C-C7291D92F08D}"/>
              </a:ext>
            </a:extLst>
          </p:cNvPr>
          <p:cNvSpPr txBox="1"/>
          <p:nvPr/>
        </p:nvSpPr>
        <p:spPr>
          <a:xfrm>
            <a:off x="1740435" y="3350654"/>
            <a:ext cx="935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51 (ES54)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DE60234-855A-CF42-8FC6-009ADB8B52A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30210" y="662838"/>
            <a:ext cx="949461" cy="2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mtRNA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38ACB10-82C4-7F4D-84D9-286812E8816C}"/>
              </a:ext>
            </a:extLst>
          </p:cNvPr>
          <p:cNvSpPr>
            <a:spLocks noChangeAspect="1"/>
          </p:cNvSpPr>
          <p:nvPr/>
        </p:nvSpPr>
        <p:spPr>
          <a:xfrm>
            <a:off x="1250690" y="915462"/>
            <a:ext cx="91440" cy="1035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FB2422DB-C6D0-DA4D-A50A-BAAE1EC67E74}"/>
              </a:ext>
            </a:extLst>
          </p:cNvPr>
          <p:cNvSpPr>
            <a:spLocks noChangeAspect="1"/>
          </p:cNvSpPr>
          <p:nvPr/>
        </p:nvSpPr>
        <p:spPr>
          <a:xfrm>
            <a:off x="1250690" y="760481"/>
            <a:ext cx="91440" cy="103555"/>
          </a:xfrm>
          <a:prstGeom prst="rect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04A4B05-2A96-1B4C-B270-69B376C9BDD3}"/>
              </a:ext>
            </a:extLst>
          </p:cNvPr>
          <p:cNvSpPr>
            <a:spLocks noChangeAspect="1"/>
          </p:cNvSpPr>
          <p:nvPr/>
        </p:nvSpPr>
        <p:spPr>
          <a:xfrm>
            <a:off x="1250690" y="1059124"/>
            <a:ext cx="91440" cy="1035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B636C1CC-2314-744A-92C3-A3872207097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30876" y="827171"/>
            <a:ext cx="9494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KH2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F1-IP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9E2E8BF4-DBC2-2342-818F-01A0E8CE22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29202" y="975168"/>
            <a:ext cx="9494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RESC6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-IP</a:t>
            </a: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A586E94E-9EA0-7844-8D5A-AEC66DD6A132}"/>
              </a:ext>
            </a:extLst>
          </p:cNvPr>
          <p:cNvGrpSpPr/>
          <p:nvPr/>
        </p:nvGrpSpPr>
        <p:grpSpPr>
          <a:xfrm>
            <a:off x="4173091" y="722263"/>
            <a:ext cx="1258817" cy="246221"/>
            <a:chOff x="4173091" y="701243"/>
            <a:chExt cx="1258817" cy="246221"/>
          </a:xfrm>
        </p:grpSpPr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4CD297D8-C9CF-8547-A886-80DFBC898329}"/>
                </a:ext>
              </a:extLst>
            </p:cNvPr>
            <p:cNvSpPr/>
            <p:nvPr/>
          </p:nvSpPr>
          <p:spPr>
            <a:xfrm>
              <a:off x="4246084" y="744397"/>
              <a:ext cx="1117303" cy="1628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042E7A64-902B-F94A-82E9-9AB8BA1994F3}"/>
                </a:ext>
              </a:extLst>
            </p:cNvPr>
            <p:cNvSpPr txBox="1"/>
            <p:nvPr/>
          </p:nvSpPr>
          <p:spPr>
            <a:xfrm>
              <a:off x="4173091" y="701243"/>
              <a:ext cx="12588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EDITS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BAF080-C4DB-854C-B442-D4679407A75B}"/>
              </a:ext>
            </a:extLst>
          </p:cNvPr>
          <p:cNvGrpSpPr/>
          <p:nvPr/>
        </p:nvGrpSpPr>
        <p:grpSpPr>
          <a:xfrm>
            <a:off x="1078441" y="1302282"/>
            <a:ext cx="4441857" cy="806928"/>
            <a:chOff x="807958" y="245453"/>
            <a:chExt cx="4597583" cy="806928"/>
          </a:xfrm>
        </p:grpSpPr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B39FA58-EB62-F64B-AD34-FC71BCD85F27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29" y="245453"/>
              <a:ext cx="1306112" cy="1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23347BA-23F2-B24D-8E7E-EAC8CEEAD022}"/>
                </a:ext>
              </a:extLst>
            </p:cNvPr>
            <p:cNvCxnSpPr>
              <a:cxnSpLocks/>
            </p:cNvCxnSpPr>
            <p:nvPr/>
          </p:nvCxnSpPr>
          <p:spPr>
            <a:xfrm>
              <a:off x="807958" y="1034863"/>
              <a:ext cx="1325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A37745B-075D-7742-803F-946445DE7CB5}"/>
                </a:ext>
              </a:extLst>
            </p:cNvPr>
            <p:cNvCxnSpPr>
              <a:cxnSpLocks/>
            </p:cNvCxnSpPr>
            <p:nvPr/>
          </p:nvCxnSpPr>
          <p:spPr>
            <a:xfrm>
              <a:off x="2173261" y="959827"/>
              <a:ext cx="17604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CC0C8EE2-42D9-394A-B51B-BF2D47DC41EE}"/>
                </a:ext>
              </a:extLst>
            </p:cNvPr>
            <p:cNvSpPr txBox="1"/>
            <p:nvPr/>
          </p:nvSpPr>
          <p:spPr>
            <a:xfrm>
              <a:off x="1238091" y="683049"/>
              <a:ext cx="60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***</a:t>
              </a: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08B1E5FE-FE1D-5947-AD3E-4238D7F2C7E0}"/>
                </a:ext>
              </a:extLst>
            </p:cNvPr>
            <p:cNvSpPr txBox="1"/>
            <p:nvPr/>
          </p:nvSpPr>
          <p:spPr>
            <a:xfrm>
              <a:off x="2995410" y="625046"/>
              <a:ext cx="49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1388308A-DBFD-254D-952F-202E89B95987}"/>
              </a:ext>
            </a:extLst>
          </p:cNvPr>
          <p:cNvGrpSpPr/>
          <p:nvPr/>
        </p:nvGrpSpPr>
        <p:grpSpPr>
          <a:xfrm>
            <a:off x="358504" y="2915145"/>
            <a:ext cx="8250399" cy="413041"/>
            <a:chOff x="586248" y="6570322"/>
            <a:chExt cx="8250399" cy="413041"/>
          </a:xfrm>
        </p:grpSpPr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EFBF7C57-2727-4C41-BF3C-82566061F389}"/>
                </a:ext>
              </a:extLst>
            </p:cNvPr>
            <p:cNvSpPr/>
            <p:nvPr/>
          </p:nvSpPr>
          <p:spPr>
            <a:xfrm>
              <a:off x="586248" y="6653304"/>
              <a:ext cx="8194976" cy="219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405C8E34-F20B-5A45-A5CA-A73B88A468AD}"/>
                </a:ext>
              </a:extLst>
            </p:cNvPr>
            <p:cNvSpPr txBox="1"/>
            <p:nvPr/>
          </p:nvSpPr>
          <p:spPr>
            <a:xfrm rot="16200000">
              <a:off x="5311644" y="6623165"/>
              <a:ext cx="399145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32-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86B9999D-ED38-C542-A173-AABD4E17C5DC}"/>
                </a:ext>
              </a:extLst>
            </p:cNvPr>
            <p:cNvSpPr txBox="1"/>
            <p:nvPr/>
          </p:nvSpPr>
          <p:spPr>
            <a:xfrm rot="16200000">
              <a:off x="5134616" y="6615021"/>
              <a:ext cx="382857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33-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9188CD3F-4EB8-CF41-998E-73F0BDE3D9ED}"/>
                </a:ext>
              </a:extLst>
            </p:cNvPr>
            <p:cNvSpPr txBox="1"/>
            <p:nvPr/>
          </p:nvSpPr>
          <p:spPr>
            <a:xfrm rot="16200000">
              <a:off x="4908086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35-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3EB44BA4-A2E1-2242-AF23-0B51C22F9A5F}"/>
                </a:ext>
              </a:extLst>
            </p:cNvPr>
            <p:cNvSpPr txBox="1"/>
            <p:nvPr/>
          </p:nvSpPr>
          <p:spPr>
            <a:xfrm rot="16200000">
              <a:off x="4692749" y="6616532"/>
              <a:ext cx="385878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37-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6D198E2C-B6D0-B84A-9B8A-171BDED517E4}"/>
                </a:ext>
              </a:extLst>
            </p:cNvPr>
            <p:cNvSpPr txBox="1"/>
            <p:nvPr/>
          </p:nvSpPr>
          <p:spPr>
            <a:xfrm rot="16200000">
              <a:off x="2474132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53-</a:t>
              </a: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5C78A161-98A9-1141-882A-181C811570FD}"/>
                </a:ext>
              </a:extLst>
            </p:cNvPr>
            <p:cNvSpPr txBox="1"/>
            <p:nvPr/>
          </p:nvSpPr>
          <p:spPr>
            <a:xfrm rot="16200000">
              <a:off x="4571020" y="6616532"/>
              <a:ext cx="385878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39-</a:t>
              </a: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49518EF1-613C-734B-8733-87A2833E710C}"/>
                </a:ext>
              </a:extLst>
            </p:cNvPr>
            <p:cNvSpPr txBox="1"/>
            <p:nvPr/>
          </p:nvSpPr>
          <p:spPr>
            <a:xfrm rot="16200000">
              <a:off x="4469995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41-</a:t>
              </a: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A97B16C3-6B2E-3D49-BD57-699A52E9E80D}"/>
                </a:ext>
              </a:extLst>
            </p:cNvPr>
            <p:cNvSpPr txBox="1"/>
            <p:nvPr/>
          </p:nvSpPr>
          <p:spPr>
            <a:xfrm rot="16200000">
              <a:off x="4326496" y="6612003"/>
              <a:ext cx="376820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43-</a:t>
              </a: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BBD2A484-805E-B340-BCA0-24C5ADF2201B}"/>
                </a:ext>
              </a:extLst>
            </p:cNvPr>
            <p:cNvSpPr txBox="1"/>
            <p:nvPr/>
          </p:nvSpPr>
          <p:spPr>
            <a:xfrm rot="16200000">
              <a:off x="4221841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44-</a:t>
              </a: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74F00E2B-D925-F740-B44D-68C2B72D04C9}"/>
                </a:ext>
              </a:extLst>
            </p:cNvPr>
            <p:cNvSpPr txBox="1"/>
            <p:nvPr/>
          </p:nvSpPr>
          <p:spPr>
            <a:xfrm rot="16200000">
              <a:off x="3953289" y="6612003"/>
              <a:ext cx="376819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48-</a:t>
              </a: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CB50F54F-B996-C74A-9E47-3335DFB23B85}"/>
                </a:ext>
              </a:extLst>
            </p:cNvPr>
            <p:cNvSpPr txBox="1"/>
            <p:nvPr/>
          </p:nvSpPr>
          <p:spPr>
            <a:xfrm rot="16200000">
              <a:off x="4097245" y="6592869"/>
              <a:ext cx="338553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46-</a:t>
              </a: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887BDA47-366C-464A-BF83-E4305061E951}"/>
                </a:ext>
              </a:extLst>
            </p:cNvPr>
            <p:cNvSpPr txBox="1"/>
            <p:nvPr/>
          </p:nvSpPr>
          <p:spPr>
            <a:xfrm rot="16200000">
              <a:off x="3472000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49-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96530AE1-8502-224C-96AB-EB0CE4A9C7EB}"/>
                </a:ext>
              </a:extLst>
            </p:cNvPr>
            <p:cNvSpPr txBox="1"/>
            <p:nvPr/>
          </p:nvSpPr>
          <p:spPr>
            <a:xfrm rot="16200000">
              <a:off x="3227029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50-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99A81F68-E291-594C-A8BE-F1115E4595C8}"/>
                </a:ext>
              </a:extLst>
            </p:cNvPr>
            <p:cNvSpPr txBox="1"/>
            <p:nvPr/>
          </p:nvSpPr>
          <p:spPr>
            <a:xfrm rot="16200000">
              <a:off x="2852836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51-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C80E93B6-816A-8E4B-98A5-C01AC279A595}"/>
                </a:ext>
              </a:extLst>
            </p:cNvPr>
            <p:cNvSpPr txBox="1"/>
            <p:nvPr/>
          </p:nvSpPr>
          <p:spPr>
            <a:xfrm rot="16200000">
              <a:off x="2663069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52-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379ED962-A087-E44B-8991-280DCFB592C5}"/>
                </a:ext>
              </a:extLst>
            </p:cNvPr>
            <p:cNvSpPr txBox="1"/>
            <p:nvPr/>
          </p:nvSpPr>
          <p:spPr>
            <a:xfrm rot="16200000">
              <a:off x="2291246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54-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69F16422-03CE-C641-9CA5-4BDD61D474BE}"/>
                </a:ext>
              </a:extLst>
            </p:cNvPr>
            <p:cNvSpPr txBox="1"/>
            <p:nvPr/>
          </p:nvSpPr>
          <p:spPr>
            <a:xfrm rot="16200000">
              <a:off x="2144223" y="6612002"/>
              <a:ext cx="376818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56-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B22ADFC9-321B-5145-8927-A532CC2F9576}"/>
                </a:ext>
              </a:extLst>
            </p:cNvPr>
            <p:cNvSpPr txBox="1"/>
            <p:nvPr/>
          </p:nvSpPr>
          <p:spPr>
            <a:xfrm rot="16200000">
              <a:off x="2023305" y="6612002"/>
              <a:ext cx="376817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58-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40EE0C95-16F5-9440-A463-46CF3843D51A}"/>
                </a:ext>
              </a:extLst>
            </p:cNvPr>
            <p:cNvSpPr txBox="1"/>
            <p:nvPr/>
          </p:nvSpPr>
          <p:spPr>
            <a:xfrm rot="16200000">
              <a:off x="1895559" y="6612001"/>
              <a:ext cx="376816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60-</a:t>
              </a: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6492A97B-63F5-3341-9165-8E5ACBCDD85A}"/>
                </a:ext>
              </a:extLst>
            </p:cNvPr>
            <p:cNvSpPr txBox="1"/>
            <p:nvPr/>
          </p:nvSpPr>
          <p:spPr>
            <a:xfrm rot="16200000">
              <a:off x="1791244" y="6592870"/>
              <a:ext cx="338553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62-</a:t>
              </a: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629CD98A-DCE2-E347-A19D-0920185BD8CC}"/>
                </a:ext>
              </a:extLst>
            </p:cNvPr>
            <p:cNvSpPr txBox="1"/>
            <p:nvPr/>
          </p:nvSpPr>
          <p:spPr>
            <a:xfrm rot="16200000">
              <a:off x="1600385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64-</a:t>
              </a: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48D4DA1F-771B-5940-B749-CB1924EC570F}"/>
                </a:ext>
              </a:extLst>
            </p:cNvPr>
            <p:cNvSpPr txBox="1"/>
            <p:nvPr/>
          </p:nvSpPr>
          <p:spPr>
            <a:xfrm rot="16200000">
              <a:off x="1477597" y="6592870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66-</a:t>
              </a:r>
            </a:p>
          </p:txBody>
        </p:sp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2359D11D-FB54-B44E-9B2A-2C90F6FEDEE4}"/>
                </a:ext>
              </a:extLst>
            </p:cNvPr>
            <p:cNvSpPr txBox="1"/>
            <p:nvPr/>
          </p:nvSpPr>
          <p:spPr>
            <a:xfrm rot="16200000">
              <a:off x="1335196" y="6612001"/>
              <a:ext cx="376815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68-</a:t>
              </a: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D59126F4-3D77-5C48-B49D-4A844F7F7368}"/>
                </a:ext>
              </a:extLst>
            </p:cNvPr>
            <p:cNvSpPr txBox="1"/>
            <p:nvPr/>
          </p:nvSpPr>
          <p:spPr>
            <a:xfrm rot="16200000">
              <a:off x="1213534" y="6612000"/>
              <a:ext cx="37681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70-</a:t>
              </a:r>
            </a:p>
          </p:txBody>
        </p: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DF464A22-89F5-124E-84D9-9950AB4B948C}"/>
                </a:ext>
              </a:extLst>
            </p:cNvPr>
            <p:cNvSpPr txBox="1"/>
            <p:nvPr/>
          </p:nvSpPr>
          <p:spPr>
            <a:xfrm rot="16200000">
              <a:off x="1041933" y="6593566"/>
              <a:ext cx="338554" cy="293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B04CB0CC-C773-8445-A98D-F89FD67AC74B}"/>
                </a:ext>
              </a:extLst>
            </p:cNvPr>
            <p:cNvSpPr/>
            <p:nvPr/>
          </p:nvSpPr>
          <p:spPr>
            <a:xfrm>
              <a:off x="1105517" y="6652954"/>
              <a:ext cx="163477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9248B8D8-777F-DA44-A011-07C55DE08B53}"/>
                </a:ext>
              </a:extLst>
            </p:cNvPr>
            <p:cNvGrpSpPr/>
            <p:nvPr/>
          </p:nvGrpSpPr>
          <p:grpSpPr>
            <a:xfrm>
              <a:off x="5495457" y="6570322"/>
              <a:ext cx="3341190" cy="413041"/>
              <a:chOff x="5366314" y="2742413"/>
              <a:chExt cx="3341190" cy="413041"/>
            </a:xfrm>
          </p:grpSpPr>
          <p:sp>
            <p:nvSpPr>
              <p:cNvPr id="538" name="TextBox 537">
                <a:extLst>
                  <a:ext uri="{FF2B5EF4-FFF2-40B4-BE49-F238E27FC236}">
                    <a16:creationId xmlns:a16="http://schemas.microsoft.com/office/drawing/2014/main" id="{F2238B72-74E2-F040-B60D-9B562879F6D7}"/>
                  </a:ext>
                </a:extLst>
              </p:cNvPr>
              <p:cNvSpPr txBox="1"/>
              <p:nvPr/>
            </p:nvSpPr>
            <p:spPr>
              <a:xfrm rot="16200000">
                <a:off x="5548892" y="2802203"/>
                <a:ext cx="413039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27-</a:t>
                </a:r>
              </a:p>
            </p:txBody>
          </p:sp>
          <p:sp>
            <p:nvSpPr>
              <p:cNvPr id="539" name="TextBox 538">
                <a:extLst>
                  <a:ext uri="{FF2B5EF4-FFF2-40B4-BE49-F238E27FC236}">
                    <a16:creationId xmlns:a16="http://schemas.microsoft.com/office/drawing/2014/main" id="{C3BEE05D-68E4-D649-B50F-3BD61E7DC7D0}"/>
                  </a:ext>
                </a:extLst>
              </p:cNvPr>
              <p:cNvSpPr txBox="1"/>
              <p:nvPr/>
            </p:nvSpPr>
            <p:spPr>
              <a:xfrm rot="16200000">
                <a:off x="8403145" y="2753312"/>
                <a:ext cx="31525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3-</a:t>
                </a:r>
              </a:p>
            </p:txBody>
          </p:sp>
          <p:sp>
            <p:nvSpPr>
              <p:cNvPr id="540" name="TextBox 539">
                <a:extLst>
                  <a:ext uri="{FF2B5EF4-FFF2-40B4-BE49-F238E27FC236}">
                    <a16:creationId xmlns:a16="http://schemas.microsoft.com/office/drawing/2014/main" id="{0BAF8EC5-F8A2-0F48-816C-4887BC66F739}"/>
                  </a:ext>
                </a:extLst>
              </p:cNvPr>
              <p:cNvSpPr txBox="1"/>
              <p:nvPr/>
            </p:nvSpPr>
            <p:spPr>
              <a:xfrm rot="16200000">
                <a:off x="8216424" y="2753312"/>
                <a:ext cx="31525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4-</a:t>
                </a:r>
              </a:p>
            </p:txBody>
          </p:sp>
          <p:sp>
            <p:nvSpPr>
              <p:cNvPr id="541" name="TextBox 540">
                <a:extLst>
                  <a:ext uri="{FF2B5EF4-FFF2-40B4-BE49-F238E27FC236}">
                    <a16:creationId xmlns:a16="http://schemas.microsoft.com/office/drawing/2014/main" id="{12AF37A1-C5BA-5A43-96AD-524C76A64895}"/>
                  </a:ext>
                </a:extLst>
              </p:cNvPr>
              <p:cNvSpPr txBox="1"/>
              <p:nvPr/>
            </p:nvSpPr>
            <p:spPr>
              <a:xfrm rot="16200000">
                <a:off x="8092882" y="2753312"/>
                <a:ext cx="31525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6-</a:t>
                </a:r>
              </a:p>
            </p:txBody>
          </p: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88FA86DD-5ABA-6241-AB49-1972F6A4CD47}"/>
                  </a:ext>
                </a:extLst>
              </p:cNvPr>
              <p:cNvSpPr txBox="1"/>
              <p:nvPr/>
            </p:nvSpPr>
            <p:spPr>
              <a:xfrm rot="16200000">
                <a:off x="7971910" y="2753312"/>
                <a:ext cx="31525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7-</a:t>
                </a:r>
              </a:p>
            </p:txBody>
          </p:sp>
          <p:sp>
            <p:nvSpPr>
              <p:cNvPr id="543" name="TextBox 542">
                <a:extLst>
                  <a:ext uri="{FF2B5EF4-FFF2-40B4-BE49-F238E27FC236}">
                    <a16:creationId xmlns:a16="http://schemas.microsoft.com/office/drawing/2014/main" id="{5A386331-9705-DC44-8692-294A39E41867}"/>
                  </a:ext>
                </a:extLst>
              </p:cNvPr>
              <p:cNvSpPr txBox="1"/>
              <p:nvPr/>
            </p:nvSpPr>
            <p:spPr>
              <a:xfrm rot="16200000">
                <a:off x="7782133" y="2753312"/>
                <a:ext cx="31525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8-</a:t>
                </a:r>
              </a:p>
            </p:txBody>
          </p:sp>
          <p:sp>
            <p:nvSpPr>
              <p:cNvPr id="544" name="TextBox 543">
                <a:extLst>
                  <a:ext uri="{FF2B5EF4-FFF2-40B4-BE49-F238E27FC236}">
                    <a16:creationId xmlns:a16="http://schemas.microsoft.com/office/drawing/2014/main" id="{F3388B3B-FE66-4543-A057-05E7BCFD5714}"/>
                  </a:ext>
                </a:extLst>
              </p:cNvPr>
              <p:cNvSpPr txBox="1"/>
              <p:nvPr/>
            </p:nvSpPr>
            <p:spPr>
              <a:xfrm rot="16200000">
                <a:off x="7370585" y="2788624"/>
                <a:ext cx="385879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11-</a:t>
                </a:r>
              </a:p>
            </p:txBody>
          </p:sp>
          <p:sp>
            <p:nvSpPr>
              <p:cNvPr id="545" name="TextBox 544">
                <a:extLst>
                  <a:ext uri="{FF2B5EF4-FFF2-40B4-BE49-F238E27FC236}">
                    <a16:creationId xmlns:a16="http://schemas.microsoft.com/office/drawing/2014/main" id="{4F2E2663-E729-454D-BE5D-975915A8C88A}"/>
                  </a:ext>
                </a:extLst>
              </p:cNvPr>
              <p:cNvSpPr txBox="1"/>
              <p:nvPr/>
            </p:nvSpPr>
            <p:spPr>
              <a:xfrm rot="16200000">
                <a:off x="6937347" y="2788623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15-</a:t>
                </a:r>
              </a:p>
            </p:txBody>
          </p:sp>
          <p:sp>
            <p:nvSpPr>
              <p:cNvPr id="546" name="TextBox 545">
                <a:extLst>
                  <a:ext uri="{FF2B5EF4-FFF2-40B4-BE49-F238E27FC236}">
                    <a16:creationId xmlns:a16="http://schemas.microsoft.com/office/drawing/2014/main" id="{7301A9FE-C017-9D44-8D0E-0D1768AB2CC1}"/>
                  </a:ext>
                </a:extLst>
              </p:cNvPr>
              <p:cNvSpPr txBox="1"/>
              <p:nvPr/>
            </p:nvSpPr>
            <p:spPr>
              <a:xfrm rot="16200000">
                <a:off x="6808531" y="2788623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16-</a:t>
                </a:r>
              </a:p>
            </p:txBody>
          </p:sp>
          <p:sp>
            <p:nvSpPr>
              <p:cNvPr id="547" name="TextBox 546">
                <a:extLst>
                  <a:ext uri="{FF2B5EF4-FFF2-40B4-BE49-F238E27FC236}">
                    <a16:creationId xmlns:a16="http://schemas.microsoft.com/office/drawing/2014/main" id="{D8EC7475-95BF-724E-B1CF-788889CF9496}"/>
                  </a:ext>
                </a:extLst>
              </p:cNvPr>
              <p:cNvSpPr txBox="1"/>
              <p:nvPr/>
            </p:nvSpPr>
            <p:spPr>
              <a:xfrm rot="16200000">
                <a:off x="6340411" y="2764962"/>
                <a:ext cx="33855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19-</a:t>
                </a:r>
              </a:p>
            </p:txBody>
          </p:sp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FB56EE58-98E1-FC40-B11C-3C358DF2525B}"/>
                  </a:ext>
                </a:extLst>
              </p:cNvPr>
              <p:cNvSpPr txBox="1"/>
              <p:nvPr/>
            </p:nvSpPr>
            <p:spPr>
              <a:xfrm rot="16200000">
                <a:off x="6625242" y="2788623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18-</a:t>
                </a:r>
              </a:p>
            </p:txBody>
          </p:sp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77E49E59-EB3B-9242-A50E-B6422C1F60D6}"/>
                  </a:ext>
                </a:extLst>
              </p:cNvPr>
              <p:cNvSpPr txBox="1"/>
              <p:nvPr/>
            </p:nvSpPr>
            <p:spPr>
              <a:xfrm rot="16200000">
                <a:off x="6126991" y="2787113"/>
                <a:ext cx="38285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20-</a:t>
                </a:r>
              </a:p>
            </p:txBody>
          </p:sp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570E6824-2C2B-9143-9874-AE30D4FC92F1}"/>
                  </a:ext>
                </a:extLst>
              </p:cNvPr>
              <p:cNvSpPr txBox="1"/>
              <p:nvPr/>
            </p:nvSpPr>
            <p:spPr>
              <a:xfrm rot="16200000">
                <a:off x="6002383" y="2787114"/>
                <a:ext cx="382859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22-</a:t>
                </a:r>
              </a:p>
            </p:txBody>
          </p:sp>
          <p:sp>
            <p:nvSpPr>
              <p:cNvPr id="551" name="TextBox 550">
                <a:extLst>
                  <a:ext uri="{FF2B5EF4-FFF2-40B4-BE49-F238E27FC236}">
                    <a16:creationId xmlns:a16="http://schemas.microsoft.com/office/drawing/2014/main" id="{2A7F5579-64E4-F641-84F3-82F6DD5E62D4}"/>
                  </a:ext>
                </a:extLst>
              </p:cNvPr>
              <p:cNvSpPr txBox="1"/>
              <p:nvPr/>
            </p:nvSpPr>
            <p:spPr>
              <a:xfrm rot="16200000">
                <a:off x="5817155" y="2788623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24-</a:t>
                </a:r>
              </a:p>
            </p:txBody>
          </p:sp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21FC39CC-FA3A-D444-AEB0-0E7BDD76F5B3}"/>
                  </a:ext>
                </a:extLst>
              </p:cNvPr>
              <p:cNvSpPr txBox="1"/>
              <p:nvPr/>
            </p:nvSpPr>
            <p:spPr>
              <a:xfrm rot="16200000">
                <a:off x="5686001" y="2788620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26-</a:t>
                </a:r>
              </a:p>
            </p:txBody>
          </p:sp>
          <p:sp>
            <p:nvSpPr>
              <p:cNvPr id="553" name="TextBox 552">
                <a:extLst>
                  <a:ext uri="{FF2B5EF4-FFF2-40B4-BE49-F238E27FC236}">
                    <a16:creationId xmlns:a16="http://schemas.microsoft.com/office/drawing/2014/main" id="{0ECA8297-26DB-F340-A38C-F679DC387766}"/>
                  </a:ext>
                </a:extLst>
              </p:cNvPr>
              <p:cNvSpPr txBox="1"/>
              <p:nvPr/>
            </p:nvSpPr>
            <p:spPr>
              <a:xfrm rot="16200000">
                <a:off x="5320107" y="2788623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30-</a:t>
                </a:r>
              </a:p>
            </p:txBody>
          </p:sp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AC6466C7-2AC2-6A45-8C87-1675C50B0F5B}"/>
                  </a:ext>
                </a:extLst>
              </p:cNvPr>
              <p:cNvSpPr txBox="1"/>
              <p:nvPr/>
            </p:nvSpPr>
            <p:spPr>
              <a:xfrm rot="16200000">
                <a:off x="5445692" y="2787112"/>
                <a:ext cx="382857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28-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7FAE2D14-516B-A147-9439-B2CE10874E3A}"/>
                  </a:ext>
                </a:extLst>
              </p:cNvPr>
              <p:cNvSpPr/>
              <p:nvPr/>
            </p:nvSpPr>
            <p:spPr>
              <a:xfrm>
                <a:off x="8483999" y="2823459"/>
                <a:ext cx="131438" cy="1737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B9596B45-26DC-4044-AE06-009C0B128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937" y="6598103"/>
              <a:ext cx="6579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ES</a:t>
              </a: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554DFEDF-DBE8-5646-BADF-64CF34A84FC6}"/>
              </a:ext>
            </a:extLst>
          </p:cNvPr>
          <p:cNvSpPr txBox="1"/>
          <p:nvPr/>
        </p:nvSpPr>
        <p:spPr>
          <a:xfrm>
            <a:off x="1608922" y="1865063"/>
            <a:ext cx="48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8FE01505-4032-FC44-8608-97E4F71BD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3638" y="1818779"/>
            <a:ext cx="306859" cy="272764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275B6688-3EFC-F845-96F2-B3DA57FA8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476" y="1105747"/>
            <a:ext cx="306859" cy="272764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21B1BF04-90FE-4244-8AF2-46C264AD6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159" y="989156"/>
            <a:ext cx="306859" cy="272764"/>
          </a:xfrm>
          <a:prstGeom prst="rect">
            <a:avLst/>
          </a:prstGeom>
        </p:spPr>
      </p:pic>
      <p:sp>
        <p:nvSpPr>
          <p:cNvPr id="372" name="TextBox 371">
            <a:extLst>
              <a:ext uri="{FF2B5EF4-FFF2-40B4-BE49-F238E27FC236}">
                <a16:creationId xmlns:a16="http://schemas.microsoft.com/office/drawing/2014/main" id="{15072458-983C-4706-92D6-68EDC068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993" y="2650273"/>
            <a:ext cx="508121" cy="2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CF5EEB5-6D22-674C-8C14-CEE0871C741C}"/>
              </a:ext>
            </a:extLst>
          </p:cNvPr>
          <p:cNvSpPr txBox="1"/>
          <p:nvPr/>
        </p:nvSpPr>
        <p:spPr>
          <a:xfrm>
            <a:off x="886288" y="4586126"/>
            <a:ext cx="61526" cy="9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11ADA7-F64C-154F-A9BC-7CFD8172E770}"/>
              </a:ext>
            </a:extLst>
          </p:cNvPr>
          <p:cNvGrpSpPr/>
          <p:nvPr/>
        </p:nvGrpSpPr>
        <p:grpSpPr>
          <a:xfrm>
            <a:off x="869593" y="4491368"/>
            <a:ext cx="7816978" cy="248338"/>
            <a:chOff x="897945" y="4491368"/>
            <a:chExt cx="7816978" cy="248338"/>
          </a:xfrm>
        </p:grpSpPr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750987E4-FC84-3640-967D-D7078B71BC92}"/>
                </a:ext>
              </a:extLst>
            </p:cNvPr>
            <p:cNvPicPr/>
            <p:nvPr/>
          </p:nvPicPr>
          <p:blipFill rotWithShape="1">
            <a:blip r:embed="rId7"/>
            <a:srcRect l="11077" t="36898" r="-63" b="49198"/>
            <a:stretch/>
          </p:blipFill>
          <p:spPr>
            <a:xfrm>
              <a:off x="959937" y="4571949"/>
              <a:ext cx="7754986" cy="82296"/>
            </a:xfrm>
            <a:prstGeom prst="rect">
              <a:avLst/>
            </a:prstGeom>
          </p:spPr>
        </p:pic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E56030F-C14C-1D47-80F0-B2DE5F6AB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097" y="449136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8B81B808-0E4A-F444-8F77-BA462D945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4977" y="4491368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60D2DBC-8E5D-8347-9794-AAC9221F9B14}"/>
                </a:ext>
              </a:extLst>
            </p:cNvPr>
            <p:cNvGrpSpPr/>
            <p:nvPr/>
          </p:nvGrpSpPr>
          <p:grpSpPr>
            <a:xfrm>
              <a:off x="2679191" y="4493485"/>
              <a:ext cx="2183098" cy="246221"/>
              <a:chOff x="1231544" y="6313484"/>
              <a:chExt cx="1827904" cy="246221"/>
            </a:xfrm>
          </p:grpSpPr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D68A248D-10FD-E642-9C83-60F593F40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1544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4608B754-6B7E-2E4E-99AC-CDB326A70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4525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6B28FAF4-4318-9849-969F-31D9B1ECC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5223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310196A3-70E8-5F41-ACE1-7F2D5FC51D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923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C665AA05-35F5-BD49-A020-736974C03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9445" y="4493485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F636A8DE-58A3-424D-BA38-2988BE81C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0209" y="4493485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E4C28F3-F4BB-5A42-BCA3-4563B751D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9087" y="4493485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0B6C6742-119A-7D4E-ABFD-E5A419836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2171" y="4493485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F8C3398-25D5-E04B-8051-7C396149A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2025" y="4493485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0497D07-9922-9F4A-A750-E8C452A4C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3901" y="4493485"/>
              <a:ext cx="3147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354D04EA-127D-5B46-9D6B-EFFC5CD3BA34}"/>
                </a:ext>
              </a:extLst>
            </p:cNvPr>
            <p:cNvSpPr txBox="1"/>
            <p:nvPr/>
          </p:nvSpPr>
          <p:spPr>
            <a:xfrm>
              <a:off x="897945" y="4576566"/>
              <a:ext cx="61526" cy="98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A24901E9-4FE0-0345-A6EE-1DF5BEB6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01" y="4598947"/>
            <a:ext cx="3318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31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F99A0B-08E5-BD4E-AE8F-D36DA313C692}"/>
              </a:ext>
            </a:extLst>
          </p:cNvPr>
          <p:cNvGrpSpPr/>
          <p:nvPr/>
        </p:nvGrpSpPr>
        <p:grpSpPr>
          <a:xfrm>
            <a:off x="354326" y="4771192"/>
            <a:ext cx="8250399" cy="508915"/>
            <a:chOff x="354326" y="4647208"/>
            <a:chExt cx="8250399" cy="508915"/>
          </a:xfrm>
        </p:grpSpPr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60555F38-4D0B-1F43-8938-30DCD1D6DB0A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1168" t="32173" b="31861"/>
            <a:stretch/>
          </p:blipFill>
          <p:spPr>
            <a:xfrm>
              <a:off x="958064" y="4647208"/>
              <a:ext cx="7571231" cy="203565"/>
            </a:xfrm>
            <a:prstGeom prst="rect">
              <a:avLst/>
            </a:prstGeom>
          </p:spPr>
        </p:pic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3B34628F-CDB0-9F40-BE51-633837F61BCC}"/>
                </a:ext>
              </a:extLst>
            </p:cNvPr>
            <p:cNvGrpSpPr/>
            <p:nvPr/>
          </p:nvGrpSpPr>
          <p:grpSpPr>
            <a:xfrm>
              <a:off x="354326" y="4743082"/>
              <a:ext cx="8250399" cy="413041"/>
              <a:chOff x="586248" y="6570322"/>
              <a:chExt cx="8250399" cy="413041"/>
            </a:xfrm>
          </p:grpSpPr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E64CC657-B924-EB46-85A5-60418E6BB459}"/>
                  </a:ext>
                </a:extLst>
              </p:cNvPr>
              <p:cNvSpPr/>
              <p:nvPr/>
            </p:nvSpPr>
            <p:spPr>
              <a:xfrm>
                <a:off x="586248" y="6653304"/>
                <a:ext cx="8194976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B15D987D-5F01-C444-9EC8-63212243C235}"/>
                  </a:ext>
                </a:extLst>
              </p:cNvPr>
              <p:cNvSpPr txBox="1"/>
              <p:nvPr/>
            </p:nvSpPr>
            <p:spPr>
              <a:xfrm rot="16200000">
                <a:off x="5311644" y="6623165"/>
                <a:ext cx="39914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32-</a:t>
                </a: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FD2CA0A8-841A-BE48-AABB-81C81453B0FA}"/>
                  </a:ext>
                </a:extLst>
              </p:cNvPr>
              <p:cNvSpPr txBox="1"/>
              <p:nvPr/>
            </p:nvSpPr>
            <p:spPr>
              <a:xfrm rot="16200000">
                <a:off x="5134616" y="6615021"/>
                <a:ext cx="382857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33-</a:t>
                </a:r>
              </a:p>
            </p:txBody>
          </p:sp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4D8DA416-DC91-C74D-9C63-1394A695EC88}"/>
                  </a:ext>
                </a:extLst>
              </p:cNvPr>
              <p:cNvSpPr txBox="1"/>
              <p:nvPr/>
            </p:nvSpPr>
            <p:spPr>
              <a:xfrm rot="16200000">
                <a:off x="4908086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35-</a:t>
                </a:r>
              </a:p>
            </p:txBody>
          </p:sp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15873406-C973-DD4F-947D-31D02243B34D}"/>
                  </a:ext>
                </a:extLst>
              </p:cNvPr>
              <p:cNvSpPr txBox="1"/>
              <p:nvPr/>
            </p:nvSpPr>
            <p:spPr>
              <a:xfrm rot="16200000">
                <a:off x="4692749" y="6616532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37-</a:t>
                </a:r>
              </a:p>
            </p:txBody>
          </p:sp>
          <p:sp>
            <p:nvSpPr>
              <p:cNvPr id="562" name="TextBox 561">
                <a:extLst>
                  <a:ext uri="{FF2B5EF4-FFF2-40B4-BE49-F238E27FC236}">
                    <a16:creationId xmlns:a16="http://schemas.microsoft.com/office/drawing/2014/main" id="{380E6415-E879-5F4E-BD9F-B9E1A3D700B1}"/>
                  </a:ext>
                </a:extLst>
              </p:cNvPr>
              <p:cNvSpPr txBox="1"/>
              <p:nvPr/>
            </p:nvSpPr>
            <p:spPr>
              <a:xfrm rot="16200000">
                <a:off x="2474132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53-</a:t>
                </a:r>
              </a:p>
            </p:txBody>
          </p:sp>
          <p:sp>
            <p:nvSpPr>
              <p:cNvPr id="563" name="TextBox 562">
                <a:extLst>
                  <a:ext uri="{FF2B5EF4-FFF2-40B4-BE49-F238E27FC236}">
                    <a16:creationId xmlns:a16="http://schemas.microsoft.com/office/drawing/2014/main" id="{1C8B7A0F-30A2-C948-8618-F8870D94E295}"/>
                  </a:ext>
                </a:extLst>
              </p:cNvPr>
              <p:cNvSpPr txBox="1"/>
              <p:nvPr/>
            </p:nvSpPr>
            <p:spPr>
              <a:xfrm rot="16200000">
                <a:off x="4571020" y="6616532"/>
                <a:ext cx="38587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39-</a:t>
                </a:r>
              </a:p>
            </p:txBody>
          </p:sp>
          <p:sp>
            <p:nvSpPr>
              <p:cNvPr id="564" name="TextBox 563">
                <a:extLst>
                  <a:ext uri="{FF2B5EF4-FFF2-40B4-BE49-F238E27FC236}">
                    <a16:creationId xmlns:a16="http://schemas.microsoft.com/office/drawing/2014/main" id="{BABADA08-32DB-FA47-857A-DF7F4B4D940D}"/>
                  </a:ext>
                </a:extLst>
              </p:cNvPr>
              <p:cNvSpPr txBox="1"/>
              <p:nvPr/>
            </p:nvSpPr>
            <p:spPr>
              <a:xfrm rot="16200000">
                <a:off x="4469995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41-</a:t>
                </a:r>
              </a:p>
            </p:txBody>
          </p:sp>
          <p:sp>
            <p:nvSpPr>
              <p:cNvPr id="565" name="TextBox 564">
                <a:extLst>
                  <a:ext uri="{FF2B5EF4-FFF2-40B4-BE49-F238E27FC236}">
                    <a16:creationId xmlns:a16="http://schemas.microsoft.com/office/drawing/2014/main" id="{85709580-A16C-BE41-A641-7527661675C8}"/>
                  </a:ext>
                </a:extLst>
              </p:cNvPr>
              <p:cNvSpPr txBox="1"/>
              <p:nvPr/>
            </p:nvSpPr>
            <p:spPr>
              <a:xfrm rot="16200000">
                <a:off x="4326496" y="6612003"/>
                <a:ext cx="376820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43-</a:t>
                </a:r>
              </a:p>
            </p:txBody>
          </p:sp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10E45AE9-0A08-B344-B3D0-A90F548C9C8F}"/>
                  </a:ext>
                </a:extLst>
              </p:cNvPr>
              <p:cNvSpPr txBox="1"/>
              <p:nvPr/>
            </p:nvSpPr>
            <p:spPr>
              <a:xfrm rot="16200000">
                <a:off x="4221841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44-</a:t>
                </a:r>
              </a:p>
            </p:txBody>
          </p:sp>
          <p:sp>
            <p:nvSpPr>
              <p:cNvPr id="567" name="TextBox 566">
                <a:extLst>
                  <a:ext uri="{FF2B5EF4-FFF2-40B4-BE49-F238E27FC236}">
                    <a16:creationId xmlns:a16="http://schemas.microsoft.com/office/drawing/2014/main" id="{77A7CDB3-3A5A-7241-8292-9A205F96B85C}"/>
                  </a:ext>
                </a:extLst>
              </p:cNvPr>
              <p:cNvSpPr txBox="1"/>
              <p:nvPr/>
            </p:nvSpPr>
            <p:spPr>
              <a:xfrm rot="16200000">
                <a:off x="3953289" y="6612003"/>
                <a:ext cx="376819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48-</a:t>
                </a:r>
              </a:p>
            </p:txBody>
          </p:sp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A5B8C975-0359-EC40-8385-FC646CBFFFCA}"/>
                  </a:ext>
                </a:extLst>
              </p:cNvPr>
              <p:cNvSpPr txBox="1"/>
              <p:nvPr/>
            </p:nvSpPr>
            <p:spPr>
              <a:xfrm rot="16200000">
                <a:off x="4097245" y="6592869"/>
                <a:ext cx="338553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46-</a:t>
                </a:r>
              </a:p>
            </p:txBody>
          </p:sp>
          <p:sp>
            <p:nvSpPr>
              <p:cNvPr id="569" name="TextBox 568">
                <a:extLst>
                  <a:ext uri="{FF2B5EF4-FFF2-40B4-BE49-F238E27FC236}">
                    <a16:creationId xmlns:a16="http://schemas.microsoft.com/office/drawing/2014/main" id="{806E9815-79C1-CF4C-8F2E-9B4882C678C4}"/>
                  </a:ext>
                </a:extLst>
              </p:cNvPr>
              <p:cNvSpPr txBox="1"/>
              <p:nvPr/>
            </p:nvSpPr>
            <p:spPr>
              <a:xfrm rot="16200000">
                <a:off x="3472000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49-</a:t>
                </a:r>
              </a:p>
            </p:txBody>
          </p:sp>
          <p:sp>
            <p:nvSpPr>
              <p:cNvPr id="570" name="TextBox 569">
                <a:extLst>
                  <a:ext uri="{FF2B5EF4-FFF2-40B4-BE49-F238E27FC236}">
                    <a16:creationId xmlns:a16="http://schemas.microsoft.com/office/drawing/2014/main" id="{762B7466-7516-714A-9C8D-417EE96AFE6A}"/>
                  </a:ext>
                </a:extLst>
              </p:cNvPr>
              <p:cNvSpPr txBox="1"/>
              <p:nvPr/>
            </p:nvSpPr>
            <p:spPr>
              <a:xfrm rot="16200000">
                <a:off x="3227029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50-</a:t>
                </a:r>
              </a:p>
            </p:txBody>
          </p:sp>
          <p:sp>
            <p:nvSpPr>
              <p:cNvPr id="571" name="TextBox 570">
                <a:extLst>
                  <a:ext uri="{FF2B5EF4-FFF2-40B4-BE49-F238E27FC236}">
                    <a16:creationId xmlns:a16="http://schemas.microsoft.com/office/drawing/2014/main" id="{32757DAC-AC7B-8C42-AAC8-65D83303AABF}"/>
                  </a:ext>
                </a:extLst>
              </p:cNvPr>
              <p:cNvSpPr txBox="1"/>
              <p:nvPr/>
            </p:nvSpPr>
            <p:spPr>
              <a:xfrm rot="16200000">
                <a:off x="2852836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51-</a:t>
                </a:r>
              </a:p>
            </p:txBody>
          </p:sp>
          <p:sp>
            <p:nvSpPr>
              <p:cNvPr id="572" name="TextBox 571">
                <a:extLst>
                  <a:ext uri="{FF2B5EF4-FFF2-40B4-BE49-F238E27FC236}">
                    <a16:creationId xmlns:a16="http://schemas.microsoft.com/office/drawing/2014/main" id="{59B594C3-A409-274F-B2C4-042CFCE17499}"/>
                  </a:ext>
                </a:extLst>
              </p:cNvPr>
              <p:cNvSpPr txBox="1"/>
              <p:nvPr/>
            </p:nvSpPr>
            <p:spPr>
              <a:xfrm rot="16200000">
                <a:off x="2663069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52-</a:t>
                </a:r>
              </a:p>
            </p:txBody>
          </p:sp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FF2C3D4D-2520-E14E-A1A1-E998812D5D6C}"/>
                  </a:ext>
                </a:extLst>
              </p:cNvPr>
              <p:cNvSpPr txBox="1"/>
              <p:nvPr/>
            </p:nvSpPr>
            <p:spPr>
              <a:xfrm rot="16200000">
                <a:off x="2291246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54-</a:t>
                </a: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5D4E754D-5A75-A54F-A786-B705B07A61A9}"/>
                  </a:ext>
                </a:extLst>
              </p:cNvPr>
              <p:cNvSpPr txBox="1"/>
              <p:nvPr/>
            </p:nvSpPr>
            <p:spPr>
              <a:xfrm rot="16200000">
                <a:off x="2144223" y="6612002"/>
                <a:ext cx="376818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56-</a:t>
                </a:r>
              </a:p>
            </p:txBody>
          </p:sp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E95302D2-13AF-2648-99E5-6056EEA170E3}"/>
                  </a:ext>
                </a:extLst>
              </p:cNvPr>
              <p:cNvSpPr txBox="1"/>
              <p:nvPr/>
            </p:nvSpPr>
            <p:spPr>
              <a:xfrm rot="16200000">
                <a:off x="2023305" y="6612002"/>
                <a:ext cx="376817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58-</a:t>
                </a:r>
              </a:p>
            </p:txBody>
          </p:sp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FB3013B1-3BE6-3B4A-A9C7-67699A2C0AA7}"/>
                  </a:ext>
                </a:extLst>
              </p:cNvPr>
              <p:cNvSpPr txBox="1"/>
              <p:nvPr/>
            </p:nvSpPr>
            <p:spPr>
              <a:xfrm rot="16200000">
                <a:off x="1895559" y="6612001"/>
                <a:ext cx="376816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60-</a:t>
                </a:r>
              </a:p>
            </p:txBody>
          </p:sp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B66FC12F-2CE6-444D-934B-ADC97A5FC00F}"/>
                  </a:ext>
                </a:extLst>
              </p:cNvPr>
              <p:cNvSpPr txBox="1"/>
              <p:nvPr/>
            </p:nvSpPr>
            <p:spPr>
              <a:xfrm rot="16200000">
                <a:off x="1791244" y="6592870"/>
                <a:ext cx="338553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62-</a:t>
                </a:r>
              </a:p>
            </p:txBody>
          </p:sp>
          <p:sp>
            <p:nvSpPr>
              <p:cNvPr id="578" name="TextBox 577">
                <a:extLst>
                  <a:ext uri="{FF2B5EF4-FFF2-40B4-BE49-F238E27FC236}">
                    <a16:creationId xmlns:a16="http://schemas.microsoft.com/office/drawing/2014/main" id="{FB402E2E-E4A5-E14C-BEE8-74CE67E1FF22}"/>
                  </a:ext>
                </a:extLst>
              </p:cNvPr>
              <p:cNvSpPr txBox="1"/>
              <p:nvPr/>
            </p:nvSpPr>
            <p:spPr>
              <a:xfrm rot="16200000">
                <a:off x="1600385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64-</a:t>
                </a:r>
              </a:p>
            </p:txBody>
          </p:sp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B521142D-0072-8A4D-B1C8-DA809477FF40}"/>
                  </a:ext>
                </a:extLst>
              </p:cNvPr>
              <p:cNvSpPr txBox="1"/>
              <p:nvPr/>
            </p:nvSpPr>
            <p:spPr>
              <a:xfrm rot="16200000">
                <a:off x="1477597" y="6592870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66-</a:t>
                </a:r>
              </a:p>
            </p:txBody>
          </p:sp>
          <p:sp>
            <p:nvSpPr>
              <p:cNvPr id="580" name="TextBox 579">
                <a:extLst>
                  <a:ext uri="{FF2B5EF4-FFF2-40B4-BE49-F238E27FC236}">
                    <a16:creationId xmlns:a16="http://schemas.microsoft.com/office/drawing/2014/main" id="{B548F1EB-1FEB-FA42-9003-8BDCD4E0BFA1}"/>
                  </a:ext>
                </a:extLst>
              </p:cNvPr>
              <p:cNvSpPr txBox="1"/>
              <p:nvPr/>
            </p:nvSpPr>
            <p:spPr>
              <a:xfrm rot="16200000">
                <a:off x="1335196" y="6612001"/>
                <a:ext cx="376815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68-</a:t>
                </a:r>
              </a:p>
            </p:txBody>
          </p:sp>
          <p:sp>
            <p:nvSpPr>
              <p:cNvPr id="581" name="TextBox 580">
                <a:extLst>
                  <a:ext uri="{FF2B5EF4-FFF2-40B4-BE49-F238E27FC236}">
                    <a16:creationId xmlns:a16="http://schemas.microsoft.com/office/drawing/2014/main" id="{FC5D69AB-674A-EA44-9DD6-058C37EB80B9}"/>
                  </a:ext>
                </a:extLst>
              </p:cNvPr>
              <p:cNvSpPr txBox="1"/>
              <p:nvPr/>
            </p:nvSpPr>
            <p:spPr>
              <a:xfrm rot="16200000">
                <a:off x="1213534" y="6612000"/>
                <a:ext cx="37681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70-</a:t>
                </a:r>
              </a:p>
            </p:txBody>
          </p:sp>
          <p:sp>
            <p:nvSpPr>
              <p:cNvPr id="582" name="TextBox 581">
                <a:extLst>
                  <a:ext uri="{FF2B5EF4-FFF2-40B4-BE49-F238E27FC236}">
                    <a16:creationId xmlns:a16="http://schemas.microsoft.com/office/drawing/2014/main" id="{E8CF8961-7226-D74C-A792-FECA095E1237}"/>
                  </a:ext>
                </a:extLst>
              </p:cNvPr>
              <p:cNvSpPr txBox="1"/>
              <p:nvPr/>
            </p:nvSpPr>
            <p:spPr>
              <a:xfrm rot="16200000">
                <a:off x="1041933" y="6593566"/>
                <a:ext cx="338554" cy="293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72-</a:t>
                </a:r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EBE28214-2779-2946-AC38-EA49980D7C7C}"/>
                  </a:ext>
                </a:extLst>
              </p:cNvPr>
              <p:cNvSpPr/>
              <p:nvPr/>
            </p:nvSpPr>
            <p:spPr>
              <a:xfrm>
                <a:off x="1105517" y="6652954"/>
                <a:ext cx="163477" cy="1737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9EEEF5F5-57EB-9648-91C7-D8956354E717}"/>
                  </a:ext>
                </a:extLst>
              </p:cNvPr>
              <p:cNvGrpSpPr/>
              <p:nvPr/>
            </p:nvGrpSpPr>
            <p:grpSpPr>
              <a:xfrm>
                <a:off x="5495457" y="6570322"/>
                <a:ext cx="3341190" cy="413041"/>
                <a:chOff x="5366314" y="2742413"/>
                <a:chExt cx="3341190" cy="413041"/>
              </a:xfrm>
            </p:grpSpPr>
            <p:sp>
              <p:nvSpPr>
                <p:cNvPr id="586" name="TextBox 585">
                  <a:extLst>
                    <a:ext uri="{FF2B5EF4-FFF2-40B4-BE49-F238E27FC236}">
                      <a16:creationId xmlns:a16="http://schemas.microsoft.com/office/drawing/2014/main" id="{36682EEB-87C6-F240-BAF6-3A301B86529C}"/>
                    </a:ext>
                  </a:extLst>
                </p:cNvPr>
                <p:cNvSpPr txBox="1"/>
                <p:nvPr/>
              </p:nvSpPr>
              <p:spPr>
                <a:xfrm rot="16200000">
                  <a:off x="5548892" y="2802203"/>
                  <a:ext cx="413039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27-</a:t>
                  </a:r>
                </a:p>
              </p:txBody>
            </p:sp>
            <p:sp>
              <p:nvSpPr>
                <p:cNvPr id="587" name="TextBox 586">
                  <a:extLst>
                    <a:ext uri="{FF2B5EF4-FFF2-40B4-BE49-F238E27FC236}">
                      <a16:creationId xmlns:a16="http://schemas.microsoft.com/office/drawing/2014/main" id="{19B1EDDA-0B04-D545-B0E7-EE6F25958D38}"/>
                    </a:ext>
                  </a:extLst>
                </p:cNvPr>
                <p:cNvSpPr txBox="1"/>
                <p:nvPr/>
              </p:nvSpPr>
              <p:spPr>
                <a:xfrm rot="16200000">
                  <a:off x="8403145" y="2753312"/>
                  <a:ext cx="315255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3-</a:t>
                  </a:r>
                </a:p>
              </p:txBody>
            </p:sp>
            <p:sp>
              <p:nvSpPr>
                <p:cNvPr id="588" name="TextBox 587">
                  <a:extLst>
                    <a:ext uri="{FF2B5EF4-FFF2-40B4-BE49-F238E27FC236}">
                      <a16:creationId xmlns:a16="http://schemas.microsoft.com/office/drawing/2014/main" id="{8AEB37F1-EB23-AF45-A443-85AA3737BC27}"/>
                    </a:ext>
                  </a:extLst>
                </p:cNvPr>
                <p:cNvSpPr txBox="1"/>
                <p:nvPr/>
              </p:nvSpPr>
              <p:spPr>
                <a:xfrm rot="16200000">
                  <a:off x="8216424" y="2753312"/>
                  <a:ext cx="315255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4-</a:t>
                  </a:r>
                </a:p>
              </p:txBody>
            </p:sp>
            <p:sp>
              <p:nvSpPr>
                <p:cNvPr id="589" name="TextBox 588">
                  <a:extLst>
                    <a:ext uri="{FF2B5EF4-FFF2-40B4-BE49-F238E27FC236}">
                      <a16:creationId xmlns:a16="http://schemas.microsoft.com/office/drawing/2014/main" id="{F7EBC964-33FA-B24C-A403-17EC34189900}"/>
                    </a:ext>
                  </a:extLst>
                </p:cNvPr>
                <p:cNvSpPr txBox="1"/>
                <p:nvPr/>
              </p:nvSpPr>
              <p:spPr>
                <a:xfrm rot="16200000">
                  <a:off x="8092882" y="2753312"/>
                  <a:ext cx="315255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6-</a:t>
                  </a:r>
                </a:p>
              </p:txBody>
            </p:sp>
            <p:sp>
              <p:nvSpPr>
                <p:cNvPr id="590" name="TextBox 589">
                  <a:extLst>
                    <a:ext uri="{FF2B5EF4-FFF2-40B4-BE49-F238E27FC236}">
                      <a16:creationId xmlns:a16="http://schemas.microsoft.com/office/drawing/2014/main" id="{E0B6B008-D4B7-DC40-817E-D62B30DF16C0}"/>
                    </a:ext>
                  </a:extLst>
                </p:cNvPr>
                <p:cNvSpPr txBox="1"/>
                <p:nvPr/>
              </p:nvSpPr>
              <p:spPr>
                <a:xfrm rot="16200000">
                  <a:off x="7971910" y="2753312"/>
                  <a:ext cx="315255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7-</a:t>
                  </a:r>
                </a:p>
              </p:txBody>
            </p:sp>
            <p:sp>
              <p:nvSpPr>
                <p:cNvPr id="591" name="TextBox 590">
                  <a:extLst>
                    <a:ext uri="{FF2B5EF4-FFF2-40B4-BE49-F238E27FC236}">
                      <a16:creationId xmlns:a16="http://schemas.microsoft.com/office/drawing/2014/main" id="{4082A8D5-ABAE-2E42-AE9B-B7DE0FEDF734}"/>
                    </a:ext>
                  </a:extLst>
                </p:cNvPr>
                <p:cNvSpPr txBox="1"/>
                <p:nvPr/>
              </p:nvSpPr>
              <p:spPr>
                <a:xfrm rot="16200000">
                  <a:off x="7782133" y="2753312"/>
                  <a:ext cx="315255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8-</a:t>
                  </a:r>
                </a:p>
              </p:txBody>
            </p:sp>
            <p:sp>
              <p:nvSpPr>
                <p:cNvPr id="592" name="TextBox 591">
                  <a:extLst>
                    <a:ext uri="{FF2B5EF4-FFF2-40B4-BE49-F238E27FC236}">
                      <a16:creationId xmlns:a16="http://schemas.microsoft.com/office/drawing/2014/main" id="{90B954ED-7381-E94C-BE1F-6CAD0730C623}"/>
                    </a:ext>
                  </a:extLst>
                </p:cNvPr>
                <p:cNvSpPr txBox="1"/>
                <p:nvPr/>
              </p:nvSpPr>
              <p:spPr>
                <a:xfrm rot="16200000">
                  <a:off x="7370585" y="2788624"/>
                  <a:ext cx="385879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11-</a:t>
                  </a:r>
                </a:p>
              </p:txBody>
            </p:sp>
            <p:sp>
              <p:nvSpPr>
                <p:cNvPr id="593" name="TextBox 592">
                  <a:extLst>
                    <a:ext uri="{FF2B5EF4-FFF2-40B4-BE49-F238E27FC236}">
                      <a16:creationId xmlns:a16="http://schemas.microsoft.com/office/drawing/2014/main" id="{97F51AE1-868E-884F-B183-58FBCF35538A}"/>
                    </a:ext>
                  </a:extLst>
                </p:cNvPr>
                <p:cNvSpPr txBox="1"/>
                <p:nvPr/>
              </p:nvSpPr>
              <p:spPr>
                <a:xfrm rot="16200000">
                  <a:off x="6937347" y="2788623"/>
                  <a:ext cx="385878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15-</a:t>
                  </a:r>
                </a:p>
              </p:txBody>
            </p:sp>
            <p:sp>
              <p:nvSpPr>
                <p:cNvPr id="594" name="TextBox 593">
                  <a:extLst>
                    <a:ext uri="{FF2B5EF4-FFF2-40B4-BE49-F238E27FC236}">
                      <a16:creationId xmlns:a16="http://schemas.microsoft.com/office/drawing/2014/main" id="{DAAEBB33-7C2D-394B-8B97-1B251BE2DCFD}"/>
                    </a:ext>
                  </a:extLst>
                </p:cNvPr>
                <p:cNvSpPr txBox="1"/>
                <p:nvPr/>
              </p:nvSpPr>
              <p:spPr>
                <a:xfrm rot="16200000">
                  <a:off x="6808531" y="2788623"/>
                  <a:ext cx="385878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16-</a:t>
                  </a:r>
                </a:p>
              </p:txBody>
            </p:sp>
            <p:sp>
              <p:nvSpPr>
                <p:cNvPr id="595" name="TextBox 594">
                  <a:extLst>
                    <a:ext uri="{FF2B5EF4-FFF2-40B4-BE49-F238E27FC236}">
                      <a16:creationId xmlns:a16="http://schemas.microsoft.com/office/drawing/2014/main" id="{9A63EB1D-E32F-0546-B8A4-5ECC0D2B9DC8}"/>
                    </a:ext>
                  </a:extLst>
                </p:cNvPr>
                <p:cNvSpPr txBox="1"/>
                <p:nvPr/>
              </p:nvSpPr>
              <p:spPr>
                <a:xfrm rot="16200000">
                  <a:off x="6340411" y="2764962"/>
                  <a:ext cx="338555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19-</a:t>
                  </a:r>
                </a:p>
              </p:txBody>
            </p:sp>
            <p:sp>
              <p:nvSpPr>
                <p:cNvPr id="596" name="TextBox 595">
                  <a:extLst>
                    <a:ext uri="{FF2B5EF4-FFF2-40B4-BE49-F238E27FC236}">
                      <a16:creationId xmlns:a16="http://schemas.microsoft.com/office/drawing/2014/main" id="{79B2938F-C7EC-0643-ADDF-B05E74DCA627}"/>
                    </a:ext>
                  </a:extLst>
                </p:cNvPr>
                <p:cNvSpPr txBox="1"/>
                <p:nvPr/>
              </p:nvSpPr>
              <p:spPr>
                <a:xfrm rot="16200000">
                  <a:off x="6625242" y="2788623"/>
                  <a:ext cx="385878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18-</a:t>
                  </a:r>
                </a:p>
              </p:txBody>
            </p:sp>
            <p:sp>
              <p:nvSpPr>
                <p:cNvPr id="597" name="TextBox 596">
                  <a:extLst>
                    <a:ext uri="{FF2B5EF4-FFF2-40B4-BE49-F238E27FC236}">
                      <a16:creationId xmlns:a16="http://schemas.microsoft.com/office/drawing/2014/main" id="{CDAD1E01-3D62-9C44-91A5-2DC574DA50CD}"/>
                    </a:ext>
                  </a:extLst>
                </p:cNvPr>
                <p:cNvSpPr txBox="1"/>
                <p:nvPr/>
              </p:nvSpPr>
              <p:spPr>
                <a:xfrm rot="16200000">
                  <a:off x="6126991" y="2787113"/>
                  <a:ext cx="382858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20-</a:t>
                  </a:r>
                </a:p>
              </p:txBody>
            </p:sp>
            <p:sp>
              <p:nvSpPr>
                <p:cNvPr id="598" name="TextBox 597">
                  <a:extLst>
                    <a:ext uri="{FF2B5EF4-FFF2-40B4-BE49-F238E27FC236}">
                      <a16:creationId xmlns:a16="http://schemas.microsoft.com/office/drawing/2014/main" id="{B67F33FE-8AE9-4947-9457-500146F5C32C}"/>
                    </a:ext>
                  </a:extLst>
                </p:cNvPr>
                <p:cNvSpPr txBox="1"/>
                <p:nvPr/>
              </p:nvSpPr>
              <p:spPr>
                <a:xfrm rot="16200000">
                  <a:off x="6002383" y="2787114"/>
                  <a:ext cx="382859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22-</a:t>
                  </a:r>
                </a:p>
              </p:txBody>
            </p:sp>
            <p:sp>
              <p:nvSpPr>
                <p:cNvPr id="599" name="TextBox 598">
                  <a:extLst>
                    <a:ext uri="{FF2B5EF4-FFF2-40B4-BE49-F238E27FC236}">
                      <a16:creationId xmlns:a16="http://schemas.microsoft.com/office/drawing/2014/main" id="{E8D76A23-D6EA-EE40-A728-12808097FD71}"/>
                    </a:ext>
                  </a:extLst>
                </p:cNvPr>
                <p:cNvSpPr txBox="1"/>
                <p:nvPr/>
              </p:nvSpPr>
              <p:spPr>
                <a:xfrm rot="16200000">
                  <a:off x="5817155" y="2788623"/>
                  <a:ext cx="385878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24-</a:t>
                  </a:r>
                </a:p>
              </p:txBody>
            </p:sp>
            <p:sp>
              <p:nvSpPr>
                <p:cNvPr id="600" name="TextBox 599">
                  <a:extLst>
                    <a:ext uri="{FF2B5EF4-FFF2-40B4-BE49-F238E27FC236}">
                      <a16:creationId xmlns:a16="http://schemas.microsoft.com/office/drawing/2014/main" id="{34B9CFDF-5844-1A47-BC75-225223D4AFA5}"/>
                    </a:ext>
                  </a:extLst>
                </p:cNvPr>
                <p:cNvSpPr txBox="1"/>
                <p:nvPr/>
              </p:nvSpPr>
              <p:spPr>
                <a:xfrm rot="16200000">
                  <a:off x="5686001" y="2788620"/>
                  <a:ext cx="385878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26-</a:t>
                  </a:r>
                </a:p>
              </p:txBody>
            </p:sp>
            <p:sp>
              <p:nvSpPr>
                <p:cNvPr id="601" name="TextBox 600">
                  <a:extLst>
                    <a:ext uri="{FF2B5EF4-FFF2-40B4-BE49-F238E27FC236}">
                      <a16:creationId xmlns:a16="http://schemas.microsoft.com/office/drawing/2014/main" id="{6742A6E2-F6B5-CE47-AB3B-9F5FB7E80F51}"/>
                    </a:ext>
                  </a:extLst>
                </p:cNvPr>
                <p:cNvSpPr txBox="1"/>
                <p:nvPr/>
              </p:nvSpPr>
              <p:spPr>
                <a:xfrm rot="16200000">
                  <a:off x="5320107" y="2788623"/>
                  <a:ext cx="385878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30-</a:t>
                  </a:r>
                </a:p>
              </p:txBody>
            </p:sp>
            <p:sp>
              <p:nvSpPr>
                <p:cNvPr id="602" name="TextBox 601">
                  <a:extLst>
                    <a:ext uri="{FF2B5EF4-FFF2-40B4-BE49-F238E27FC236}">
                      <a16:creationId xmlns:a16="http://schemas.microsoft.com/office/drawing/2014/main" id="{4DDFF3A2-BA01-3641-A8A4-797995C2CE3F}"/>
                    </a:ext>
                  </a:extLst>
                </p:cNvPr>
                <p:cNvSpPr txBox="1"/>
                <p:nvPr/>
              </p:nvSpPr>
              <p:spPr>
                <a:xfrm rot="16200000">
                  <a:off x="5445692" y="2787112"/>
                  <a:ext cx="382857" cy="293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 Narrow" charset="0"/>
                      <a:ea typeface="Arial Narrow" charset="0"/>
                      <a:cs typeface="Arial Narrow" charset="0"/>
                    </a:rPr>
                    <a:t>28-</a:t>
                  </a:r>
                </a:p>
              </p:txBody>
            </p:sp>
            <p:sp>
              <p:nvSpPr>
                <p:cNvPr id="603" name="Rectangle 602">
                  <a:extLst>
                    <a:ext uri="{FF2B5EF4-FFF2-40B4-BE49-F238E27FC236}">
                      <a16:creationId xmlns:a16="http://schemas.microsoft.com/office/drawing/2014/main" id="{721630AF-C39C-9247-9B2D-CC77BC2E9259}"/>
                    </a:ext>
                  </a:extLst>
                </p:cNvPr>
                <p:cNvSpPr/>
                <p:nvPr/>
              </p:nvSpPr>
              <p:spPr>
                <a:xfrm>
                  <a:off x="8483999" y="2823459"/>
                  <a:ext cx="131438" cy="1737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A66F7A99-159A-BD4F-AAF9-3B711F93C6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937" y="6598103"/>
                <a:ext cx="6579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latin typeface="Arial"/>
                    <a:cs typeface="Arial"/>
                  </a:rPr>
                  <a:t>ES</a:t>
                </a:r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5D20D8C-4B60-5041-B116-53F517E00F2E}"/>
              </a:ext>
            </a:extLst>
          </p:cNvPr>
          <p:cNvGrpSpPr/>
          <p:nvPr/>
        </p:nvGrpSpPr>
        <p:grpSpPr>
          <a:xfrm>
            <a:off x="1974386" y="4595802"/>
            <a:ext cx="5456307" cy="246221"/>
            <a:chOff x="1771315" y="4892189"/>
            <a:chExt cx="5456307" cy="246221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749EFA74-1E8F-8D46-A037-D376146B8B5E}"/>
                </a:ext>
              </a:extLst>
            </p:cNvPr>
            <p:cNvSpPr txBox="1"/>
            <p:nvPr/>
          </p:nvSpPr>
          <p:spPr>
            <a:xfrm>
              <a:off x="1771315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465F7029-4CF8-E548-8EC1-B57D6C608DEB}"/>
                </a:ext>
              </a:extLst>
            </p:cNvPr>
            <p:cNvSpPr txBox="1"/>
            <p:nvPr/>
          </p:nvSpPr>
          <p:spPr>
            <a:xfrm>
              <a:off x="3017950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86B0D94-C78E-8A43-BAC8-91450FCE8ACC}"/>
                </a:ext>
              </a:extLst>
            </p:cNvPr>
            <p:cNvSpPr txBox="1"/>
            <p:nvPr/>
          </p:nvSpPr>
          <p:spPr>
            <a:xfrm>
              <a:off x="4261544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B3C4F198-9C52-864A-8A83-8DD02164BB85}"/>
                </a:ext>
              </a:extLst>
            </p:cNvPr>
            <p:cNvSpPr txBox="1"/>
            <p:nvPr/>
          </p:nvSpPr>
          <p:spPr>
            <a:xfrm>
              <a:off x="5388014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D311FFF-0B4A-6841-9CF8-FEFF4E1791F1}"/>
                </a:ext>
              </a:extLst>
            </p:cNvPr>
            <p:cNvSpPr txBox="1"/>
            <p:nvPr/>
          </p:nvSpPr>
          <p:spPr>
            <a:xfrm>
              <a:off x="6644061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953B04-1938-4547-88F0-23689AFEBD7B}"/>
              </a:ext>
            </a:extLst>
          </p:cNvPr>
          <p:cNvGrpSpPr/>
          <p:nvPr/>
        </p:nvGrpSpPr>
        <p:grpSpPr>
          <a:xfrm>
            <a:off x="567838" y="3286799"/>
            <a:ext cx="784670" cy="1407385"/>
            <a:chOff x="1331557" y="3447199"/>
            <a:chExt cx="657003" cy="1246097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C9C3CCB2-E3D1-954D-BA10-6A81D8B09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076" y="4477852"/>
              <a:ext cx="4827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2580340-ABEA-E54A-8AE1-F283836A9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477" y="4306226"/>
              <a:ext cx="572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200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A3BB3CF5-F1AA-CA4F-942C-1FF9B8948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477" y="4135872"/>
              <a:ext cx="572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400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D7DF7B1E-45F9-CE42-A8B3-41BF4F64A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476" y="3961543"/>
              <a:ext cx="5396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600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369EAB2-B2F8-1F4B-B68F-7682FABB0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477" y="3788856"/>
              <a:ext cx="6055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800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F95968F-98EB-A24B-9F75-85B535845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557" y="3621098"/>
              <a:ext cx="6570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1000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C976791-AD5E-BC45-AFCD-D3DC654ED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180" y="3447199"/>
              <a:ext cx="6028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1200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3B4F-AC9E-B045-AD7A-E209A1556E0C}"/>
              </a:ext>
            </a:extLst>
          </p:cNvPr>
          <p:cNvGrpSpPr/>
          <p:nvPr/>
        </p:nvGrpSpPr>
        <p:grpSpPr>
          <a:xfrm>
            <a:off x="8399405" y="3280189"/>
            <a:ext cx="590650" cy="1384917"/>
            <a:chOff x="7909890" y="3280189"/>
            <a:chExt cx="494548" cy="1384917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F79DC15-80D2-FF44-A6E3-8FED9516E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2150" y="4449662"/>
              <a:ext cx="4106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0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8940F13-709B-8C49-8087-9519DE252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111" y="4256797"/>
              <a:ext cx="4873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500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D9AB46E-4D7E-6949-9311-77880A193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9890" y="4053972"/>
              <a:ext cx="4873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1000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64A815BF-1264-4742-9D16-8B63904E5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9890" y="3865396"/>
              <a:ext cx="4755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1500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F7BC761F-43FE-9647-9D99-D281F5AA2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4499" y="3477378"/>
              <a:ext cx="479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2500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1CBA4721-2F11-B842-8DDB-F2FDD344B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6730" y="3280189"/>
              <a:ext cx="479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3000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159CCF99-531D-4044-BF9A-4E2FB6B6F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1617" y="3671686"/>
              <a:ext cx="4873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2000</a:t>
              </a:r>
            </a:p>
          </p:txBody>
        </p:sp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id="{F30C0FB1-1026-9741-9724-5C7C2F6EF509}"/>
              </a:ext>
            </a:extLst>
          </p:cNvPr>
          <p:cNvSpPr txBox="1"/>
          <p:nvPr/>
        </p:nvSpPr>
        <p:spPr>
          <a:xfrm>
            <a:off x="8159031" y="4598947"/>
            <a:ext cx="583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DF40276-BE66-214F-9C91-3BBB609A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36" y="4599432"/>
            <a:ext cx="467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T-str</a:t>
            </a:r>
          </a:p>
        </p:txBody>
      </p:sp>
    </p:spTree>
    <p:extLst>
      <p:ext uri="{BB962C8B-B14F-4D97-AF65-F5344CB8AC3E}">
        <p14:creationId xmlns:p14="http://schemas.microsoft.com/office/powerpoint/2010/main" val="277417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302">
            <a:extLst>
              <a:ext uri="{FF2B5EF4-FFF2-40B4-BE49-F238E27FC236}">
                <a16:creationId xmlns:a16="http://schemas.microsoft.com/office/drawing/2014/main" id="{8094C128-3713-0A49-A04D-E1750421BF8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37" t="26225" b="39735"/>
          <a:stretch/>
        </p:blipFill>
        <p:spPr>
          <a:xfrm>
            <a:off x="625475" y="5835881"/>
            <a:ext cx="7059862" cy="17373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4"/>
          <a:srcRect l="2966" t="866" r="494" b="4119"/>
          <a:stretch/>
        </p:blipFill>
        <p:spPr>
          <a:xfrm>
            <a:off x="575223" y="3739664"/>
            <a:ext cx="7083671" cy="2029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566" t="1155" r="494" b="5549"/>
          <a:stretch/>
        </p:blipFill>
        <p:spPr>
          <a:xfrm>
            <a:off x="584940" y="814754"/>
            <a:ext cx="7092463" cy="2028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210A19-1050-774C-8566-75DDB319EC4E}"/>
              </a:ext>
            </a:extLst>
          </p:cNvPr>
          <p:cNvSpPr txBox="1"/>
          <p:nvPr/>
        </p:nvSpPr>
        <p:spPr>
          <a:xfrm rot="16200000">
            <a:off x="6714016" y="3154285"/>
            <a:ext cx="5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10-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2D9181-DEE5-524E-893C-7C0DE688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40" y="2749452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D7667BB-62E2-7942-A2A2-FFC6981C02B8}"/>
              </a:ext>
            </a:extLst>
          </p:cNvPr>
          <p:cNvSpPr txBox="1"/>
          <p:nvPr/>
        </p:nvSpPr>
        <p:spPr>
          <a:xfrm>
            <a:off x="1056835" y="3260064"/>
            <a:ext cx="690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START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7759919-55E2-2F43-A6E9-6BB05C13AF25}"/>
              </a:ext>
            </a:extLst>
          </p:cNvPr>
          <p:cNvSpPr txBox="1"/>
          <p:nvPr/>
        </p:nvSpPr>
        <p:spPr>
          <a:xfrm>
            <a:off x="7356668" y="3254394"/>
            <a:ext cx="690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STOP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C888E09-9B7B-6647-948F-9E8F9288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53" y="5669636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17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ED6113-6132-E94E-B62F-20E58B390D87}"/>
              </a:ext>
            </a:extLst>
          </p:cNvPr>
          <p:cNvGrpSpPr/>
          <p:nvPr/>
        </p:nvGrpSpPr>
        <p:grpSpPr>
          <a:xfrm>
            <a:off x="525148" y="5662362"/>
            <a:ext cx="7296912" cy="248338"/>
            <a:chOff x="550372" y="5662362"/>
            <a:chExt cx="7296912" cy="24833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431E1F0-FFF9-3746-98C3-0DA18B841B24}"/>
                </a:ext>
              </a:extLst>
            </p:cNvPr>
            <p:cNvGrpSpPr/>
            <p:nvPr/>
          </p:nvGrpSpPr>
          <p:grpSpPr>
            <a:xfrm>
              <a:off x="550372" y="5743328"/>
              <a:ext cx="7296912" cy="103107"/>
              <a:chOff x="905256" y="2738967"/>
              <a:chExt cx="7296912" cy="103107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4BC33879-618B-194C-824F-9D26B29DA446}"/>
                  </a:ext>
                </a:extLst>
              </p:cNvPr>
              <p:cNvPicPr/>
              <p:nvPr/>
            </p:nvPicPr>
            <p:blipFill rotWithShape="1">
              <a:blip r:embed="rId6"/>
              <a:srcRect l="63" t="36898" r="-63" b="49198"/>
              <a:stretch/>
            </p:blipFill>
            <p:spPr>
              <a:xfrm>
                <a:off x="905256" y="2738967"/>
                <a:ext cx="7296912" cy="82550"/>
              </a:xfrm>
              <a:prstGeom prst="rect">
                <a:avLst/>
              </a:prstGeom>
            </p:spPr>
          </p:pic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2217D9E9-AC26-A846-B479-7F70F9B8DA09}"/>
                  </a:ext>
                </a:extLst>
              </p:cNvPr>
              <p:cNvSpPr txBox="1"/>
              <p:nvPr/>
            </p:nvSpPr>
            <p:spPr>
              <a:xfrm>
                <a:off x="927279" y="2743199"/>
                <a:ext cx="51516" cy="988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4D535A0-0D32-8648-9EBB-D83AB66ED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633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CFCCB3E-EC3D-DE4E-9C85-A8782AD14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328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5009C1C-3D50-B34A-A81D-3AE332CF7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028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CB9D02E-9EC4-5D47-B509-0E7234884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0728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E53B47-0EF0-784A-A80E-109B83222AAF}"/>
                </a:ext>
              </a:extLst>
            </p:cNvPr>
            <p:cNvGrpSpPr/>
            <p:nvPr/>
          </p:nvGrpSpPr>
          <p:grpSpPr>
            <a:xfrm>
              <a:off x="2775666" y="5664479"/>
              <a:ext cx="1825620" cy="246221"/>
              <a:chOff x="1216025" y="6313484"/>
              <a:chExt cx="1825620" cy="246221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086D954-56D4-6E4C-9878-DBA6D997D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6025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51FA8F2C-88FD-9A46-97F4-E850B95B6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7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90D09ED-14BF-4642-B52B-92F3E7D8E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74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50B9021-9017-9D47-B86B-E79813F5B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81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EE01B97-D8B9-B945-AAF5-943C6518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8466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D5B27EA-D6A3-A642-BA90-4B1D2810F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9161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DCD74BE-E86E-E140-A91D-F2F6E092C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861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95263C1-635F-0747-87E3-D0281B8C8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0561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2C03BE4-C12B-BA40-AF77-09098FACD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5499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5880DD0-CD7F-B946-81AE-98F4BC3C1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194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96B9A56F-BF97-0B4C-8932-0DA92D9C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140" y="5667129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20C6E9E-9673-3B45-8AD9-28D4B2FA49BB}"/>
              </a:ext>
            </a:extLst>
          </p:cNvPr>
          <p:cNvGrpSpPr/>
          <p:nvPr/>
        </p:nvGrpSpPr>
        <p:grpSpPr>
          <a:xfrm>
            <a:off x="3344572" y="652781"/>
            <a:ext cx="1026283" cy="246221"/>
            <a:chOff x="4131535" y="774177"/>
            <a:chExt cx="1026283" cy="246221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5A0AF3A-7A69-C046-BCD8-3690A7C228CB}"/>
                </a:ext>
              </a:extLst>
            </p:cNvPr>
            <p:cNvSpPr/>
            <p:nvPr/>
          </p:nvSpPr>
          <p:spPr>
            <a:xfrm>
              <a:off x="4194018" y="808644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625C2FAC-F389-9F48-9D38-965FD94250F1}"/>
                </a:ext>
              </a:extLst>
            </p:cNvPr>
            <p:cNvSpPr txBox="1"/>
            <p:nvPr/>
          </p:nvSpPr>
          <p:spPr>
            <a:xfrm>
              <a:off x="4131535" y="774177"/>
              <a:ext cx="1026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CORRECT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0F221DA-F3E5-DB45-90DA-9789761D0C9C}"/>
              </a:ext>
            </a:extLst>
          </p:cNvPr>
          <p:cNvGrpSpPr/>
          <p:nvPr/>
        </p:nvGrpSpPr>
        <p:grpSpPr>
          <a:xfrm>
            <a:off x="3340614" y="3569586"/>
            <a:ext cx="1026283" cy="246221"/>
            <a:chOff x="5338087" y="2511819"/>
            <a:chExt cx="1026283" cy="246221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A068E08-A695-CF49-A70F-9AF314DD12E2}"/>
                </a:ext>
              </a:extLst>
            </p:cNvPr>
            <p:cNvSpPr/>
            <p:nvPr/>
          </p:nvSpPr>
          <p:spPr>
            <a:xfrm>
              <a:off x="5400570" y="2546286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2400A382-A7A5-CB48-8640-CD1424BA4C40}"/>
                </a:ext>
              </a:extLst>
            </p:cNvPr>
            <p:cNvSpPr txBox="1"/>
            <p:nvPr/>
          </p:nvSpPr>
          <p:spPr>
            <a:xfrm>
              <a:off x="5338087" y="2511819"/>
              <a:ext cx="1026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INCORRECT</a:t>
              </a: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EAEA9219-CFE0-4F44-903A-36BD14F1C5CC}"/>
              </a:ext>
            </a:extLst>
          </p:cNvPr>
          <p:cNvSpPr txBox="1"/>
          <p:nvPr/>
        </p:nvSpPr>
        <p:spPr>
          <a:xfrm rot="16200000">
            <a:off x="-482416" y="4308120"/>
            <a:ext cx="14242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SITE-BY-SITE EDITS % 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6686F5F-88A9-AE4D-A47B-0A80489EB413}"/>
              </a:ext>
            </a:extLst>
          </p:cNvPr>
          <p:cNvSpPr txBox="1"/>
          <p:nvPr/>
        </p:nvSpPr>
        <p:spPr>
          <a:xfrm rot="16200000">
            <a:off x="-457291" y="1800039"/>
            <a:ext cx="1430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SITE-BY-SITE EDITS %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D86D88B-A12A-B748-886D-8BC57033FBA2}"/>
              </a:ext>
            </a:extLst>
          </p:cNvPr>
          <p:cNvSpPr txBox="1"/>
          <p:nvPr/>
        </p:nvSpPr>
        <p:spPr>
          <a:xfrm>
            <a:off x="7564324" y="6340613"/>
            <a:ext cx="96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Fig. S4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314147" y="759153"/>
            <a:ext cx="536663" cy="2157037"/>
            <a:chOff x="772888" y="759153"/>
            <a:chExt cx="536663" cy="2157037"/>
          </a:xfrm>
        </p:grpSpPr>
        <p:sp>
          <p:nvSpPr>
            <p:cNvPr id="106" name="TextBox 105"/>
            <p:cNvSpPr txBox="1"/>
            <p:nvPr/>
          </p:nvSpPr>
          <p:spPr>
            <a:xfrm>
              <a:off x="772888" y="759153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128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28404" y="1030878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64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30582" y="1311728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32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27315" y="1592580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85011" y="187016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81743" y="2148840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87186" y="2427514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98071" y="270074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6F7161-43E8-BA4D-B28D-7AA80D69C8D8}"/>
              </a:ext>
            </a:extLst>
          </p:cNvPr>
          <p:cNvGrpSpPr/>
          <p:nvPr/>
        </p:nvGrpSpPr>
        <p:grpSpPr>
          <a:xfrm>
            <a:off x="226223" y="3678195"/>
            <a:ext cx="628359" cy="2026657"/>
            <a:chOff x="241213" y="3678195"/>
            <a:chExt cx="628359" cy="2026657"/>
          </a:xfrm>
        </p:grpSpPr>
        <p:sp>
          <p:nvSpPr>
            <p:cNvPr id="171" name="TextBox 170"/>
            <p:cNvSpPr txBox="1"/>
            <p:nvPr/>
          </p:nvSpPr>
          <p:spPr>
            <a:xfrm>
              <a:off x="387751" y="3678195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64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85071" y="3936102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46367" y="4194009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58092" y="445191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9830" y="471568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0.25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47076" y="4967730"/>
              <a:ext cx="4873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0.063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41213" y="5231500"/>
              <a:ext cx="4873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0.016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41213" y="5489408"/>
              <a:ext cx="4873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0.004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ABA12201-83DA-F740-B476-D0ED15B6255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41725" y="161786"/>
            <a:ext cx="949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mtRNA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D9F59F0-B2EE-F54D-AF27-2D4DEBCA7750}"/>
              </a:ext>
            </a:extLst>
          </p:cNvPr>
          <p:cNvSpPr>
            <a:spLocks noChangeAspect="1"/>
          </p:cNvSpPr>
          <p:nvPr/>
        </p:nvSpPr>
        <p:spPr>
          <a:xfrm>
            <a:off x="862205" y="393786"/>
            <a:ext cx="91440" cy="1035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19DC72E-A981-CC4E-B844-6BBE6C4D4C89}"/>
              </a:ext>
            </a:extLst>
          </p:cNvPr>
          <p:cNvSpPr>
            <a:spLocks noChangeAspect="1"/>
          </p:cNvSpPr>
          <p:nvPr/>
        </p:nvSpPr>
        <p:spPr>
          <a:xfrm>
            <a:off x="862205" y="252555"/>
            <a:ext cx="91440" cy="103555"/>
          </a:xfrm>
          <a:prstGeom prst="rect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8262FC4-58DA-D640-88C0-635302B9EF1B}"/>
              </a:ext>
            </a:extLst>
          </p:cNvPr>
          <p:cNvSpPr>
            <a:spLocks noChangeAspect="1"/>
          </p:cNvSpPr>
          <p:nvPr/>
        </p:nvSpPr>
        <p:spPr>
          <a:xfrm>
            <a:off x="862205" y="530573"/>
            <a:ext cx="91440" cy="1035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8E8CAA5-F388-AF4E-BB8C-2C357DB41D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42391" y="319244"/>
            <a:ext cx="949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KREH2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-IP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9C9B8E9-CA9A-2B4C-B363-944A4C291E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40717" y="467241"/>
            <a:ext cx="949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RESC6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-IP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192124B-FEB0-574D-B966-B1C3BA260843}"/>
              </a:ext>
            </a:extLst>
          </p:cNvPr>
          <p:cNvSpPr txBox="1"/>
          <p:nvPr/>
        </p:nvSpPr>
        <p:spPr>
          <a:xfrm>
            <a:off x="117291" y="533978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32B8E80-6E66-3D4B-A603-FBCF1B8CBFDD}"/>
              </a:ext>
            </a:extLst>
          </p:cNvPr>
          <p:cNvSpPr txBox="1"/>
          <p:nvPr/>
        </p:nvSpPr>
        <p:spPr>
          <a:xfrm>
            <a:off x="71991" y="3402989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FFDB6-9E00-4F45-A277-E40E74C3EA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25" t="3905" r="11799" b="36886"/>
          <a:stretch/>
        </p:blipFill>
        <p:spPr>
          <a:xfrm>
            <a:off x="8124347" y="1087871"/>
            <a:ext cx="283994" cy="1551269"/>
          </a:xfrm>
          <a:prstGeom prst="rect">
            <a:avLst/>
          </a:prstGeom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C8E68CCB-E266-854A-9F05-0F4C3918513A}"/>
              </a:ext>
            </a:extLst>
          </p:cNvPr>
          <p:cNvSpPr/>
          <p:nvPr/>
        </p:nvSpPr>
        <p:spPr>
          <a:xfrm>
            <a:off x="8091816" y="1056462"/>
            <a:ext cx="402682" cy="20280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424DF8C-1DB3-1D4B-9D4F-1D58322CF786}"/>
              </a:ext>
            </a:extLst>
          </p:cNvPr>
          <p:cNvGrpSpPr/>
          <p:nvPr/>
        </p:nvGrpSpPr>
        <p:grpSpPr>
          <a:xfrm>
            <a:off x="8043743" y="2802768"/>
            <a:ext cx="449516" cy="386583"/>
            <a:chOff x="8408112" y="3249842"/>
            <a:chExt cx="449516" cy="386583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2A50A925-1009-BC41-9C2E-32ECFE3F2BA8}"/>
                </a:ext>
              </a:extLst>
            </p:cNvPr>
            <p:cNvSpPr txBox="1"/>
            <p:nvPr/>
          </p:nvSpPr>
          <p:spPr>
            <a:xfrm rot="16200000">
              <a:off x="8541579" y="3319670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73-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4518FDA4-B36F-C84D-A7E7-FF90CFEE45FE}"/>
                </a:ext>
              </a:extLst>
            </p:cNvPr>
            <p:cNvSpPr txBox="1"/>
            <p:nvPr/>
          </p:nvSpPr>
          <p:spPr>
            <a:xfrm rot="16200000">
              <a:off x="8338284" y="3319670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71-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959F175-90A8-1A41-9327-A8BF99ED58AB}"/>
                </a:ext>
              </a:extLst>
            </p:cNvPr>
            <p:cNvSpPr txBox="1"/>
            <p:nvPr/>
          </p:nvSpPr>
          <p:spPr>
            <a:xfrm rot="16200000">
              <a:off x="8437259" y="3320375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F1E42C54-62E4-6145-8175-4BE408A30115}"/>
              </a:ext>
            </a:extLst>
          </p:cNvPr>
          <p:cNvSpPr txBox="1"/>
          <p:nvPr/>
        </p:nvSpPr>
        <p:spPr>
          <a:xfrm>
            <a:off x="8081589" y="2675681"/>
            <a:ext cx="517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Courier" pitchFamily="2" charset="0"/>
              </a:rPr>
              <a:t>AGG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929543D-8207-5748-8EF4-3A51F1E599AC}"/>
              </a:ext>
            </a:extLst>
          </p:cNvPr>
          <p:cNvSpPr txBox="1"/>
          <p:nvPr/>
        </p:nvSpPr>
        <p:spPr>
          <a:xfrm>
            <a:off x="7852512" y="1004165"/>
            <a:ext cx="302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32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5675B08-D303-874F-BB98-FD360F3DB44A}"/>
              </a:ext>
            </a:extLst>
          </p:cNvPr>
          <p:cNvSpPr txBox="1"/>
          <p:nvPr/>
        </p:nvSpPr>
        <p:spPr>
          <a:xfrm>
            <a:off x="7907811" y="1969808"/>
            <a:ext cx="277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79A8AAF-95EE-5443-BB5A-AC614809A5EB}"/>
              </a:ext>
            </a:extLst>
          </p:cNvPr>
          <p:cNvSpPr txBox="1"/>
          <p:nvPr/>
        </p:nvSpPr>
        <p:spPr>
          <a:xfrm>
            <a:off x="7854864" y="1505089"/>
            <a:ext cx="330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16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563B511-9E99-BA40-9280-F69BD100274D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12603" t="15385" r="3740" b="32792"/>
          <a:stretch/>
        </p:blipFill>
        <p:spPr>
          <a:xfrm>
            <a:off x="8608840" y="1046264"/>
            <a:ext cx="273417" cy="15928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20C57E3-3E5E-494B-8F09-A811BE3991FE}"/>
              </a:ext>
            </a:extLst>
          </p:cNvPr>
          <p:cNvGrpSpPr/>
          <p:nvPr/>
        </p:nvGrpSpPr>
        <p:grpSpPr>
          <a:xfrm>
            <a:off x="8037036" y="2548281"/>
            <a:ext cx="967117" cy="311176"/>
            <a:chOff x="8075592" y="2548281"/>
            <a:chExt cx="967117" cy="311176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336A0083-7A6B-1A47-8CF6-8AE50E294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55901" y="2620067"/>
              <a:ext cx="491242" cy="177800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C459F9D-54EF-4647-B0A8-81E207413CC2}"/>
                </a:ext>
              </a:extLst>
            </p:cNvPr>
            <p:cNvSpPr txBox="1"/>
            <p:nvPr/>
          </p:nvSpPr>
          <p:spPr>
            <a:xfrm>
              <a:off x="8075592" y="2551680"/>
              <a:ext cx="289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urier" pitchFamily="2" charset="0"/>
                </a:rPr>
                <a:t>+</a:t>
              </a: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21F70792-43C0-0C43-8FF0-1DF8CF2E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51467" y="2620067"/>
              <a:ext cx="491242" cy="1778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692CC3DC-FACE-304E-9DC1-E94B8F615C50}"/>
                </a:ext>
              </a:extLst>
            </p:cNvPr>
            <p:cNvSpPr txBox="1"/>
            <p:nvPr/>
          </p:nvSpPr>
          <p:spPr>
            <a:xfrm>
              <a:off x="8736280" y="2548281"/>
              <a:ext cx="289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urier" pitchFamily="2" charset="0"/>
                </a:rPr>
                <a:t>+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B378C3A-F807-724B-AA4D-566948DB6D70}"/>
              </a:ext>
            </a:extLst>
          </p:cNvPr>
          <p:cNvGrpSpPr/>
          <p:nvPr/>
        </p:nvGrpSpPr>
        <p:grpSpPr>
          <a:xfrm>
            <a:off x="8519346" y="2799196"/>
            <a:ext cx="449516" cy="386583"/>
            <a:chOff x="8408112" y="3249842"/>
            <a:chExt cx="449516" cy="386583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314DF5A-6BD7-1C44-B2E5-0929C4BF0186}"/>
                </a:ext>
              </a:extLst>
            </p:cNvPr>
            <p:cNvSpPr txBox="1"/>
            <p:nvPr/>
          </p:nvSpPr>
          <p:spPr>
            <a:xfrm rot="16200000">
              <a:off x="8541579" y="3319670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46-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B4698B1-13DC-B842-8463-15DC3CD004AE}"/>
                </a:ext>
              </a:extLst>
            </p:cNvPr>
            <p:cNvSpPr txBox="1"/>
            <p:nvPr/>
          </p:nvSpPr>
          <p:spPr>
            <a:xfrm rot="16200000">
              <a:off x="8338284" y="3319670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48-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D973690-31E2-1A44-96DD-D6FBEAB3199A}"/>
                </a:ext>
              </a:extLst>
            </p:cNvPr>
            <p:cNvSpPr txBox="1"/>
            <p:nvPr/>
          </p:nvSpPr>
          <p:spPr>
            <a:xfrm rot="16200000">
              <a:off x="8437259" y="3320375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47-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A2D6E866-B83A-DF40-BEDD-1E57AFCC8A7F}"/>
              </a:ext>
            </a:extLst>
          </p:cNvPr>
          <p:cNvSpPr txBox="1"/>
          <p:nvPr/>
        </p:nvSpPr>
        <p:spPr>
          <a:xfrm>
            <a:off x="8557192" y="2672109"/>
            <a:ext cx="517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Courier" pitchFamily="2" charset="0"/>
              </a:rPr>
              <a:t>GAG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63C105EF-70DB-004A-A493-217676448C9B}"/>
              </a:ext>
            </a:extLst>
          </p:cNvPr>
          <p:cNvSpPr/>
          <p:nvPr/>
        </p:nvSpPr>
        <p:spPr>
          <a:xfrm>
            <a:off x="8580236" y="1056462"/>
            <a:ext cx="387706" cy="20280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5CA799F-BE45-B14A-8E04-1293A1B1F140}"/>
              </a:ext>
            </a:extLst>
          </p:cNvPr>
          <p:cNvSpPr/>
          <p:nvPr/>
        </p:nvSpPr>
        <p:spPr>
          <a:xfrm>
            <a:off x="3807498" y="1236137"/>
            <a:ext cx="159392" cy="186422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AED521A-AF21-284C-AFC8-EFBA7E7D2535}"/>
              </a:ext>
            </a:extLst>
          </p:cNvPr>
          <p:cNvSpPr/>
          <p:nvPr/>
        </p:nvSpPr>
        <p:spPr>
          <a:xfrm>
            <a:off x="1275049" y="1236136"/>
            <a:ext cx="172677" cy="187026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50794F4-2B3C-C64C-AE9B-0CC65784DCBA}"/>
              </a:ext>
            </a:extLst>
          </p:cNvPr>
          <p:cNvSpPr txBox="1"/>
          <p:nvPr/>
        </p:nvSpPr>
        <p:spPr>
          <a:xfrm>
            <a:off x="7897484" y="3914452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BF3A3012-17CC-BA4F-A21D-ACDECB269F2F}"/>
              </a:ext>
            </a:extLst>
          </p:cNvPr>
          <p:cNvSpPr txBox="1"/>
          <p:nvPr/>
        </p:nvSpPr>
        <p:spPr>
          <a:xfrm>
            <a:off x="7898062" y="4108804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F0888FD-7A45-4546-9391-1A1839CF237F}"/>
              </a:ext>
            </a:extLst>
          </p:cNvPr>
          <p:cNvSpPr txBox="1"/>
          <p:nvPr/>
        </p:nvSpPr>
        <p:spPr>
          <a:xfrm>
            <a:off x="7902634" y="4522906"/>
            <a:ext cx="2445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EE274EC0-9E18-724F-8DC9-09DEFDBE0098}"/>
              </a:ext>
            </a:extLst>
          </p:cNvPr>
          <p:cNvSpPr txBox="1"/>
          <p:nvPr/>
        </p:nvSpPr>
        <p:spPr>
          <a:xfrm>
            <a:off x="7900415" y="4312996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0470E8EF-DEF3-7B4E-AED0-096E3889B764}"/>
              </a:ext>
            </a:extLst>
          </p:cNvPr>
          <p:cNvSpPr txBox="1"/>
          <p:nvPr/>
        </p:nvSpPr>
        <p:spPr>
          <a:xfrm>
            <a:off x="7828712" y="4722893"/>
            <a:ext cx="380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0.5</a:t>
            </a:r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4A7CEA33-FB07-C74C-BE08-23A312AF9C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10305" b="38963"/>
          <a:stretch/>
        </p:blipFill>
        <p:spPr>
          <a:xfrm>
            <a:off x="8137949" y="3899477"/>
            <a:ext cx="280795" cy="1592281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4C0CF6E2-7842-4B45-A3CB-3A53F344DE09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1" r="17639" b="39731"/>
          <a:stretch/>
        </p:blipFill>
        <p:spPr>
          <a:xfrm>
            <a:off x="8624934" y="3924581"/>
            <a:ext cx="274320" cy="1565119"/>
          </a:xfrm>
          <a:prstGeom prst="rect">
            <a:avLst/>
          </a:prstGeom>
        </p:spPr>
      </p:pic>
      <p:sp>
        <p:nvSpPr>
          <p:cNvPr id="262" name="Rectangle 261">
            <a:extLst>
              <a:ext uri="{FF2B5EF4-FFF2-40B4-BE49-F238E27FC236}">
                <a16:creationId xmlns:a16="http://schemas.microsoft.com/office/drawing/2014/main" id="{75345C66-AC28-1444-9DAC-BAD3F314F06D}"/>
              </a:ext>
            </a:extLst>
          </p:cNvPr>
          <p:cNvSpPr/>
          <p:nvPr/>
        </p:nvSpPr>
        <p:spPr>
          <a:xfrm>
            <a:off x="8086947" y="3891509"/>
            <a:ext cx="402682" cy="20280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585A964A-7AE6-7246-B863-2C7BF64A3104}"/>
              </a:ext>
            </a:extLst>
          </p:cNvPr>
          <p:cNvSpPr/>
          <p:nvPr/>
        </p:nvSpPr>
        <p:spPr>
          <a:xfrm>
            <a:off x="8602799" y="3891509"/>
            <a:ext cx="387706" cy="20280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0B8BE7FB-7BA7-5942-BBE1-548028B9B9C2}"/>
              </a:ext>
            </a:extLst>
          </p:cNvPr>
          <p:cNvSpPr txBox="1"/>
          <p:nvPr/>
        </p:nvSpPr>
        <p:spPr>
          <a:xfrm>
            <a:off x="8092170" y="5518990"/>
            <a:ext cx="517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Courier" pitchFamily="2" charset="0"/>
              </a:rPr>
              <a:t>AGG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0BB835-FB0F-F540-BF9E-8D6BEBD5E1D0}"/>
              </a:ext>
            </a:extLst>
          </p:cNvPr>
          <p:cNvGrpSpPr/>
          <p:nvPr/>
        </p:nvGrpSpPr>
        <p:grpSpPr>
          <a:xfrm>
            <a:off x="8042109" y="5397098"/>
            <a:ext cx="967117" cy="311176"/>
            <a:chOff x="8086173" y="5391590"/>
            <a:chExt cx="967117" cy="311176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BC02FC06-8AC4-8A40-828D-8A068F3A1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66482" y="5463376"/>
              <a:ext cx="491242" cy="177800"/>
            </a:xfrm>
            <a:prstGeom prst="rect">
              <a:avLst/>
            </a:prstGeom>
          </p:spPr>
        </p:pic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C129F9CB-BF1A-D44A-9688-6A99CFC49E4F}"/>
                </a:ext>
              </a:extLst>
            </p:cNvPr>
            <p:cNvSpPr txBox="1"/>
            <p:nvPr/>
          </p:nvSpPr>
          <p:spPr>
            <a:xfrm>
              <a:off x="8086173" y="5394989"/>
              <a:ext cx="289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urier" pitchFamily="2" charset="0"/>
                </a:rPr>
                <a:t>+</a:t>
              </a:r>
            </a:p>
          </p:txBody>
        </p:sp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912E684F-99B2-D141-BE71-4F610E760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62048" y="5463376"/>
              <a:ext cx="491242" cy="177800"/>
            </a:xfrm>
            <a:prstGeom prst="rect">
              <a:avLst/>
            </a:prstGeom>
          </p:spPr>
        </p:pic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B6BD8DF-F4E6-FF47-938C-ADD639DB7E65}"/>
                </a:ext>
              </a:extLst>
            </p:cNvPr>
            <p:cNvSpPr txBox="1"/>
            <p:nvPr/>
          </p:nvSpPr>
          <p:spPr>
            <a:xfrm>
              <a:off x="8746861" y="5391590"/>
              <a:ext cx="289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urier" pitchFamily="2" charset="0"/>
                </a:rPr>
                <a:t>+</a:t>
              </a:r>
            </a:p>
          </p:txBody>
        </p: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B3682A49-0225-F04B-81A8-F03F855F3676}"/>
              </a:ext>
            </a:extLst>
          </p:cNvPr>
          <p:cNvSpPr txBox="1"/>
          <p:nvPr/>
        </p:nvSpPr>
        <p:spPr>
          <a:xfrm>
            <a:off x="8567773" y="5515418"/>
            <a:ext cx="517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Courier" pitchFamily="2" charset="0"/>
              </a:rPr>
              <a:t>GAG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CD4C55C-757C-F440-8B23-F250C110FA22}"/>
              </a:ext>
            </a:extLst>
          </p:cNvPr>
          <p:cNvSpPr/>
          <p:nvPr/>
        </p:nvSpPr>
        <p:spPr>
          <a:xfrm>
            <a:off x="1275507" y="3995872"/>
            <a:ext cx="172677" cy="20446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6CF0633-3AC4-EE4B-B7EE-BB9BFC4CFB08}"/>
              </a:ext>
            </a:extLst>
          </p:cNvPr>
          <p:cNvSpPr/>
          <p:nvPr/>
        </p:nvSpPr>
        <p:spPr>
          <a:xfrm>
            <a:off x="3776465" y="3981737"/>
            <a:ext cx="172677" cy="204464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1EEACA9-CA5A-284D-AE76-CB2A625F15A5}"/>
              </a:ext>
            </a:extLst>
          </p:cNvPr>
          <p:cNvGrpSpPr/>
          <p:nvPr/>
        </p:nvGrpSpPr>
        <p:grpSpPr>
          <a:xfrm>
            <a:off x="8001363" y="649389"/>
            <a:ext cx="1026283" cy="246221"/>
            <a:chOff x="4131535" y="774177"/>
            <a:chExt cx="1026283" cy="246221"/>
          </a:xfrm>
        </p:grpSpPr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472376C-A570-9C44-9976-AB003C843AAB}"/>
                </a:ext>
              </a:extLst>
            </p:cNvPr>
            <p:cNvSpPr/>
            <p:nvPr/>
          </p:nvSpPr>
          <p:spPr>
            <a:xfrm>
              <a:off x="4194018" y="808644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1A89FC6A-41DA-F941-B69B-8BDDB0F92F92}"/>
                </a:ext>
              </a:extLst>
            </p:cNvPr>
            <p:cNvSpPr txBox="1"/>
            <p:nvPr/>
          </p:nvSpPr>
          <p:spPr>
            <a:xfrm>
              <a:off x="4131535" y="774177"/>
              <a:ext cx="1026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CORRECT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C0F3A63-9D0E-7545-AC59-ECF8D87455BE}"/>
              </a:ext>
            </a:extLst>
          </p:cNvPr>
          <p:cNvGrpSpPr/>
          <p:nvPr/>
        </p:nvGrpSpPr>
        <p:grpSpPr>
          <a:xfrm>
            <a:off x="7997405" y="3566194"/>
            <a:ext cx="1026283" cy="246221"/>
            <a:chOff x="5338087" y="2511819"/>
            <a:chExt cx="1026283" cy="246221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11761649-C6FC-2940-ACF1-26A1C1FEF4F7}"/>
                </a:ext>
              </a:extLst>
            </p:cNvPr>
            <p:cNvSpPr/>
            <p:nvPr/>
          </p:nvSpPr>
          <p:spPr>
            <a:xfrm>
              <a:off x="5400570" y="2546286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19426B3-D577-C546-AEA4-6BE5F73E2EC1}"/>
                </a:ext>
              </a:extLst>
            </p:cNvPr>
            <p:cNvSpPr txBox="1"/>
            <p:nvPr/>
          </p:nvSpPr>
          <p:spPr>
            <a:xfrm>
              <a:off x="5338087" y="2511819"/>
              <a:ext cx="1026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INCORRECT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B9D5E537-74C2-B44A-B092-9F18820939B1}"/>
              </a:ext>
            </a:extLst>
          </p:cNvPr>
          <p:cNvSpPr txBox="1"/>
          <p:nvPr/>
        </p:nvSpPr>
        <p:spPr>
          <a:xfrm>
            <a:off x="7648579" y="521665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071730F-79C8-7349-ACCB-48E7ED24A537}"/>
              </a:ext>
            </a:extLst>
          </p:cNvPr>
          <p:cNvSpPr txBox="1"/>
          <p:nvPr/>
        </p:nvSpPr>
        <p:spPr>
          <a:xfrm>
            <a:off x="7603279" y="3390676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7FC091-971F-C143-9932-A8F932E44D21}"/>
              </a:ext>
            </a:extLst>
          </p:cNvPr>
          <p:cNvGrpSpPr/>
          <p:nvPr/>
        </p:nvGrpSpPr>
        <p:grpSpPr>
          <a:xfrm>
            <a:off x="526225" y="2742178"/>
            <a:ext cx="7296912" cy="248338"/>
            <a:chOff x="551449" y="2742178"/>
            <a:chExt cx="7296912" cy="2483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EC8FCC-9B7F-9E4B-BF5B-4D417599F6C2}"/>
                </a:ext>
              </a:extLst>
            </p:cNvPr>
            <p:cNvGrpSpPr/>
            <p:nvPr/>
          </p:nvGrpSpPr>
          <p:grpSpPr>
            <a:xfrm>
              <a:off x="551449" y="2823144"/>
              <a:ext cx="7296912" cy="103107"/>
              <a:chOff x="551449" y="2823144"/>
              <a:chExt cx="7296912" cy="10310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DB301AE-6DB3-1F4D-9E74-738849CE1D02}"/>
                  </a:ext>
                </a:extLst>
              </p:cNvPr>
              <p:cNvPicPr/>
              <p:nvPr/>
            </p:nvPicPr>
            <p:blipFill rotWithShape="1">
              <a:blip r:embed="rId6"/>
              <a:srcRect l="63" t="36898" r="-63" b="49198"/>
              <a:stretch/>
            </p:blipFill>
            <p:spPr>
              <a:xfrm>
                <a:off x="551449" y="2823144"/>
                <a:ext cx="7296912" cy="8255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DC779-98B2-104B-920F-D259A04D3DD6}"/>
                  </a:ext>
                </a:extLst>
              </p:cNvPr>
              <p:cNvSpPr txBox="1"/>
              <p:nvPr/>
            </p:nvSpPr>
            <p:spPr>
              <a:xfrm>
                <a:off x="573472" y="2827376"/>
                <a:ext cx="51516" cy="988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1FA78CC-9855-A048-AB6E-4D76CE430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710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3D871D-0E13-3447-87C8-D67A7B9A9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405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285EAD8-6A74-E945-8869-CAF787DBA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1105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5B821B0-5401-7741-A985-923B413F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805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91CB7DB-B9B1-7043-9E78-FC6690259696}"/>
                </a:ext>
              </a:extLst>
            </p:cNvPr>
            <p:cNvGrpSpPr/>
            <p:nvPr/>
          </p:nvGrpSpPr>
          <p:grpSpPr>
            <a:xfrm>
              <a:off x="2776743" y="2744295"/>
              <a:ext cx="1825620" cy="246221"/>
              <a:chOff x="1216025" y="6313484"/>
              <a:chExt cx="1825620" cy="246221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53C6B2-0DF5-2D4D-8796-8435FA2DB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6025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136D5EE-4A59-A440-BF33-ED3CF9DE6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7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C2DD714-ED22-0940-AD5B-FD59CADCD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74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8C91B81-4EFB-9D4C-8BE9-86A1D67EA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81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9E2DBA3-4A1E-0A41-BEF6-281E88E6A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543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7EBB940-3394-A548-8DB0-235A55E46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238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8222A94-FBED-DF4F-87FA-25B255F2C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938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54295F7-1BD8-9F43-8E8B-ED62766D3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1638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6F472A4-1AF2-A848-95D1-D0E1891E4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6576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8ADCCAC-075C-AA41-AB41-291CC861B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271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pic>
        <p:nvPicPr>
          <p:cNvPr id="199" name="Picture 198">
            <a:extLst>
              <a:ext uri="{FF2B5EF4-FFF2-40B4-BE49-F238E27FC236}">
                <a16:creationId xmlns:a16="http://schemas.microsoft.com/office/drawing/2014/main" id="{75A01D12-7770-B644-8698-AF44932F148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37" t="26225" b="39735"/>
          <a:stretch/>
        </p:blipFill>
        <p:spPr>
          <a:xfrm>
            <a:off x="625475" y="2907436"/>
            <a:ext cx="7059862" cy="1737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A29556B-91D4-A74F-AD37-AD1ACD200292}"/>
              </a:ext>
            </a:extLst>
          </p:cNvPr>
          <p:cNvGrpSpPr/>
          <p:nvPr/>
        </p:nvGrpSpPr>
        <p:grpSpPr>
          <a:xfrm>
            <a:off x="230412" y="3000550"/>
            <a:ext cx="7505391" cy="416522"/>
            <a:chOff x="230412" y="3000550"/>
            <a:chExt cx="7505391" cy="416522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5576508-A976-7844-B623-B9648F4CDC10}"/>
                </a:ext>
              </a:extLst>
            </p:cNvPr>
            <p:cNvSpPr txBox="1"/>
            <p:nvPr/>
          </p:nvSpPr>
          <p:spPr>
            <a:xfrm rot="16200000">
              <a:off x="5062012" y="3087442"/>
              <a:ext cx="4130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27-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8EC75C62-AB87-C845-9472-D8C6121C2DD1}"/>
                </a:ext>
              </a:extLst>
            </p:cNvPr>
            <p:cNvSpPr txBox="1"/>
            <p:nvPr/>
          </p:nvSpPr>
          <p:spPr>
            <a:xfrm rot="16200000">
              <a:off x="6584251" y="3073863"/>
              <a:ext cx="385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11-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AA1EC521-3425-EF41-843B-15AAE3DFD055}"/>
                </a:ext>
              </a:extLst>
            </p:cNvPr>
            <p:cNvSpPr txBox="1"/>
            <p:nvPr/>
          </p:nvSpPr>
          <p:spPr>
            <a:xfrm rot="16200000">
              <a:off x="6220756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15-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27AD5C7-3713-0D4C-A949-73D11C3833E3}"/>
                </a:ext>
              </a:extLst>
            </p:cNvPr>
            <p:cNvSpPr txBox="1"/>
            <p:nvPr/>
          </p:nvSpPr>
          <p:spPr>
            <a:xfrm rot="16200000">
              <a:off x="6115852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16-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2C53EB58-3F2B-BB4B-A996-105C45B2BE49}"/>
                </a:ext>
              </a:extLst>
            </p:cNvPr>
            <p:cNvSpPr txBox="1"/>
            <p:nvPr/>
          </p:nvSpPr>
          <p:spPr>
            <a:xfrm rot="16200000">
              <a:off x="5959404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18-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1BAB42BE-12B4-F345-B227-354AABC10725}"/>
                </a:ext>
              </a:extLst>
            </p:cNvPr>
            <p:cNvSpPr txBox="1"/>
            <p:nvPr/>
          </p:nvSpPr>
          <p:spPr>
            <a:xfrm rot="16200000">
              <a:off x="5537920" y="3072352"/>
              <a:ext cx="3828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20-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E8B5CE93-6D1A-904D-A390-2E22862A2C2A}"/>
                </a:ext>
              </a:extLst>
            </p:cNvPr>
            <p:cNvSpPr txBox="1"/>
            <p:nvPr/>
          </p:nvSpPr>
          <p:spPr>
            <a:xfrm rot="16200000">
              <a:off x="5433371" y="3072353"/>
              <a:ext cx="3828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22-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4E24CCF-0FC5-C845-828F-5C6019776A9F}"/>
                </a:ext>
              </a:extLst>
            </p:cNvPr>
            <p:cNvSpPr txBox="1"/>
            <p:nvPr/>
          </p:nvSpPr>
          <p:spPr>
            <a:xfrm rot="16200000">
              <a:off x="5279684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24-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A5CD3861-273F-4043-85E3-DF1D85874592}"/>
                </a:ext>
              </a:extLst>
            </p:cNvPr>
            <p:cNvSpPr txBox="1"/>
            <p:nvPr/>
          </p:nvSpPr>
          <p:spPr>
            <a:xfrm rot="16200000">
              <a:off x="5167677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26-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BBDCBDED-5F88-D940-A08D-B7D134E18A49}"/>
                </a:ext>
              </a:extLst>
            </p:cNvPr>
            <p:cNvSpPr txBox="1"/>
            <p:nvPr/>
          </p:nvSpPr>
          <p:spPr>
            <a:xfrm rot="16200000">
              <a:off x="4867858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30-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59241668-9573-BF42-9812-17DDAEA72BC0}"/>
                </a:ext>
              </a:extLst>
            </p:cNvPr>
            <p:cNvSpPr txBox="1"/>
            <p:nvPr/>
          </p:nvSpPr>
          <p:spPr>
            <a:xfrm rot="16200000">
              <a:off x="4966298" y="3072351"/>
              <a:ext cx="3828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28-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9519FEFE-590B-7E43-9358-C7CC7AF5E608}"/>
                </a:ext>
              </a:extLst>
            </p:cNvPr>
            <p:cNvSpPr txBox="1"/>
            <p:nvPr/>
          </p:nvSpPr>
          <p:spPr>
            <a:xfrm rot="16200000">
              <a:off x="4752063" y="3080495"/>
              <a:ext cx="3991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32-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007787EB-1A14-5040-B8E2-E9B0011ACF8D}"/>
                </a:ext>
              </a:extLst>
            </p:cNvPr>
            <p:cNvSpPr txBox="1"/>
            <p:nvPr/>
          </p:nvSpPr>
          <p:spPr>
            <a:xfrm rot="16200000">
              <a:off x="4603123" y="3072351"/>
              <a:ext cx="3828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33-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E67F10-7707-AF4E-93A7-B670D62BCF35}"/>
                </a:ext>
              </a:extLst>
            </p:cNvPr>
            <p:cNvSpPr txBox="1"/>
            <p:nvPr/>
          </p:nvSpPr>
          <p:spPr>
            <a:xfrm rot="16200000">
              <a:off x="4233415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37-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6385FF09-380A-5040-9CF2-3EEC5CD5FA22}"/>
                </a:ext>
              </a:extLst>
            </p:cNvPr>
            <p:cNvSpPr txBox="1"/>
            <p:nvPr/>
          </p:nvSpPr>
          <p:spPr>
            <a:xfrm rot="16200000">
              <a:off x="4131732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39-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93DB30CF-1F49-614D-A727-64CEF1B41162}"/>
                </a:ext>
              </a:extLst>
            </p:cNvPr>
            <p:cNvSpPr txBox="1"/>
            <p:nvPr/>
          </p:nvSpPr>
          <p:spPr>
            <a:xfrm rot="16200000">
              <a:off x="3925907" y="3069333"/>
              <a:ext cx="3768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43-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022A0BFA-F43C-4E49-84B6-D03671BB2EAB}"/>
                </a:ext>
              </a:extLst>
            </p:cNvPr>
            <p:cNvSpPr txBox="1"/>
            <p:nvPr/>
          </p:nvSpPr>
          <p:spPr>
            <a:xfrm rot="16200000">
              <a:off x="3612779" y="3069333"/>
              <a:ext cx="376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48-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8743B5CC-C16A-144B-8250-BDAB5821D904}"/>
                </a:ext>
              </a:extLst>
            </p:cNvPr>
            <p:cNvSpPr txBox="1"/>
            <p:nvPr/>
          </p:nvSpPr>
          <p:spPr>
            <a:xfrm rot="16200000">
              <a:off x="2094937" y="3069332"/>
              <a:ext cx="3768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56-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4E40D259-B689-E24F-8E93-24D23B6660C5}"/>
                </a:ext>
              </a:extLst>
            </p:cNvPr>
            <p:cNvSpPr txBox="1"/>
            <p:nvPr/>
          </p:nvSpPr>
          <p:spPr>
            <a:xfrm rot="16200000">
              <a:off x="1987706" y="3069332"/>
              <a:ext cx="3768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58-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A42BCB9B-B0D7-8D49-B15D-5CF7AD51F702}"/>
                </a:ext>
              </a:extLst>
            </p:cNvPr>
            <p:cNvSpPr txBox="1"/>
            <p:nvPr/>
          </p:nvSpPr>
          <p:spPr>
            <a:xfrm rot="16200000">
              <a:off x="1884583" y="3069331"/>
              <a:ext cx="37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60-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57FA6E4-F592-8D44-8826-899D6FA82D8D}"/>
                </a:ext>
              </a:extLst>
            </p:cNvPr>
            <p:cNvSpPr txBox="1"/>
            <p:nvPr/>
          </p:nvSpPr>
          <p:spPr>
            <a:xfrm rot="16200000">
              <a:off x="1416148" y="3069331"/>
              <a:ext cx="376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68-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626C07F5-54DF-B04F-AEAF-C260A4E0865C}"/>
                </a:ext>
              </a:extLst>
            </p:cNvPr>
            <p:cNvSpPr txBox="1"/>
            <p:nvPr/>
          </p:nvSpPr>
          <p:spPr>
            <a:xfrm rot="16200000">
              <a:off x="1311407" y="3069330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70-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85B5CB1-800F-C44A-BCCC-1690EF8C3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12" y="3023146"/>
              <a:ext cx="5520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ES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DCD168DF-7ABD-BF48-841C-3D09D0F30E62}"/>
                </a:ext>
              </a:extLst>
            </p:cNvPr>
            <p:cNvSpPr txBox="1"/>
            <p:nvPr/>
          </p:nvSpPr>
          <p:spPr>
            <a:xfrm rot="16200000">
              <a:off x="7455065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3-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6E07E81-5673-6344-8042-34B2AE55612D}"/>
                </a:ext>
              </a:extLst>
            </p:cNvPr>
            <p:cNvSpPr txBox="1"/>
            <p:nvPr/>
          </p:nvSpPr>
          <p:spPr>
            <a:xfrm rot="16200000">
              <a:off x="7300725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4-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A5D1544-70E9-AC4D-8541-5D9D0BFEAC63}"/>
                </a:ext>
              </a:extLst>
            </p:cNvPr>
            <p:cNvSpPr txBox="1"/>
            <p:nvPr/>
          </p:nvSpPr>
          <p:spPr>
            <a:xfrm rot="16200000">
              <a:off x="7193353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6-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F977BC5-FD90-D248-BAB9-7F650BCEFD14}"/>
                </a:ext>
              </a:extLst>
            </p:cNvPr>
            <p:cNvSpPr txBox="1"/>
            <p:nvPr/>
          </p:nvSpPr>
          <p:spPr>
            <a:xfrm rot="16200000">
              <a:off x="7095031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7-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8F10FC2-C566-8B47-92CE-B5C8922217C8}"/>
                </a:ext>
              </a:extLst>
            </p:cNvPr>
            <p:cNvSpPr txBox="1"/>
            <p:nvPr/>
          </p:nvSpPr>
          <p:spPr>
            <a:xfrm rot="16200000">
              <a:off x="6934023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8-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F976B47-9CF7-3A48-9B1D-418F28D83D94}"/>
                </a:ext>
              </a:extLst>
            </p:cNvPr>
            <p:cNvSpPr txBox="1"/>
            <p:nvPr/>
          </p:nvSpPr>
          <p:spPr>
            <a:xfrm rot="16200000">
              <a:off x="5723459" y="3050201"/>
              <a:ext cx="338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19-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DAE9FED5-E280-D246-86F2-CC62F121CF20}"/>
                </a:ext>
              </a:extLst>
            </p:cNvPr>
            <p:cNvSpPr txBox="1"/>
            <p:nvPr/>
          </p:nvSpPr>
          <p:spPr>
            <a:xfrm rot="16200000">
              <a:off x="4417463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35-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B959EB84-1701-3549-9E60-4EF4B2494E7F}"/>
                </a:ext>
              </a:extLst>
            </p:cNvPr>
            <p:cNvSpPr txBox="1"/>
            <p:nvPr/>
          </p:nvSpPr>
          <p:spPr>
            <a:xfrm rot="16200000">
              <a:off x="2383259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53-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A68ACE9-1040-2C4E-B6DB-F7E63C8494DD}"/>
                </a:ext>
              </a:extLst>
            </p:cNvPr>
            <p:cNvSpPr txBox="1"/>
            <p:nvPr/>
          </p:nvSpPr>
          <p:spPr>
            <a:xfrm rot="16200000">
              <a:off x="4050780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41-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93B93172-3B9A-8B4B-9A39-6B54379C15C3}"/>
                </a:ext>
              </a:extLst>
            </p:cNvPr>
            <p:cNvSpPr txBox="1"/>
            <p:nvPr/>
          </p:nvSpPr>
          <p:spPr>
            <a:xfrm rot="16200000">
              <a:off x="3841179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44-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A4FEDEF2-D2D2-BB45-BDF6-12747C13E97F}"/>
                </a:ext>
              </a:extLst>
            </p:cNvPr>
            <p:cNvSpPr txBox="1"/>
            <p:nvPr/>
          </p:nvSpPr>
          <p:spPr>
            <a:xfrm rot="16200000">
              <a:off x="3734921" y="3050199"/>
              <a:ext cx="3385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46-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994F7D25-6003-FD4A-8234-F8235DFA6B21}"/>
                </a:ext>
              </a:extLst>
            </p:cNvPr>
            <p:cNvSpPr txBox="1"/>
            <p:nvPr/>
          </p:nvSpPr>
          <p:spPr>
            <a:xfrm rot="16200000">
              <a:off x="3210328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49-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6C941673-9ADF-174E-9DC1-09927C0DF4AF}"/>
                </a:ext>
              </a:extLst>
            </p:cNvPr>
            <p:cNvSpPr txBox="1"/>
            <p:nvPr/>
          </p:nvSpPr>
          <p:spPr>
            <a:xfrm rot="16200000">
              <a:off x="3007907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50-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0A51DD81-F784-FE4D-A234-CAF1953BE896}"/>
                </a:ext>
              </a:extLst>
            </p:cNvPr>
            <p:cNvSpPr txBox="1"/>
            <p:nvPr/>
          </p:nvSpPr>
          <p:spPr>
            <a:xfrm rot="16200000">
              <a:off x="2690837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51-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044C4701-FBBA-E04F-A409-FB2B91D6C94F}"/>
                </a:ext>
              </a:extLst>
            </p:cNvPr>
            <p:cNvSpPr txBox="1"/>
            <p:nvPr/>
          </p:nvSpPr>
          <p:spPr>
            <a:xfrm rot="16200000">
              <a:off x="2537398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52-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E0DFF3A-A740-2143-A04F-3AD2B6370826}"/>
                </a:ext>
              </a:extLst>
            </p:cNvPr>
            <p:cNvSpPr txBox="1"/>
            <p:nvPr/>
          </p:nvSpPr>
          <p:spPr>
            <a:xfrm rot="16200000">
              <a:off x="2225866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54-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4B1A0A5A-16ED-5947-84F4-8191D6A0E389}"/>
                </a:ext>
              </a:extLst>
            </p:cNvPr>
            <p:cNvSpPr txBox="1"/>
            <p:nvPr/>
          </p:nvSpPr>
          <p:spPr>
            <a:xfrm rot="16200000">
              <a:off x="1799197" y="3050200"/>
              <a:ext cx="3385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62-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2051622F-8282-714D-B25A-C78CD05C7C42}"/>
                </a:ext>
              </a:extLst>
            </p:cNvPr>
            <p:cNvSpPr txBox="1"/>
            <p:nvPr/>
          </p:nvSpPr>
          <p:spPr>
            <a:xfrm rot="16200000">
              <a:off x="1644390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64-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C41DE90C-447B-0C48-8AB2-2716668B15A5}"/>
                </a:ext>
              </a:extLst>
            </p:cNvPr>
            <p:cNvSpPr txBox="1"/>
            <p:nvPr/>
          </p:nvSpPr>
          <p:spPr>
            <a:xfrm rot="16200000">
              <a:off x="1544865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66-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ACC308D5-EDA1-FA4F-BBED-E5BEFB8AD35E}"/>
                </a:ext>
              </a:extLst>
            </p:cNvPr>
            <p:cNvSpPr txBox="1"/>
            <p:nvPr/>
          </p:nvSpPr>
          <p:spPr>
            <a:xfrm rot="16200000">
              <a:off x="1178502" y="3050896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3552BEC3-42D3-DC4A-9F42-2233F9C2D35B}"/>
                </a:ext>
              </a:extLst>
            </p:cNvPr>
            <p:cNvSpPr/>
            <p:nvPr/>
          </p:nvSpPr>
          <p:spPr>
            <a:xfrm>
              <a:off x="1281444" y="3086663"/>
              <a:ext cx="137160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B21E7630-AA6B-424D-ABAD-DC1C36E2CA30}"/>
                </a:ext>
              </a:extLst>
            </p:cNvPr>
            <p:cNvSpPr/>
            <p:nvPr/>
          </p:nvSpPr>
          <p:spPr>
            <a:xfrm>
              <a:off x="7557120" y="3085077"/>
              <a:ext cx="118872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48EA73-F339-F447-86DE-0BEF71EE7A3A}"/>
                </a:ext>
              </a:extLst>
            </p:cNvPr>
            <p:cNvGrpSpPr/>
            <p:nvPr/>
          </p:nvGrpSpPr>
          <p:grpSpPr>
            <a:xfrm>
              <a:off x="800977" y="3000550"/>
              <a:ext cx="461649" cy="376814"/>
              <a:chOff x="817375" y="3216507"/>
              <a:chExt cx="461649" cy="376814"/>
            </a:xfrm>
          </p:grpSpPr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5A4FB94C-C65D-1143-B5C1-0D7E14EB39A4}"/>
                  </a:ext>
                </a:extLst>
              </p:cNvPr>
              <p:cNvSpPr txBox="1"/>
              <p:nvPr/>
            </p:nvSpPr>
            <p:spPr>
              <a:xfrm rot="16200000">
                <a:off x="986637" y="3262673"/>
                <a:ext cx="33855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74-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99E2984F-2415-3342-AF7B-1B87AA3F0A4A}"/>
                  </a:ext>
                </a:extLst>
              </p:cNvPr>
              <p:cNvSpPr txBox="1"/>
              <p:nvPr/>
            </p:nvSpPr>
            <p:spPr>
              <a:xfrm rot="16200000">
                <a:off x="752079" y="3281803"/>
                <a:ext cx="3768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76-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2B3315-759C-3A41-B46C-3C63F19E098F}"/>
              </a:ext>
            </a:extLst>
          </p:cNvPr>
          <p:cNvSpPr txBox="1"/>
          <p:nvPr/>
        </p:nvSpPr>
        <p:spPr>
          <a:xfrm>
            <a:off x="95688" y="921397"/>
            <a:ext cx="50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2B0BC9-40F0-AF44-B107-B3C91E16F6EF}"/>
              </a:ext>
            </a:extLst>
          </p:cNvPr>
          <p:cNvCxnSpPr/>
          <p:nvPr/>
        </p:nvCxnSpPr>
        <p:spPr>
          <a:xfrm>
            <a:off x="257801" y="959006"/>
            <a:ext cx="334536" cy="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DAF5CF3D-10D6-DF46-8320-BBF4CC08DB85}"/>
              </a:ext>
            </a:extLst>
          </p:cNvPr>
          <p:cNvSpPr txBox="1"/>
          <p:nvPr/>
        </p:nvSpPr>
        <p:spPr>
          <a:xfrm>
            <a:off x="7908146" y="2462739"/>
            <a:ext cx="277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E511B27-9E6A-B840-AED8-9DF32F15CFF8}"/>
              </a:ext>
            </a:extLst>
          </p:cNvPr>
          <p:cNvSpPr txBox="1"/>
          <p:nvPr/>
        </p:nvSpPr>
        <p:spPr>
          <a:xfrm>
            <a:off x="7771267" y="4905061"/>
            <a:ext cx="423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0.25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2EA14F3-4424-3448-A078-670396A6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217" y="2746945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</p:spTree>
    <p:extLst>
      <p:ext uri="{BB962C8B-B14F-4D97-AF65-F5344CB8AC3E}">
        <p14:creationId xmlns:p14="http://schemas.microsoft.com/office/powerpoint/2010/main" val="355747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0" name="Picture 2759">
            <a:extLst>
              <a:ext uri="{FF2B5EF4-FFF2-40B4-BE49-F238E27FC236}">
                <a16:creationId xmlns:a16="http://schemas.microsoft.com/office/drawing/2014/main" id="{E8768ACA-E9DA-484E-AA07-FE25BC0EE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" t="2277" r="1057"/>
          <a:stretch/>
        </p:blipFill>
        <p:spPr>
          <a:xfrm>
            <a:off x="953003" y="2582020"/>
            <a:ext cx="3706283" cy="1158762"/>
          </a:xfrm>
          <a:prstGeom prst="rect">
            <a:avLst/>
          </a:prstGeom>
        </p:spPr>
      </p:pic>
      <p:pic>
        <p:nvPicPr>
          <p:cNvPr id="2762" name="Picture 2761">
            <a:extLst>
              <a:ext uri="{FF2B5EF4-FFF2-40B4-BE49-F238E27FC236}">
                <a16:creationId xmlns:a16="http://schemas.microsoft.com/office/drawing/2014/main" id="{312E403B-39A6-4D1C-ACED-7F9CB6E18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0" t="17805" r="1330"/>
          <a:stretch/>
        </p:blipFill>
        <p:spPr>
          <a:xfrm>
            <a:off x="4649740" y="2577990"/>
            <a:ext cx="4056496" cy="1271527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D84EBA67-8B3E-3A42-B058-D33B6E3B55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3" t="29684" r="581" b="3424"/>
          <a:stretch/>
        </p:blipFill>
        <p:spPr>
          <a:xfrm>
            <a:off x="912377" y="265035"/>
            <a:ext cx="7773981" cy="1596506"/>
          </a:xfrm>
          <a:prstGeom prst="rect">
            <a:avLst/>
          </a:prstGeom>
        </p:spPr>
      </p:pic>
      <p:grpSp>
        <p:nvGrpSpPr>
          <p:cNvPr id="2766" name="Group 2765">
            <a:extLst>
              <a:ext uri="{FF2B5EF4-FFF2-40B4-BE49-F238E27FC236}">
                <a16:creationId xmlns:a16="http://schemas.microsoft.com/office/drawing/2014/main" id="{D335964C-F672-4B97-80E2-309E3E1140C5}"/>
              </a:ext>
            </a:extLst>
          </p:cNvPr>
          <p:cNvGrpSpPr>
            <a:grpSpLocks noChangeAspect="1"/>
          </p:cNvGrpSpPr>
          <p:nvPr/>
        </p:nvGrpSpPr>
        <p:grpSpPr>
          <a:xfrm>
            <a:off x="2016015" y="2888886"/>
            <a:ext cx="99248" cy="845162"/>
            <a:chOff x="2250245" y="2643532"/>
            <a:chExt cx="81280" cy="845162"/>
          </a:xfrm>
        </p:grpSpPr>
        <p:sp>
          <p:nvSpPr>
            <p:cNvPr id="2848" name="Triangle 167">
              <a:extLst>
                <a:ext uri="{FF2B5EF4-FFF2-40B4-BE49-F238E27FC236}">
                  <a16:creationId xmlns:a16="http://schemas.microsoft.com/office/drawing/2014/main" id="{E1D25FC5-2CD0-4F54-B984-AE8DE9AD406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250245" y="2643532"/>
              <a:ext cx="81280" cy="1778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9" name="Triangle 169">
              <a:extLst>
                <a:ext uri="{FF2B5EF4-FFF2-40B4-BE49-F238E27FC236}">
                  <a16:creationId xmlns:a16="http://schemas.microsoft.com/office/drawing/2014/main" id="{57FB84E3-3274-487A-ACCB-B48CF7C9EC69}"/>
                </a:ext>
              </a:extLst>
            </p:cNvPr>
            <p:cNvSpPr/>
            <p:nvPr/>
          </p:nvSpPr>
          <p:spPr>
            <a:xfrm flipV="1">
              <a:off x="2250245" y="3351534"/>
              <a:ext cx="81280" cy="13716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7" name="Group 2766">
            <a:extLst>
              <a:ext uri="{FF2B5EF4-FFF2-40B4-BE49-F238E27FC236}">
                <a16:creationId xmlns:a16="http://schemas.microsoft.com/office/drawing/2014/main" id="{819E52B6-930A-46ED-BF25-312402812E8A}"/>
              </a:ext>
            </a:extLst>
          </p:cNvPr>
          <p:cNvGrpSpPr>
            <a:grpSpLocks noChangeAspect="1"/>
          </p:cNvGrpSpPr>
          <p:nvPr/>
        </p:nvGrpSpPr>
        <p:grpSpPr>
          <a:xfrm>
            <a:off x="4053898" y="3199682"/>
            <a:ext cx="99248" cy="539596"/>
            <a:chOff x="3914636" y="3053996"/>
            <a:chExt cx="81280" cy="539596"/>
          </a:xfrm>
        </p:grpSpPr>
        <p:sp>
          <p:nvSpPr>
            <p:cNvPr id="2846" name="Triangle 1">
              <a:extLst>
                <a:ext uri="{FF2B5EF4-FFF2-40B4-BE49-F238E27FC236}">
                  <a16:creationId xmlns:a16="http://schemas.microsoft.com/office/drawing/2014/main" id="{4C09243E-CA9B-40A8-8507-385AECF4D115}"/>
                </a:ext>
              </a:extLst>
            </p:cNvPr>
            <p:cNvSpPr/>
            <p:nvPr/>
          </p:nvSpPr>
          <p:spPr>
            <a:xfrm flipV="1">
              <a:off x="3914636" y="3053996"/>
              <a:ext cx="81280" cy="1778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7" name="Triangle 168">
              <a:extLst>
                <a:ext uri="{FF2B5EF4-FFF2-40B4-BE49-F238E27FC236}">
                  <a16:creationId xmlns:a16="http://schemas.microsoft.com/office/drawing/2014/main" id="{60AC8822-43B5-4BA4-95C7-AF9F813418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914636" y="3456432"/>
              <a:ext cx="81280" cy="13716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8" name="Group 2767">
            <a:extLst>
              <a:ext uri="{FF2B5EF4-FFF2-40B4-BE49-F238E27FC236}">
                <a16:creationId xmlns:a16="http://schemas.microsoft.com/office/drawing/2014/main" id="{200FF3BB-5B01-4C4B-A1DE-F9247CCDA8B7}"/>
              </a:ext>
            </a:extLst>
          </p:cNvPr>
          <p:cNvGrpSpPr/>
          <p:nvPr/>
        </p:nvGrpSpPr>
        <p:grpSpPr>
          <a:xfrm>
            <a:off x="8560127" y="2488060"/>
            <a:ext cx="499939" cy="965252"/>
            <a:chOff x="4344347" y="2359152"/>
            <a:chExt cx="409430" cy="965252"/>
          </a:xfrm>
        </p:grpSpPr>
        <p:sp>
          <p:nvSpPr>
            <p:cNvPr id="2841" name="TextBox 2840">
              <a:extLst>
                <a:ext uri="{FF2B5EF4-FFF2-40B4-BE49-F238E27FC236}">
                  <a16:creationId xmlns:a16="http://schemas.microsoft.com/office/drawing/2014/main" id="{2B510048-B61F-4E5F-934D-68B3F6C649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44347" y="2359152"/>
              <a:ext cx="3616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12</a:t>
              </a:r>
            </a:p>
          </p:txBody>
        </p:sp>
        <p:sp>
          <p:nvSpPr>
            <p:cNvPr id="2842" name="TextBox 2841">
              <a:extLst>
                <a:ext uri="{FF2B5EF4-FFF2-40B4-BE49-F238E27FC236}">
                  <a16:creationId xmlns:a16="http://schemas.microsoft.com/office/drawing/2014/main" id="{2D6E229C-2E5B-4D3C-A446-D1466A9D949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44347" y="2551176"/>
              <a:ext cx="3616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10</a:t>
              </a:r>
            </a:p>
          </p:txBody>
        </p:sp>
        <p:sp>
          <p:nvSpPr>
            <p:cNvPr id="2843" name="TextBox 2842">
              <a:extLst>
                <a:ext uri="{FF2B5EF4-FFF2-40B4-BE49-F238E27FC236}">
                  <a16:creationId xmlns:a16="http://schemas.microsoft.com/office/drawing/2014/main" id="{6CAFCB59-AE9C-4B3D-B849-307CFEBAFCF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86047" y="2734056"/>
              <a:ext cx="3677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8</a:t>
              </a:r>
            </a:p>
          </p:txBody>
        </p:sp>
        <p:sp>
          <p:nvSpPr>
            <p:cNvPr id="2844" name="TextBox 2843">
              <a:extLst>
                <a:ext uri="{FF2B5EF4-FFF2-40B4-BE49-F238E27FC236}">
                  <a16:creationId xmlns:a16="http://schemas.microsoft.com/office/drawing/2014/main" id="{017B4D2C-E1E5-4C27-8843-46F3E745D3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86728" y="2924024"/>
              <a:ext cx="3298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</a:t>
              </a:r>
            </a:p>
          </p:txBody>
        </p:sp>
        <p:sp>
          <p:nvSpPr>
            <p:cNvPr id="2845" name="TextBox 2844">
              <a:extLst>
                <a:ext uri="{FF2B5EF4-FFF2-40B4-BE49-F238E27FC236}">
                  <a16:creationId xmlns:a16="http://schemas.microsoft.com/office/drawing/2014/main" id="{83E460A8-D3D4-4BDB-8965-1E9C8E7D6CA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85145" y="3108960"/>
              <a:ext cx="3677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</a:t>
              </a:r>
            </a:p>
          </p:txBody>
        </p:sp>
      </p:grpSp>
      <p:sp>
        <p:nvSpPr>
          <p:cNvPr id="2769" name="TextBox 2768">
            <a:extLst>
              <a:ext uri="{FF2B5EF4-FFF2-40B4-BE49-F238E27FC236}">
                <a16:creationId xmlns:a16="http://schemas.microsoft.com/office/drawing/2014/main" id="{918BFF04-B227-4FE1-9B21-5EF12D7D37A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10527" y="3420323"/>
            <a:ext cx="4490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782" name="Straight Connector 2781">
            <a:extLst>
              <a:ext uri="{FF2B5EF4-FFF2-40B4-BE49-F238E27FC236}">
                <a16:creationId xmlns:a16="http://schemas.microsoft.com/office/drawing/2014/main" id="{A9C1804E-CC8C-49B2-8AFD-5C2417FD5766}"/>
              </a:ext>
            </a:extLst>
          </p:cNvPr>
          <p:cNvCxnSpPr/>
          <p:nvPr/>
        </p:nvCxnSpPr>
        <p:spPr>
          <a:xfrm>
            <a:off x="4649740" y="3276322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9" name="Triangle 358">
            <a:extLst>
              <a:ext uri="{FF2B5EF4-FFF2-40B4-BE49-F238E27FC236}">
                <a16:creationId xmlns:a16="http://schemas.microsoft.com/office/drawing/2014/main" id="{64091BC8-4227-4674-9881-6392DE95D971}"/>
              </a:ext>
            </a:extLst>
          </p:cNvPr>
          <p:cNvSpPr>
            <a:spLocks noChangeAspect="1"/>
          </p:cNvSpPr>
          <p:nvPr/>
        </p:nvSpPr>
        <p:spPr>
          <a:xfrm flipV="1">
            <a:off x="2011955" y="489866"/>
            <a:ext cx="99248" cy="13716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9321A9-E0A2-3A43-8658-9F3895E6A462}"/>
              </a:ext>
            </a:extLst>
          </p:cNvPr>
          <p:cNvSpPr txBox="1"/>
          <p:nvPr/>
        </p:nvSpPr>
        <p:spPr>
          <a:xfrm>
            <a:off x="278596" y="2363460"/>
            <a:ext cx="492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980B49F-390E-4A48-B5CB-8D6E3B9AA16B}"/>
              </a:ext>
            </a:extLst>
          </p:cNvPr>
          <p:cNvSpPr txBox="1"/>
          <p:nvPr/>
        </p:nvSpPr>
        <p:spPr>
          <a:xfrm>
            <a:off x="278596" y="179199"/>
            <a:ext cx="4920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8126C9C-0F17-0047-9DAD-6F1110AC7093}"/>
              </a:ext>
            </a:extLst>
          </p:cNvPr>
          <p:cNvSpPr txBox="1"/>
          <p:nvPr/>
        </p:nvSpPr>
        <p:spPr>
          <a:xfrm>
            <a:off x="8220290" y="6405250"/>
            <a:ext cx="983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Fig. S5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24FF861-007C-9047-A286-F25A1DFBC255}"/>
              </a:ext>
            </a:extLst>
          </p:cNvPr>
          <p:cNvGrpSpPr/>
          <p:nvPr/>
        </p:nvGrpSpPr>
        <p:grpSpPr>
          <a:xfrm>
            <a:off x="650998" y="236807"/>
            <a:ext cx="659217" cy="1706493"/>
            <a:chOff x="886921" y="1611854"/>
            <a:chExt cx="539872" cy="1706493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427C286D-3805-5F41-AC0F-AC245D54277A}"/>
                </a:ext>
              </a:extLst>
            </p:cNvPr>
            <p:cNvSpPr txBox="1"/>
            <p:nvPr/>
          </p:nvSpPr>
          <p:spPr>
            <a:xfrm>
              <a:off x="886921" y="1611854"/>
              <a:ext cx="4660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0.8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30AD5A6F-56AF-5C4C-ADF8-11A189C11D61}"/>
                </a:ext>
              </a:extLst>
            </p:cNvPr>
            <p:cNvSpPr txBox="1"/>
            <p:nvPr/>
          </p:nvSpPr>
          <p:spPr>
            <a:xfrm>
              <a:off x="886921" y="1989736"/>
              <a:ext cx="4660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0.6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52FABD81-27E9-1547-AB5F-06AE8C15B47C}"/>
                </a:ext>
              </a:extLst>
            </p:cNvPr>
            <p:cNvSpPr txBox="1"/>
            <p:nvPr/>
          </p:nvSpPr>
          <p:spPr>
            <a:xfrm>
              <a:off x="886921" y="2357368"/>
              <a:ext cx="4660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0.4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4EAF6444-C47C-104F-9CF3-437A548F9D96}"/>
                </a:ext>
              </a:extLst>
            </p:cNvPr>
            <p:cNvSpPr txBox="1"/>
            <p:nvPr/>
          </p:nvSpPr>
          <p:spPr>
            <a:xfrm>
              <a:off x="886921" y="2728468"/>
              <a:ext cx="4660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0.2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9F4CD83E-D81C-E749-86B9-FDFCAF89438D}"/>
                </a:ext>
              </a:extLst>
            </p:cNvPr>
            <p:cNvSpPr txBox="1"/>
            <p:nvPr/>
          </p:nvSpPr>
          <p:spPr>
            <a:xfrm>
              <a:off x="960716" y="3102903"/>
              <a:ext cx="4660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09180140-9631-1048-B200-E628515D6DBB}"/>
              </a:ext>
            </a:extLst>
          </p:cNvPr>
          <p:cNvSpPr txBox="1"/>
          <p:nvPr/>
        </p:nvSpPr>
        <p:spPr>
          <a:xfrm>
            <a:off x="1595395" y="95667"/>
            <a:ext cx="956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48 (ES57)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8491F42-3274-5743-89FD-2C78434E27B7}"/>
              </a:ext>
            </a:extLst>
          </p:cNvPr>
          <p:cNvSpPr txBox="1"/>
          <p:nvPr/>
        </p:nvSpPr>
        <p:spPr>
          <a:xfrm>
            <a:off x="1596541" y="2494680"/>
            <a:ext cx="956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48 (ES57)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58F1032-7215-2C4F-B86C-C9D98F52EC9B}"/>
              </a:ext>
            </a:extLst>
          </p:cNvPr>
          <p:cNvSpPr txBox="1"/>
          <p:nvPr/>
        </p:nvSpPr>
        <p:spPr>
          <a:xfrm>
            <a:off x="3627666" y="2804184"/>
            <a:ext cx="956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80 (ES46)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8895" y="2476730"/>
            <a:ext cx="449254" cy="1332149"/>
            <a:chOff x="724719" y="2490906"/>
            <a:chExt cx="449254" cy="1332149"/>
          </a:xfrm>
        </p:grpSpPr>
        <p:sp>
          <p:nvSpPr>
            <p:cNvPr id="2850" name="TextBox 2849">
              <a:extLst>
                <a:ext uri="{FF2B5EF4-FFF2-40B4-BE49-F238E27FC236}">
                  <a16:creationId xmlns:a16="http://schemas.microsoft.com/office/drawing/2014/main" id="{97A20D03-AE38-44B6-91A5-708BC18D4D5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6056" y="2648410"/>
              <a:ext cx="441577" cy="2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6</a:t>
              </a:r>
            </a:p>
          </p:txBody>
        </p:sp>
        <p:sp>
          <p:nvSpPr>
            <p:cNvPr id="2851" name="TextBox 2850">
              <a:extLst>
                <a:ext uri="{FF2B5EF4-FFF2-40B4-BE49-F238E27FC236}">
                  <a16:creationId xmlns:a16="http://schemas.microsoft.com/office/drawing/2014/main" id="{A585C190-2C30-4C3F-8444-65449C4BF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56" y="2803858"/>
              <a:ext cx="441577" cy="2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5</a:t>
              </a:r>
            </a:p>
          </p:txBody>
        </p:sp>
        <p:sp>
          <p:nvSpPr>
            <p:cNvPr id="2852" name="TextBox 2851">
              <a:extLst>
                <a:ext uri="{FF2B5EF4-FFF2-40B4-BE49-F238E27FC236}">
                  <a16:creationId xmlns:a16="http://schemas.microsoft.com/office/drawing/2014/main" id="{4181C498-E740-470E-B0E9-8993ED5AA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56" y="2975538"/>
              <a:ext cx="422959" cy="2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</a:t>
              </a:r>
            </a:p>
          </p:txBody>
        </p:sp>
        <p:sp>
          <p:nvSpPr>
            <p:cNvPr id="2853" name="TextBox 2852">
              <a:extLst>
                <a:ext uri="{FF2B5EF4-FFF2-40B4-BE49-F238E27FC236}">
                  <a16:creationId xmlns:a16="http://schemas.microsoft.com/office/drawing/2014/main" id="{21DAF1DA-DCE5-4CF2-85D8-F8FDD3035BB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6056" y="3133042"/>
              <a:ext cx="402748" cy="2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</a:t>
              </a:r>
            </a:p>
          </p:txBody>
        </p:sp>
        <p:sp>
          <p:nvSpPr>
            <p:cNvPr id="2854" name="TextBox 2853">
              <a:extLst>
                <a:ext uri="{FF2B5EF4-FFF2-40B4-BE49-F238E27FC236}">
                  <a16:creationId xmlns:a16="http://schemas.microsoft.com/office/drawing/2014/main" id="{C51A3E23-3CCD-494E-A0DA-C48C6A9BED6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4953" y="3295578"/>
              <a:ext cx="449020" cy="2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</a:t>
              </a:r>
            </a:p>
          </p:txBody>
        </p:sp>
        <p:sp>
          <p:nvSpPr>
            <p:cNvPr id="2855" name="TextBox 2854">
              <a:extLst>
                <a:ext uri="{FF2B5EF4-FFF2-40B4-BE49-F238E27FC236}">
                  <a16:creationId xmlns:a16="http://schemas.microsoft.com/office/drawing/2014/main" id="{0A3EFB07-ABA1-4606-8347-413EB82F452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4953" y="3451026"/>
              <a:ext cx="402748" cy="2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</a:t>
              </a:r>
            </a:p>
          </p:txBody>
        </p:sp>
        <p:sp>
          <p:nvSpPr>
            <p:cNvPr id="2856" name="TextBox 2855">
              <a:extLst>
                <a:ext uri="{FF2B5EF4-FFF2-40B4-BE49-F238E27FC236}">
                  <a16:creationId xmlns:a16="http://schemas.microsoft.com/office/drawing/2014/main" id="{7658EB40-647F-45EF-AB12-49A7F799481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4953" y="2490906"/>
              <a:ext cx="4415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7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E102BB1E-CB70-8947-B4F8-B0330B4087F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4719" y="3599198"/>
              <a:ext cx="402748" cy="2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8E1A8C7-8F7B-E346-A60D-1E0736908FF9}"/>
              </a:ext>
            </a:extLst>
          </p:cNvPr>
          <p:cNvGrpSpPr/>
          <p:nvPr/>
        </p:nvGrpSpPr>
        <p:grpSpPr>
          <a:xfrm>
            <a:off x="6568738" y="151618"/>
            <a:ext cx="1029647" cy="635853"/>
            <a:chOff x="2586674" y="158741"/>
            <a:chExt cx="1029647" cy="635853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E0A7846-37D6-144E-A76C-5B36F7758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194" y="158741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mtRNA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D9B147D-1869-F64B-AD63-5F2EEE3D0E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6674" y="423681"/>
              <a:ext cx="91440" cy="12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8BE375F7-0011-6D40-8D59-887B96848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6674" y="246660"/>
              <a:ext cx="91440" cy="129797"/>
            </a:xfrm>
            <a:prstGeom prst="rect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1A5A248-F34B-0D4C-B5CE-25B3EF3B3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6674" y="595131"/>
              <a:ext cx="91440" cy="1297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128F62DE-0788-6A44-B38B-FC1EDEB83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860" y="356100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KH2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F1-IP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0E02ADA5-8BBE-4947-9881-57E5BADD1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5186" y="532984"/>
              <a:ext cx="9494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RESC6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-IP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1E4519-012D-694D-B09C-71687248375E}"/>
              </a:ext>
            </a:extLst>
          </p:cNvPr>
          <p:cNvGrpSpPr/>
          <p:nvPr/>
        </p:nvGrpSpPr>
        <p:grpSpPr>
          <a:xfrm>
            <a:off x="7399549" y="211840"/>
            <a:ext cx="1253153" cy="2527732"/>
            <a:chOff x="7702049" y="211840"/>
            <a:chExt cx="1253153" cy="2527732"/>
          </a:xfrm>
        </p:grpSpPr>
        <p:sp>
          <p:nvSpPr>
            <p:cNvPr id="2870" name="Rectangle 2869">
              <a:extLst>
                <a:ext uri="{FF2B5EF4-FFF2-40B4-BE49-F238E27FC236}">
                  <a16:creationId xmlns:a16="http://schemas.microsoft.com/office/drawing/2014/main" id="{78303F9E-1156-4923-872C-79C6199960F3}"/>
                </a:ext>
              </a:extLst>
            </p:cNvPr>
            <p:cNvSpPr/>
            <p:nvPr/>
          </p:nvSpPr>
          <p:spPr>
            <a:xfrm>
              <a:off x="7908970" y="2513642"/>
              <a:ext cx="88254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1" name="TextBox 2870">
              <a:extLst>
                <a:ext uri="{FF2B5EF4-FFF2-40B4-BE49-F238E27FC236}">
                  <a16:creationId xmlns:a16="http://schemas.microsoft.com/office/drawing/2014/main" id="{1E029A2B-96FC-4E1E-A06E-04C65787AA35}"/>
                </a:ext>
              </a:extLst>
            </p:cNvPr>
            <p:cNvSpPr txBox="1"/>
            <p:nvPr/>
          </p:nvSpPr>
          <p:spPr>
            <a:xfrm>
              <a:off x="7702049" y="2493351"/>
              <a:ext cx="12531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INCOR/COR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A54935C-57C3-724E-B8A8-626301059211}"/>
                </a:ext>
              </a:extLst>
            </p:cNvPr>
            <p:cNvGrpSpPr/>
            <p:nvPr/>
          </p:nvGrpSpPr>
          <p:grpSpPr>
            <a:xfrm>
              <a:off x="7816874" y="211840"/>
              <a:ext cx="1026283" cy="246221"/>
              <a:chOff x="4131535" y="774177"/>
              <a:chExt cx="1026283" cy="246221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C5D2E3AE-B3DA-9643-9C55-EC5339BD3099}"/>
                  </a:ext>
                </a:extLst>
              </p:cNvPr>
              <p:cNvSpPr/>
              <p:nvPr/>
            </p:nvSpPr>
            <p:spPr>
              <a:xfrm>
                <a:off x="4194018" y="808644"/>
                <a:ext cx="881597" cy="2040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632D6FD-2605-674D-A04F-17D166398BBA}"/>
                  </a:ext>
                </a:extLst>
              </p:cNvPr>
              <p:cNvSpPr txBox="1"/>
              <p:nvPr/>
            </p:nvSpPr>
            <p:spPr>
              <a:xfrm>
                <a:off x="4131535" y="774177"/>
                <a:ext cx="1026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INCOR/COR</a:t>
                </a:r>
              </a:p>
            </p:txBody>
          </p:sp>
        </p:grpSp>
      </p:grpSp>
      <p:sp>
        <p:nvSpPr>
          <p:cNvPr id="173" name="Triangle 358">
            <a:extLst>
              <a:ext uri="{FF2B5EF4-FFF2-40B4-BE49-F238E27FC236}">
                <a16:creationId xmlns:a16="http://schemas.microsoft.com/office/drawing/2014/main" id="{07773679-7130-8B44-BF18-B2CB561994AD}"/>
              </a:ext>
            </a:extLst>
          </p:cNvPr>
          <p:cNvSpPr>
            <a:spLocks noChangeAspect="1"/>
          </p:cNvSpPr>
          <p:nvPr/>
        </p:nvSpPr>
        <p:spPr>
          <a:xfrm flipV="1">
            <a:off x="2011955" y="489866"/>
            <a:ext cx="99248" cy="13716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0" name="Triangle 359">
            <a:extLst>
              <a:ext uri="{FF2B5EF4-FFF2-40B4-BE49-F238E27FC236}">
                <a16:creationId xmlns:a16="http://schemas.microsoft.com/office/drawing/2014/main" id="{152F932F-86E6-4D71-B00D-AF8E119109F1}"/>
              </a:ext>
            </a:extLst>
          </p:cNvPr>
          <p:cNvSpPr>
            <a:spLocks noChangeAspect="1"/>
          </p:cNvSpPr>
          <p:nvPr/>
        </p:nvSpPr>
        <p:spPr>
          <a:xfrm flipV="1">
            <a:off x="4049606" y="641826"/>
            <a:ext cx="99248" cy="13716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271B42B-82D6-9042-B36F-78B716EAA878}"/>
              </a:ext>
            </a:extLst>
          </p:cNvPr>
          <p:cNvSpPr txBox="1"/>
          <p:nvPr/>
        </p:nvSpPr>
        <p:spPr>
          <a:xfrm>
            <a:off x="3626723" y="232339"/>
            <a:ext cx="956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80 (ES46)</a:t>
            </a:r>
          </a:p>
        </p:txBody>
      </p:sp>
      <p:sp>
        <p:nvSpPr>
          <p:cNvPr id="174" name="Triangle 359">
            <a:extLst>
              <a:ext uri="{FF2B5EF4-FFF2-40B4-BE49-F238E27FC236}">
                <a16:creationId xmlns:a16="http://schemas.microsoft.com/office/drawing/2014/main" id="{DF3ECA63-2E63-FB44-9E5A-79FBC53D9106}"/>
              </a:ext>
            </a:extLst>
          </p:cNvPr>
          <p:cNvSpPr>
            <a:spLocks noChangeAspect="1"/>
          </p:cNvSpPr>
          <p:nvPr/>
        </p:nvSpPr>
        <p:spPr>
          <a:xfrm flipV="1">
            <a:off x="4049606" y="629126"/>
            <a:ext cx="99248" cy="13716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7FC7425-B207-E942-A47B-C8D53E2A1B90}"/>
              </a:ext>
            </a:extLst>
          </p:cNvPr>
          <p:cNvCxnSpPr>
            <a:cxnSpLocks/>
          </p:cNvCxnSpPr>
          <p:nvPr/>
        </p:nvCxnSpPr>
        <p:spPr>
          <a:xfrm>
            <a:off x="977837" y="655282"/>
            <a:ext cx="12984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5CB3EA18-35A7-E04F-B18F-9770D64CB360}"/>
              </a:ext>
            </a:extLst>
          </p:cNvPr>
          <p:cNvSpPr txBox="1"/>
          <p:nvPr/>
        </p:nvSpPr>
        <p:spPr>
          <a:xfrm>
            <a:off x="1473142" y="320599"/>
            <a:ext cx="49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2E96FDD-B151-5C4A-8F71-5D81F0547FD8}"/>
              </a:ext>
            </a:extLst>
          </p:cNvPr>
          <p:cNvCxnSpPr>
            <a:cxnSpLocks/>
          </p:cNvCxnSpPr>
          <p:nvPr/>
        </p:nvCxnSpPr>
        <p:spPr>
          <a:xfrm>
            <a:off x="3877843" y="232331"/>
            <a:ext cx="1271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61A1BDF-1103-DF4D-9AB2-325C571DB658}"/>
              </a:ext>
            </a:extLst>
          </p:cNvPr>
          <p:cNvCxnSpPr>
            <a:cxnSpLocks/>
          </p:cNvCxnSpPr>
          <p:nvPr/>
        </p:nvCxnSpPr>
        <p:spPr>
          <a:xfrm>
            <a:off x="2329917" y="949017"/>
            <a:ext cx="1271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F59A3E9-2913-9949-8C7A-9BCF13A2C78C}"/>
              </a:ext>
            </a:extLst>
          </p:cNvPr>
          <p:cNvCxnSpPr>
            <a:cxnSpLocks/>
          </p:cNvCxnSpPr>
          <p:nvPr/>
        </p:nvCxnSpPr>
        <p:spPr>
          <a:xfrm>
            <a:off x="5183473" y="328643"/>
            <a:ext cx="1280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09B1079C-2923-8644-97D0-8AD958AB4F17}"/>
              </a:ext>
            </a:extLst>
          </p:cNvPr>
          <p:cNvSpPr txBox="1"/>
          <p:nvPr/>
        </p:nvSpPr>
        <p:spPr>
          <a:xfrm rot="16200000">
            <a:off x="-219113" y="2899691"/>
            <a:ext cx="1354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CUM. EDITS 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36FDC4A-9333-CC45-8930-B2B5F2B7811E}"/>
              </a:ext>
            </a:extLst>
          </p:cNvPr>
          <p:cNvSpPr txBox="1"/>
          <p:nvPr/>
        </p:nvSpPr>
        <p:spPr>
          <a:xfrm rot="16200000">
            <a:off x="-298003" y="1153457"/>
            <a:ext cx="152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SITE-BY-SITE EDITS (%)</a:t>
            </a:r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68D49CF9-A7BB-844E-B4DD-3B834D7DC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250" y="461223"/>
            <a:ext cx="306859" cy="272764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3CE490C7-2645-A147-8D17-44A90F8A8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048" y="757873"/>
            <a:ext cx="306859" cy="272764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E998FC91-560E-9F4D-AFB5-F082D1357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4731" y="641282"/>
            <a:ext cx="306859" cy="27276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1941248B-B249-5845-92F1-D46D056FD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654" y="312376"/>
            <a:ext cx="306859" cy="27276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25933DA-6989-8441-BFE9-AD98A2236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337" y="195785"/>
            <a:ext cx="306859" cy="272764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7A0B45DC-D891-3948-9BB1-222AF59C5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888" y="404650"/>
            <a:ext cx="306859" cy="27276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44FD883-AC35-3744-8991-5C29B9D24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571" y="288059"/>
            <a:ext cx="306859" cy="2727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72544AC-A3B6-A74E-83FC-7FCC90A6A7DB}"/>
              </a:ext>
            </a:extLst>
          </p:cNvPr>
          <p:cNvGrpSpPr/>
          <p:nvPr/>
        </p:nvGrpSpPr>
        <p:grpSpPr>
          <a:xfrm>
            <a:off x="334066" y="1751845"/>
            <a:ext cx="8828569" cy="707432"/>
            <a:chOff x="334066" y="1751845"/>
            <a:chExt cx="8828569" cy="707432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F4ACC9D-5F7C-4644-AA1E-29D695339213}"/>
                </a:ext>
              </a:extLst>
            </p:cNvPr>
            <p:cNvSpPr txBox="1"/>
            <p:nvPr/>
          </p:nvSpPr>
          <p:spPr>
            <a:xfrm rot="16200000">
              <a:off x="7280633" y="2089212"/>
              <a:ext cx="4394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13-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5D36FE39-9DF5-5D45-B1E0-B76809333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66" y="2057425"/>
              <a:ext cx="6740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ES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7B307AEE-B466-B84A-A7E2-0E2A4CB42946}"/>
                </a:ext>
              </a:extLst>
            </p:cNvPr>
            <p:cNvSpPr txBox="1"/>
            <p:nvPr/>
          </p:nvSpPr>
          <p:spPr>
            <a:xfrm rot="16200000">
              <a:off x="5567631" y="2070255"/>
              <a:ext cx="41303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27-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16A9D970-72C5-0044-B0F0-007CFC556858}"/>
                </a:ext>
              </a:extLst>
            </p:cNvPr>
            <p:cNvSpPr txBox="1"/>
            <p:nvPr/>
          </p:nvSpPr>
          <p:spPr>
            <a:xfrm rot="16200000">
              <a:off x="8492564" y="2021364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3-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5CBE414B-E5B2-274F-97FF-C6F9ADDC349D}"/>
                </a:ext>
              </a:extLst>
            </p:cNvPr>
            <p:cNvSpPr txBox="1"/>
            <p:nvPr/>
          </p:nvSpPr>
          <p:spPr>
            <a:xfrm rot="16200000">
              <a:off x="8299398" y="2021364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4-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5AC9621-5A10-8B4C-8571-BEBD15E0E41A}"/>
                </a:ext>
              </a:extLst>
            </p:cNvPr>
            <p:cNvSpPr txBox="1"/>
            <p:nvPr/>
          </p:nvSpPr>
          <p:spPr>
            <a:xfrm rot="16200000">
              <a:off x="8172829" y="2021364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6-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00FFB9AC-021E-3143-B4A2-DE8B9A4539F7}"/>
                </a:ext>
              </a:extLst>
            </p:cNvPr>
            <p:cNvSpPr txBox="1"/>
            <p:nvPr/>
          </p:nvSpPr>
          <p:spPr>
            <a:xfrm rot="16200000">
              <a:off x="8048895" y="2021364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7-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7595C1B4-94AA-3242-B7E4-236CE26F553F}"/>
                </a:ext>
              </a:extLst>
            </p:cNvPr>
            <p:cNvSpPr txBox="1"/>
            <p:nvPr/>
          </p:nvSpPr>
          <p:spPr>
            <a:xfrm rot="16200000">
              <a:off x="7849083" y="2021364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8-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698B9E68-7A78-0C4E-AE6D-AAD14C248E05}"/>
                </a:ext>
              </a:extLst>
            </p:cNvPr>
            <p:cNvSpPr txBox="1"/>
            <p:nvPr/>
          </p:nvSpPr>
          <p:spPr>
            <a:xfrm rot="16200000">
              <a:off x="7433674" y="2056676"/>
              <a:ext cx="38587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11-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3889BF87-3F49-654E-9DC8-71E5C19CC04B}"/>
                </a:ext>
              </a:extLst>
            </p:cNvPr>
            <p:cNvSpPr txBox="1"/>
            <p:nvPr/>
          </p:nvSpPr>
          <p:spPr>
            <a:xfrm rot="16200000">
              <a:off x="6989824" y="2056675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15-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636BF671-D756-A44E-BED7-8A1F3C159503}"/>
                </a:ext>
              </a:extLst>
            </p:cNvPr>
            <p:cNvSpPr txBox="1"/>
            <p:nvPr/>
          </p:nvSpPr>
          <p:spPr>
            <a:xfrm rot="16200000">
              <a:off x="6857853" y="2056675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16-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C65A69B-4F9D-9641-B5C9-A46F633AC7BB}"/>
                </a:ext>
              </a:extLst>
            </p:cNvPr>
            <p:cNvSpPr txBox="1"/>
            <p:nvPr/>
          </p:nvSpPr>
          <p:spPr>
            <a:xfrm rot="16200000">
              <a:off x="6373487" y="2033014"/>
              <a:ext cx="3385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19-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7B5C6ECB-9634-7B4C-AD57-38EB42811579}"/>
                </a:ext>
              </a:extLst>
            </p:cNvPr>
            <p:cNvSpPr txBox="1"/>
            <p:nvPr/>
          </p:nvSpPr>
          <p:spPr>
            <a:xfrm rot="16200000">
              <a:off x="6666821" y="2056675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18-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EC3F4451-839C-9843-940D-35214A82ABE2}"/>
                </a:ext>
              </a:extLst>
            </p:cNvPr>
            <p:cNvSpPr txBox="1"/>
            <p:nvPr/>
          </p:nvSpPr>
          <p:spPr>
            <a:xfrm rot="16200000">
              <a:off x="6159584" y="2055165"/>
              <a:ext cx="38285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20-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B2CF3053-4B93-4B4B-8D8B-9855C63F3B30}"/>
                </a:ext>
              </a:extLst>
            </p:cNvPr>
            <p:cNvSpPr txBox="1"/>
            <p:nvPr/>
          </p:nvSpPr>
          <p:spPr>
            <a:xfrm rot="16200000">
              <a:off x="6031923" y="2055166"/>
              <a:ext cx="38285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22-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CFF181A4-C891-044D-9832-C1A21FAE83A2}"/>
                </a:ext>
              </a:extLst>
            </p:cNvPr>
            <p:cNvSpPr txBox="1"/>
            <p:nvPr/>
          </p:nvSpPr>
          <p:spPr>
            <a:xfrm rot="16200000">
              <a:off x="5836842" y="2056675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24-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72C6CDA-727E-AC44-87AE-2DDBC57E7771}"/>
                </a:ext>
              </a:extLst>
            </p:cNvPr>
            <p:cNvSpPr txBox="1"/>
            <p:nvPr/>
          </p:nvSpPr>
          <p:spPr>
            <a:xfrm rot="16200000">
              <a:off x="5707829" y="2056675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26-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38941BF3-0E4D-5547-88C0-C1CCBF064752}"/>
                </a:ext>
              </a:extLst>
            </p:cNvPr>
            <p:cNvSpPr txBox="1"/>
            <p:nvPr/>
          </p:nvSpPr>
          <p:spPr>
            <a:xfrm rot="16200000">
              <a:off x="5323864" y="2057400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30-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6C5F61FF-3750-E245-AAED-8CB522CF23BE}"/>
                </a:ext>
              </a:extLst>
            </p:cNvPr>
            <p:cNvSpPr txBox="1"/>
            <p:nvPr/>
          </p:nvSpPr>
          <p:spPr>
            <a:xfrm rot="16200000">
              <a:off x="5461599" y="2055164"/>
              <a:ext cx="382857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28-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E0979E7B-6CEA-3A4A-91A8-4612ED8A2F4F}"/>
                </a:ext>
              </a:extLst>
            </p:cNvPr>
            <p:cNvSpPr txBox="1"/>
            <p:nvPr/>
          </p:nvSpPr>
          <p:spPr>
            <a:xfrm rot="16200000">
              <a:off x="5194717" y="2063308"/>
              <a:ext cx="39914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32-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59D653C3-E8C2-1D4B-8319-3C6074D72EA3}"/>
                </a:ext>
              </a:extLst>
            </p:cNvPr>
            <p:cNvSpPr txBox="1"/>
            <p:nvPr/>
          </p:nvSpPr>
          <p:spPr>
            <a:xfrm rot="16200000">
              <a:off x="5011052" y="2055164"/>
              <a:ext cx="382857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33-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93C93D95-FB14-F04A-BE58-0770FA09F993}"/>
                </a:ext>
              </a:extLst>
            </p:cNvPr>
            <p:cNvSpPr txBox="1"/>
            <p:nvPr/>
          </p:nvSpPr>
          <p:spPr>
            <a:xfrm rot="16200000">
              <a:off x="4775577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35-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48274EA1-328D-2545-B2DF-631C6A89DE6A}"/>
                </a:ext>
              </a:extLst>
            </p:cNvPr>
            <p:cNvSpPr txBox="1"/>
            <p:nvPr/>
          </p:nvSpPr>
          <p:spPr>
            <a:xfrm rot="16200000">
              <a:off x="4567039" y="2056675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37-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CE9B6BCD-B53B-B64A-ABC8-9D1C4FB0CAA6}"/>
                </a:ext>
              </a:extLst>
            </p:cNvPr>
            <p:cNvSpPr txBox="1"/>
            <p:nvPr/>
          </p:nvSpPr>
          <p:spPr>
            <a:xfrm rot="16200000">
              <a:off x="2295569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53-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1EB8BF31-AD3E-8249-A820-F5D5C9F954CA}"/>
                </a:ext>
              </a:extLst>
            </p:cNvPr>
            <p:cNvSpPr txBox="1"/>
            <p:nvPr/>
          </p:nvSpPr>
          <p:spPr>
            <a:xfrm rot="16200000">
              <a:off x="4435790" y="2056675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39-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CC5EAD6-5285-B242-B2A1-0CF6A8E957AF}"/>
                </a:ext>
              </a:extLst>
            </p:cNvPr>
            <p:cNvSpPr txBox="1"/>
            <p:nvPr/>
          </p:nvSpPr>
          <p:spPr>
            <a:xfrm rot="16200000">
              <a:off x="4331712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41-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EA291ED2-C71E-9B4A-94DD-23515F0194AC}"/>
                </a:ext>
              </a:extLst>
            </p:cNvPr>
            <p:cNvSpPr txBox="1"/>
            <p:nvPr/>
          </p:nvSpPr>
          <p:spPr>
            <a:xfrm rot="16200000">
              <a:off x="4187952" y="2048256"/>
              <a:ext cx="376820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43-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72DFD953-FAE4-2048-97C8-6F679A0F0238}"/>
                </a:ext>
              </a:extLst>
            </p:cNvPr>
            <p:cNvSpPr txBox="1"/>
            <p:nvPr/>
          </p:nvSpPr>
          <p:spPr>
            <a:xfrm rot="16200000">
              <a:off x="4082864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44-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1511337C-4281-654F-949E-F4A51475DB34}"/>
                </a:ext>
              </a:extLst>
            </p:cNvPr>
            <p:cNvSpPr txBox="1"/>
            <p:nvPr/>
          </p:nvSpPr>
          <p:spPr>
            <a:xfrm rot="16200000">
              <a:off x="3808204" y="2052146"/>
              <a:ext cx="37681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48-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62CDC26D-63B9-684A-832D-8E3B32FCD885}"/>
                </a:ext>
              </a:extLst>
            </p:cNvPr>
            <p:cNvSpPr txBox="1"/>
            <p:nvPr/>
          </p:nvSpPr>
          <p:spPr>
            <a:xfrm rot="16200000">
              <a:off x="3953117" y="2033012"/>
              <a:ext cx="338553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46-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0E732601-E42F-1848-A6DB-38C506118804}"/>
                </a:ext>
              </a:extLst>
            </p:cNvPr>
            <p:cNvSpPr txBox="1"/>
            <p:nvPr/>
          </p:nvSpPr>
          <p:spPr>
            <a:xfrm rot="16200000">
              <a:off x="3312557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49-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0E9A0C-455F-F640-BB04-6E549353FC0A}"/>
                </a:ext>
              </a:extLst>
            </p:cNvPr>
            <p:cNvSpPr txBox="1"/>
            <p:nvPr/>
          </p:nvSpPr>
          <p:spPr>
            <a:xfrm rot="16200000">
              <a:off x="3058301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50-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17E1F37B-8628-CF43-A7EA-38F93DD22C5C}"/>
                </a:ext>
              </a:extLst>
            </p:cNvPr>
            <p:cNvSpPr txBox="1"/>
            <p:nvPr/>
          </p:nvSpPr>
          <p:spPr>
            <a:xfrm rot="16200000">
              <a:off x="2678228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51-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8F7E52CA-EF81-6F46-98C4-19288B1C7747}"/>
                </a:ext>
              </a:extLst>
            </p:cNvPr>
            <p:cNvSpPr txBox="1"/>
            <p:nvPr/>
          </p:nvSpPr>
          <p:spPr>
            <a:xfrm rot="16200000">
              <a:off x="2483781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52-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5E94776A-C887-1B4C-AE66-7601F942C479}"/>
                </a:ext>
              </a:extLst>
            </p:cNvPr>
            <p:cNvSpPr txBox="1"/>
            <p:nvPr/>
          </p:nvSpPr>
          <p:spPr>
            <a:xfrm rot="16200000">
              <a:off x="2106718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54-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E9E9108D-29FC-0247-A9D8-1F91BDCAD413}"/>
                </a:ext>
              </a:extLst>
            </p:cNvPr>
            <p:cNvSpPr txBox="1"/>
            <p:nvPr/>
          </p:nvSpPr>
          <p:spPr>
            <a:xfrm rot="16200000">
              <a:off x="1954827" y="2052145"/>
              <a:ext cx="37681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56-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A172412-DE79-9549-9266-218BBFF418BF}"/>
                </a:ext>
              </a:extLst>
            </p:cNvPr>
            <p:cNvSpPr txBox="1"/>
            <p:nvPr/>
          </p:nvSpPr>
          <p:spPr>
            <a:xfrm rot="16200000">
              <a:off x="1823892" y="2052145"/>
              <a:ext cx="376817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58-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F9650391-CB06-3B4B-A5CD-F696EFF8D61E}"/>
                </a:ext>
              </a:extLst>
            </p:cNvPr>
            <p:cNvSpPr txBox="1"/>
            <p:nvPr/>
          </p:nvSpPr>
          <p:spPr>
            <a:xfrm rot="16200000">
              <a:off x="1705060" y="2052144"/>
              <a:ext cx="376816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60-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FD14FCF8-6D39-4F42-A7BF-CC60DB940E82}"/>
                </a:ext>
              </a:extLst>
            </p:cNvPr>
            <p:cNvSpPr txBox="1"/>
            <p:nvPr/>
          </p:nvSpPr>
          <p:spPr>
            <a:xfrm rot="16200000">
              <a:off x="1589482" y="2033013"/>
              <a:ext cx="338553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62-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01FF12A6-1D45-184C-A5D7-2A964A697033}"/>
                </a:ext>
              </a:extLst>
            </p:cNvPr>
            <p:cNvSpPr txBox="1"/>
            <p:nvPr/>
          </p:nvSpPr>
          <p:spPr>
            <a:xfrm rot="16200000">
              <a:off x="1393365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64-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D14B90C-FD62-4D43-B40D-8630C8ACC352}"/>
                </a:ext>
              </a:extLst>
            </p:cNvPr>
            <p:cNvSpPr txBox="1"/>
            <p:nvPr/>
          </p:nvSpPr>
          <p:spPr>
            <a:xfrm rot="16200000">
              <a:off x="1273507" y="2033013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66-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CF424B8F-6EB3-DA42-9621-229A24405060}"/>
                </a:ext>
              </a:extLst>
            </p:cNvPr>
            <p:cNvSpPr txBox="1"/>
            <p:nvPr/>
          </p:nvSpPr>
          <p:spPr>
            <a:xfrm rot="16200000">
              <a:off x="1125985" y="2052144"/>
              <a:ext cx="37681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68-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950BA0F-E9E9-514A-B91C-B3D8943B1335}"/>
                </a:ext>
              </a:extLst>
            </p:cNvPr>
            <p:cNvSpPr txBox="1"/>
            <p:nvPr/>
          </p:nvSpPr>
          <p:spPr>
            <a:xfrm rot="16200000">
              <a:off x="998090" y="2052143"/>
              <a:ext cx="37681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70-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F4C14D1E-E778-F04F-8BBD-38847BE1BC36}"/>
                </a:ext>
              </a:extLst>
            </p:cNvPr>
            <p:cNvSpPr txBox="1"/>
            <p:nvPr/>
          </p:nvSpPr>
          <p:spPr>
            <a:xfrm rot="16200000">
              <a:off x="831576" y="2033709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14BE40-1DF0-6B47-A38E-3057AD817D7B}"/>
                </a:ext>
              </a:extLst>
            </p:cNvPr>
            <p:cNvGrpSpPr/>
            <p:nvPr/>
          </p:nvGrpSpPr>
          <p:grpSpPr>
            <a:xfrm>
              <a:off x="552607" y="1751845"/>
              <a:ext cx="8610028" cy="518582"/>
              <a:chOff x="552607" y="1751845"/>
              <a:chExt cx="8610028" cy="518582"/>
            </a:xfrm>
          </p:grpSpPr>
          <p:pic>
            <p:nvPicPr>
              <p:cNvPr id="340" name="Picture 339">
                <a:extLst>
                  <a:ext uri="{FF2B5EF4-FFF2-40B4-BE49-F238E27FC236}">
                    <a16:creationId xmlns:a16="http://schemas.microsoft.com/office/drawing/2014/main" id="{A3EC2DE1-2526-1A4F-8E87-5C0666585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1168" t="32173" b="31861"/>
              <a:stretch/>
            </p:blipFill>
            <p:spPr>
              <a:xfrm>
                <a:off x="978408" y="1910053"/>
                <a:ext cx="7737585" cy="203611"/>
              </a:xfrm>
              <a:prstGeom prst="rect">
                <a:avLst/>
              </a:prstGeom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4275824-25F1-8D44-8127-658808DB83D6}"/>
                  </a:ext>
                </a:extLst>
              </p:cNvPr>
              <p:cNvGrpSpPr/>
              <p:nvPr/>
            </p:nvGrpSpPr>
            <p:grpSpPr>
              <a:xfrm>
                <a:off x="874510" y="1751845"/>
                <a:ext cx="8002069" cy="248338"/>
                <a:chOff x="905506" y="1751845"/>
                <a:chExt cx="8002069" cy="248338"/>
              </a:xfrm>
            </p:grpSpPr>
            <p:pic>
              <p:nvPicPr>
                <p:cNvPr id="341" name="Picture 340">
                  <a:extLst>
                    <a:ext uri="{FF2B5EF4-FFF2-40B4-BE49-F238E27FC236}">
                      <a16:creationId xmlns:a16="http://schemas.microsoft.com/office/drawing/2014/main" id="{024AE137-A05B-BC40-8671-F786F648FEC8}"/>
                    </a:ext>
                  </a:extLst>
                </p:cNvPr>
                <p:cNvPicPr/>
                <p:nvPr/>
              </p:nvPicPr>
              <p:blipFill rotWithShape="1">
                <a:blip r:embed="rId10"/>
                <a:srcRect l="11077" t="36898" r="-63" b="49198"/>
                <a:stretch/>
              </p:blipFill>
              <p:spPr>
                <a:xfrm>
                  <a:off x="978946" y="1832426"/>
                  <a:ext cx="7928629" cy="82296"/>
                </a:xfrm>
                <a:prstGeom prst="rect">
                  <a:avLst/>
                </a:prstGeom>
              </p:spPr>
            </p:pic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6FDF0C32-9727-2545-BF5E-DCE992A0E8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63040" y="1751845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>
                      <a:latin typeface="Arial"/>
                      <a:cs typeface="Arial"/>
                    </a:rPr>
                    <a:t>+</a:t>
                  </a:r>
                  <a:endParaRPr lang="en-US" sz="1000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B546E6B7-2EF1-6145-AD7A-B486E94846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5117" y="1751845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>
                      <a:latin typeface="Arial"/>
                      <a:cs typeface="Arial"/>
                    </a:rPr>
                    <a:t>+</a:t>
                  </a:r>
                  <a:endParaRPr lang="en-US" sz="1000" b="1" dirty="0">
                    <a:latin typeface="Arial"/>
                    <a:cs typeface="Arial"/>
                  </a:endParaRPr>
                </a:p>
              </p:txBody>
            </p: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BC57A715-C768-F640-9CCD-1D06EF79048D}"/>
                    </a:ext>
                  </a:extLst>
                </p:cNvPr>
                <p:cNvGrpSpPr/>
                <p:nvPr/>
              </p:nvGrpSpPr>
              <p:grpSpPr>
                <a:xfrm>
                  <a:off x="2739010" y="1753962"/>
                  <a:ext cx="2229191" cy="246221"/>
                  <a:chOff x="1233440" y="6313484"/>
                  <a:chExt cx="1825620" cy="246221"/>
                </a:xfrm>
              </p:grpSpPr>
              <p:sp>
                <p:nvSpPr>
                  <p:cNvPr id="355" name="TextBox 354">
                    <a:extLst>
                      <a:ext uri="{FF2B5EF4-FFF2-40B4-BE49-F238E27FC236}">
                        <a16:creationId xmlns:a16="http://schemas.microsoft.com/office/drawing/2014/main" id="{82E5BA96-B015-D04D-9A36-025E131316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3440" y="6313484"/>
                    <a:ext cx="263525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b="1" dirty="0">
                        <a:latin typeface="Arial"/>
                        <a:cs typeface="Arial"/>
                      </a:rPr>
                      <a:t>+</a:t>
                    </a:r>
                  </a:p>
                </p:txBody>
              </p: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A26D656C-BA0A-8140-A539-1AFE5B5A33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4133" y="6313484"/>
                    <a:ext cx="263525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b="1">
                        <a:latin typeface="Arial"/>
                        <a:cs typeface="Arial"/>
                      </a:rPr>
                      <a:t>+</a:t>
                    </a:r>
                    <a:endParaRPr lang="en-US" sz="1000" b="1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7" name="TextBox 356">
                    <a:extLst>
                      <a:ext uri="{FF2B5EF4-FFF2-40B4-BE49-F238E27FC236}">
                        <a16:creationId xmlns:a16="http://schemas.microsoft.com/office/drawing/2014/main" id="{220B0678-701E-BF40-A1D3-0BD943BC61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4833" y="6313484"/>
                    <a:ext cx="263525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b="1">
                        <a:latin typeface="Arial"/>
                        <a:cs typeface="Arial"/>
                      </a:rPr>
                      <a:t>+</a:t>
                    </a:r>
                    <a:endParaRPr lang="en-US" sz="1000" b="1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58" name="TextBox 357">
                    <a:extLst>
                      <a:ext uri="{FF2B5EF4-FFF2-40B4-BE49-F238E27FC236}">
                        <a16:creationId xmlns:a16="http://schemas.microsoft.com/office/drawing/2014/main" id="{59665900-8DA9-8746-84FB-F8FDA3F48E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5535" y="6313484"/>
                    <a:ext cx="263525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b="1">
                        <a:latin typeface="Arial"/>
                        <a:cs typeface="Arial"/>
                      </a:rPr>
                      <a:t>+</a:t>
                    </a:r>
                    <a:endParaRPr lang="en-US" sz="1000" b="1" dirty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18316C9D-1AB3-3042-BD68-A8BA6BD835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9322" y="1753962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 dirty="0">
                      <a:latin typeface="Arial"/>
                      <a:cs typeface="Arial"/>
                    </a:rPr>
                    <a:t>+</a:t>
                  </a:r>
                </a:p>
              </p:txBody>
            </p: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50475FD5-FDFE-734A-A28F-9F08C33E97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25122" y="1753962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>
                      <a:latin typeface="Arial"/>
                      <a:cs typeface="Arial"/>
                    </a:rPr>
                    <a:t>+</a:t>
                  </a:r>
                  <a:endParaRPr lang="en-US" sz="1000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3BA901F5-26FC-6942-BAE9-0BFDCDA776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5392" y="1753962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 dirty="0">
                      <a:latin typeface="Arial"/>
                      <a:cs typeface="Arial"/>
                    </a:rPr>
                    <a:t>+</a:t>
                  </a:r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5AC144F9-5EB4-E140-8394-98F193092C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6733" y="1753962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 dirty="0">
                      <a:latin typeface="Arial"/>
                      <a:cs typeface="Arial"/>
                    </a:rPr>
                    <a:t>+</a:t>
                  </a: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3903EE3-507D-7D42-9CC4-A04CC89903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37714" y="1753962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 dirty="0">
                      <a:latin typeface="Arial"/>
                      <a:cs typeface="Arial"/>
                    </a:rPr>
                    <a:t>+</a:t>
                  </a:r>
                </a:p>
              </p:txBody>
            </p: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2E6D6091-0036-D243-996A-77090CD461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73514" y="1753962"/>
                  <a:ext cx="32178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b="1">
                      <a:latin typeface="Arial"/>
                      <a:cs typeface="Arial"/>
                    </a:rPr>
                    <a:t>+</a:t>
                  </a:r>
                  <a:endParaRPr lang="en-US" sz="1000" b="1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A5C1381E-8122-CE42-9570-8B5074AA8151}"/>
                    </a:ext>
                  </a:extLst>
                </p:cNvPr>
                <p:cNvSpPr txBox="1"/>
                <p:nvPr/>
              </p:nvSpPr>
              <p:spPr>
                <a:xfrm>
                  <a:off x="905506" y="1837043"/>
                  <a:ext cx="62904" cy="988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533BC1C6-0CCF-0343-94D1-63AD5C597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607" y="1759601"/>
                <a:ext cx="51949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31</a:t>
                </a: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E26FD548-79EB-E047-A9E5-41E643A58715}"/>
                  </a:ext>
                </a:extLst>
              </p:cNvPr>
              <p:cNvSpPr/>
              <p:nvPr/>
            </p:nvSpPr>
            <p:spPr>
              <a:xfrm>
                <a:off x="891502" y="2096691"/>
                <a:ext cx="167481" cy="1737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AE713B2-4D4E-2140-B478-4FA137FA3E08}"/>
                  </a:ext>
                </a:extLst>
              </p:cNvPr>
              <p:cNvSpPr/>
              <p:nvPr/>
            </p:nvSpPr>
            <p:spPr>
              <a:xfrm>
                <a:off x="8571403" y="2089725"/>
                <a:ext cx="118872" cy="1737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50B083E-617A-DB41-9C39-1551E0927B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3136" y="1756612"/>
                <a:ext cx="51949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151</a:t>
                </a:r>
              </a:p>
            </p:txBody>
          </p:sp>
        </p:grpSp>
      </p:grpSp>
      <p:sp>
        <p:nvSpPr>
          <p:cNvPr id="360" name="TextBox 359">
            <a:extLst>
              <a:ext uri="{FF2B5EF4-FFF2-40B4-BE49-F238E27FC236}">
                <a16:creationId xmlns:a16="http://schemas.microsoft.com/office/drawing/2014/main" id="{2DEB95E3-7D99-5C40-A6A2-AA9EF39B878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13702" y="3610232"/>
            <a:ext cx="4490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83C734F4-A431-6E42-9180-1997A747B973}"/>
              </a:ext>
            </a:extLst>
          </p:cNvPr>
          <p:cNvGrpSpPr/>
          <p:nvPr/>
        </p:nvGrpSpPr>
        <p:grpSpPr>
          <a:xfrm>
            <a:off x="877824" y="3685032"/>
            <a:ext cx="8002069" cy="248338"/>
            <a:chOff x="905506" y="1751845"/>
            <a:chExt cx="8002069" cy="248338"/>
          </a:xfrm>
        </p:grpSpPr>
        <p:pic>
          <p:nvPicPr>
            <p:cNvPr id="461" name="Picture 460">
              <a:extLst>
                <a:ext uri="{FF2B5EF4-FFF2-40B4-BE49-F238E27FC236}">
                  <a16:creationId xmlns:a16="http://schemas.microsoft.com/office/drawing/2014/main" id="{6673B475-6C1D-BB49-A144-8CB5EE8715E1}"/>
                </a:ext>
              </a:extLst>
            </p:cNvPr>
            <p:cNvPicPr/>
            <p:nvPr/>
          </p:nvPicPr>
          <p:blipFill rotWithShape="1">
            <a:blip r:embed="rId10"/>
            <a:srcRect l="11077" t="36898" r="-63" b="49198"/>
            <a:stretch/>
          </p:blipFill>
          <p:spPr>
            <a:xfrm>
              <a:off x="978946" y="1832426"/>
              <a:ext cx="7928629" cy="82296"/>
            </a:xfrm>
            <a:prstGeom prst="rect">
              <a:avLst/>
            </a:prstGeom>
          </p:spPr>
        </p:pic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7F4D7B05-CCEC-F14F-8DD8-308B42775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040" y="1751845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2A0DBAB4-9D87-D148-B92F-2A31CC023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117" y="1751845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D9A1E978-6DA2-F24E-92C5-E346898692D6}"/>
                </a:ext>
              </a:extLst>
            </p:cNvPr>
            <p:cNvGrpSpPr/>
            <p:nvPr/>
          </p:nvGrpSpPr>
          <p:grpSpPr>
            <a:xfrm>
              <a:off x="2739010" y="1753962"/>
              <a:ext cx="2229191" cy="246221"/>
              <a:chOff x="1233440" y="6313484"/>
              <a:chExt cx="1825620" cy="246221"/>
            </a:xfrm>
          </p:grpSpPr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CC9E50FD-E27C-5342-94E7-02D306F6C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344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41C3B447-815A-9F44-A44B-1D8CACF94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4133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31307278-B1AC-FC46-9B25-8E2564969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4833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C0273D67-7F02-1F46-AAAA-2905B054CE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35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67494EE0-BCF9-5042-90AA-CBE1ABEAE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9322" y="1753962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62F749B1-39D0-6E45-A02B-636F84956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5122" y="1753962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6BB02D13-66BC-CA4E-9194-718B64108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5392" y="1753962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8F88B92C-D565-4F4E-8C22-2C356963C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6733" y="1753962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09648815-FAF7-8245-A17F-F83794DF1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714" y="1753962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206B87CF-FD15-C243-A192-AB70F0756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514" y="1753962"/>
              <a:ext cx="3217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CBD2DCB9-A7E3-094F-A090-050E4C89FE93}"/>
                </a:ext>
              </a:extLst>
            </p:cNvPr>
            <p:cNvSpPr txBox="1"/>
            <p:nvPr/>
          </p:nvSpPr>
          <p:spPr>
            <a:xfrm>
              <a:off x="905506" y="1837043"/>
              <a:ext cx="62904" cy="98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457" name="TextBox 456">
            <a:extLst>
              <a:ext uri="{FF2B5EF4-FFF2-40B4-BE49-F238E27FC236}">
                <a16:creationId xmlns:a16="http://schemas.microsoft.com/office/drawing/2014/main" id="{32345AA2-4C5F-2042-8012-7B271EDF2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49" y="3784785"/>
            <a:ext cx="3346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31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98FB83-F651-374F-9108-A8EBAED35AC6}"/>
              </a:ext>
            </a:extLst>
          </p:cNvPr>
          <p:cNvGrpSpPr/>
          <p:nvPr/>
        </p:nvGrpSpPr>
        <p:grpSpPr>
          <a:xfrm>
            <a:off x="333776" y="3955404"/>
            <a:ext cx="8466451" cy="549224"/>
            <a:chOff x="333776" y="3843110"/>
            <a:chExt cx="8466451" cy="549224"/>
          </a:xfrm>
        </p:grpSpPr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3DF06E96-1EDD-344E-B8E7-4CA04764A36B}"/>
                </a:ext>
              </a:extLst>
            </p:cNvPr>
            <p:cNvSpPr txBox="1"/>
            <p:nvPr/>
          </p:nvSpPr>
          <p:spPr>
            <a:xfrm rot="16200000">
              <a:off x="7280343" y="4022269"/>
              <a:ext cx="4394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13-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83AA234C-3394-2049-A4F5-FF35A6C3E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76" y="3990482"/>
              <a:ext cx="6740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ES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9997AAF0-57EC-7543-BF06-BFA1A87E4B2E}"/>
                </a:ext>
              </a:extLst>
            </p:cNvPr>
            <p:cNvSpPr txBox="1"/>
            <p:nvPr/>
          </p:nvSpPr>
          <p:spPr>
            <a:xfrm rot="16200000">
              <a:off x="5567341" y="4003312"/>
              <a:ext cx="41303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27-</a:t>
              </a: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4E40E00B-5122-2548-80E5-2F20E78E7BF5}"/>
                </a:ext>
              </a:extLst>
            </p:cNvPr>
            <p:cNvSpPr txBox="1"/>
            <p:nvPr/>
          </p:nvSpPr>
          <p:spPr>
            <a:xfrm rot="16200000">
              <a:off x="8492274" y="3954421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3-</a:t>
              </a: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47FF7B4D-91F6-F542-A022-8ED41AE326D2}"/>
                </a:ext>
              </a:extLst>
            </p:cNvPr>
            <p:cNvSpPr txBox="1"/>
            <p:nvPr/>
          </p:nvSpPr>
          <p:spPr>
            <a:xfrm rot="16200000">
              <a:off x="8299108" y="3954421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4-</a:t>
              </a: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B4E3D569-98F8-4042-B5B9-0B46631C1A46}"/>
                </a:ext>
              </a:extLst>
            </p:cNvPr>
            <p:cNvSpPr txBox="1"/>
            <p:nvPr/>
          </p:nvSpPr>
          <p:spPr>
            <a:xfrm rot="16200000">
              <a:off x="8172539" y="3954421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6-</a:t>
              </a: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2A300E5E-4977-0A42-A64E-0BB795386147}"/>
                </a:ext>
              </a:extLst>
            </p:cNvPr>
            <p:cNvSpPr txBox="1"/>
            <p:nvPr/>
          </p:nvSpPr>
          <p:spPr>
            <a:xfrm rot="16200000">
              <a:off x="8048605" y="3954421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7-</a:t>
              </a: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384BA1C2-3022-664F-84E6-42BFFFC46647}"/>
                </a:ext>
              </a:extLst>
            </p:cNvPr>
            <p:cNvSpPr txBox="1"/>
            <p:nvPr/>
          </p:nvSpPr>
          <p:spPr>
            <a:xfrm rot="16200000">
              <a:off x="7848793" y="3954421"/>
              <a:ext cx="3152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8-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AFD54FFD-7D18-0742-8888-1268389CDDC1}"/>
                </a:ext>
              </a:extLst>
            </p:cNvPr>
            <p:cNvSpPr txBox="1"/>
            <p:nvPr/>
          </p:nvSpPr>
          <p:spPr>
            <a:xfrm rot="16200000">
              <a:off x="7433384" y="3989733"/>
              <a:ext cx="38587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11-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CE9664B9-57D9-6D45-94D5-6AC41213AEFD}"/>
                </a:ext>
              </a:extLst>
            </p:cNvPr>
            <p:cNvSpPr txBox="1"/>
            <p:nvPr/>
          </p:nvSpPr>
          <p:spPr>
            <a:xfrm rot="16200000">
              <a:off x="6989534" y="3989732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15-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7E544456-DB75-5D45-A56F-F19DB4358E2D}"/>
                </a:ext>
              </a:extLst>
            </p:cNvPr>
            <p:cNvSpPr txBox="1"/>
            <p:nvPr/>
          </p:nvSpPr>
          <p:spPr>
            <a:xfrm rot="16200000">
              <a:off x="6857563" y="3989732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16-</a:t>
              </a:r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0EC6EF2B-A51D-4B4C-A325-71843F0B4BFC}"/>
                </a:ext>
              </a:extLst>
            </p:cNvPr>
            <p:cNvSpPr txBox="1"/>
            <p:nvPr/>
          </p:nvSpPr>
          <p:spPr>
            <a:xfrm rot="16200000">
              <a:off x="6373197" y="3966071"/>
              <a:ext cx="33855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19-</a:t>
              </a: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50C5B92F-A94B-AF44-A441-EA7A7D51877E}"/>
                </a:ext>
              </a:extLst>
            </p:cNvPr>
            <p:cNvSpPr txBox="1"/>
            <p:nvPr/>
          </p:nvSpPr>
          <p:spPr>
            <a:xfrm rot="16200000">
              <a:off x="6666531" y="3989732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18-</a:t>
              </a: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114E2D1-9118-7E4E-A409-67B47AA5E49C}"/>
                </a:ext>
              </a:extLst>
            </p:cNvPr>
            <p:cNvSpPr txBox="1"/>
            <p:nvPr/>
          </p:nvSpPr>
          <p:spPr>
            <a:xfrm rot="16200000">
              <a:off x="6159294" y="3988222"/>
              <a:ext cx="38285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20-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27CA6AA8-D67A-AF4B-B597-11E8D784B47B}"/>
                </a:ext>
              </a:extLst>
            </p:cNvPr>
            <p:cNvSpPr txBox="1"/>
            <p:nvPr/>
          </p:nvSpPr>
          <p:spPr>
            <a:xfrm rot="16200000">
              <a:off x="6031633" y="3988223"/>
              <a:ext cx="38285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22-</a:t>
              </a: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1A8F01CE-39C6-2348-AF98-876692FC781E}"/>
                </a:ext>
              </a:extLst>
            </p:cNvPr>
            <p:cNvSpPr txBox="1"/>
            <p:nvPr/>
          </p:nvSpPr>
          <p:spPr>
            <a:xfrm rot="16200000">
              <a:off x="5836552" y="3989732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24-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C9EFA617-CBF2-A249-B449-1A092E4DDF49}"/>
                </a:ext>
              </a:extLst>
            </p:cNvPr>
            <p:cNvSpPr txBox="1"/>
            <p:nvPr/>
          </p:nvSpPr>
          <p:spPr>
            <a:xfrm rot="16200000">
              <a:off x="5707539" y="3989732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26-</a:t>
              </a:r>
            </a:p>
          </p:txBody>
        </p: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B11D5730-707A-0042-B5AE-5DD83CA3F29B}"/>
                </a:ext>
              </a:extLst>
            </p:cNvPr>
            <p:cNvSpPr txBox="1"/>
            <p:nvPr/>
          </p:nvSpPr>
          <p:spPr>
            <a:xfrm rot="16200000">
              <a:off x="5323574" y="3990457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30-</a:t>
              </a: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848872B7-B513-3B4B-AFCD-E608E34EAE57}"/>
                </a:ext>
              </a:extLst>
            </p:cNvPr>
            <p:cNvSpPr txBox="1"/>
            <p:nvPr/>
          </p:nvSpPr>
          <p:spPr>
            <a:xfrm rot="16200000">
              <a:off x="5461309" y="3988221"/>
              <a:ext cx="382857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28-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F5C3D869-CCF1-CD4C-8161-14C9C4869C5F}"/>
                </a:ext>
              </a:extLst>
            </p:cNvPr>
            <p:cNvSpPr txBox="1"/>
            <p:nvPr/>
          </p:nvSpPr>
          <p:spPr>
            <a:xfrm rot="16200000">
              <a:off x="5194427" y="3996365"/>
              <a:ext cx="39914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32-</a:t>
              </a: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98145946-1636-AF4D-80B0-2ABDFD5D9D45}"/>
                </a:ext>
              </a:extLst>
            </p:cNvPr>
            <p:cNvSpPr txBox="1"/>
            <p:nvPr/>
          </p:nvSpPr>
          <p:spPr>
            <a:xfrm rot="16200000">
              <a:off x="5010762" y="3988221"/>
              <a:ext cx="382857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33-</a:t>
              </a: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D9790555-B9EB-AE4A-A6B9-34C7AB89BB86}"/>
                </a:ext>
              </a:extLst>
            </p:cNvPr>
            <p:cNvSpPr txBox="1"/>
            <p:nvPr/>
          </p:nvSpPr>
          <p:spPr>
            <a:xfrm rot="16200000">
              <a:off x="4775287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35-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5F56DABA-1A8F-264A-90D6-60BD3E9DF8FC}"/>
                </a:ext>
              </a:extLst>
            </p:cNvPr>
            <p:cNvSpPr txBox="1"/>
            <p:nvPr/>
          </p:nvSpPr>
          <p:spPr>
            <a:xfrm rot="16200000">
              <a:off x="4566749" y="3989732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37-</a:t>
              </a: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4060364A-7F5C-A448-A89D-08321CD3F01C}"/>
                </a:ext>
              </a:extLst>
            </p:cNvPr>
            <p:cNvSpPr txBox="1"/>
            <p:nvPr/>
          </p:nvSpPr>
          <p:spPr>
            <a:xfrm rot="16200000">
              <a:off x="2295279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53-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5EB84E25-CF95-5D48-B106-BA5B525B9849}"/>
                </a:ext>
              </a:extLst>
            </p:cNvPr>
            <p:cNvSpPr txBox="1"/>
            <p:nvPr/>
          </p:nvSpPr>
          <p:spPr>
            <a:xfrm rot="16200000">
              <a:off x="4435500" y="3989732"/>
              <a:ext cx="38587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39-</a:t>
              </a: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49AF9FC2-1107-7B4A-AFE6-611EC6A97A01}"/>
                </a:ext>
              </a:extLst>
            </p:cNvPr>
            <p:cNvSpPr txBox="1"/>
            <p:nvPr/>
          </p:nvSpPr>
          <p:spPr>
            <a:xfrm rot="16200000">
              <a:off x="4331422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41-</a:t>
              </a: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68A55F78-3C2E-0547-A714-8A9B7ADDAB9C}"/>
                </a:ext>
              </a:extLst>
            </p:cNvPr>
            <p:cNvSpPr txBox="1"/>
            <p:nvPr/>
          </p:nvSpPr>
          <p:spPr>
            <a:xfrm rot="16200000">
              <a:off x="4187662" y="3981313"/>
              <a:ext cx="376820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43-</a:t>
              </a: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1F4A10DA-E4C5-5F47-8DF1-44818159749B}"/>
                </a:ext>
              </a:extLst>
            </p:cNvPr>
            <p:cNvSpPr txBox="1"/>
            <p:nvPr/>
          </p:nvSpPr>
          <p:spPr>
            <a:xfrm rot="16200000">
              <a:off x="4082574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44-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B92DF574-7768-F54A-9F67-1268EA63575E}"/>
                </a:ext>
              </a:extLst>
            </p:cNvPr>
            <p:cNvSpPr txBox="1"/>
            <p:nvPr/>
          </p:nvSpPr>
          <p:spPr>
            <a:xfrm rot="16200000">
              <a:off x="3807914" y="3985203"/>
              <a:ext cx="376819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48-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EDC5089D-6A58-2A4D-B304-CF129DD8B7F6}"/>
                </a:ext>
              </a:extLst>
            </p:cNvPr>
            <p:cNvSpPr txBox="1"/>
            <p:nvPr/>
          </p:nvSpPr>
          <p:spPr>
            <a:xfrm rot="16200000">
              <a:off x="3952827" y="3966069"/>
              <a:ext cx="338553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46-</a:t>
              </a: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7592FBFA-DDF9-DD4D-B7AD-9F41481DD138}"/>
                </a:ext>
              </a:extLst>
            </p:cNvPr>
            <p:cNvSpPr txBox="1"/>
            <p:nvPr/>
          </p:nvSpPr>
          <p:spPr>
            <a:xfrm rot="16200000">
              <a:off x="3312267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49-</a:t>
              </a:r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3A41E252-0AD0-F24D-AECE-5C8D02EDA553}"/>
                </a:ext>
              </a:extLst>
            </p:cNvPr>
            <p:cNvSpPr txBox="1"/>
            <p:nvPr/>
          </p:nvSpPr>
          <p:spPr>
            <a:xfrm rot="16200000">
              <a:off x="3058011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50-</a:t>
              </a: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8627E47D-9C64-1449-9510-DB86DDC43696}"/>
                </a:ext>
              </a:extLst>
            </p:cNvPr>
            <p:cNvSpPr txBox="1"/>
            <p:nvPr/>
          </p:nvSpPr>
          <p:spPr>
            <a:xfrm rot="16200000">
              <a:off x="2677938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51-</a:t>
              </a: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0A44C744-DF11-154E-B6D2-777BF85999B8}"/>
                </a:ext>
              </a:extLst>
            </p:cNvPr>
            <p:cNvSpPr txBox="1"/>
            <p:nvPr/>
          </p:nvSpPr>
          <p:spPr>
            <a:xfrm rot="16200000">
              <a:off x="2483491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52-</a:t>
              </a:r>
            </a:p>
          </p:txBody>
        </p: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215DFDB3-F8EF-AF48-852D-978829A21407}"/>
                </a:ext>
              </a:extLst>
            </p:cNvPr>
            <p:cNvSpPr txBox="1"/>
            <p:nvPr/>
          </p:nvSpPr>
          <p:spPr>
            <a:xfrm rot="16200000">
              <a:off x="2106428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54-</a:t>
              </a: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B8DD05EB-3539-8C4B-8C40-44B2FE28F77D}"/>
                </a:ext>
              </a:extLst>
            </p:cNvPr>
            <p:cNvSpPr txBox="1"/>
            <p:nvPr/>
          </p:nvSpPr>
          <p:spPr>
            <a:xfrm rot="16200000">
              <a:off x="1954537" y="3985202"/>
              <a:ext cx="376818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56-</a:t>
              </a: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7125159F-4AFC-2A43-A324-EF0EF5350D80}"/>
                </a:ext>
              </a:extLst>
            </p:cNvPr>
            <p:cNvSpPr txBox="1"/>
            <p:nvPr/>
          </p:nvSpPr>
          <p:spPr>
            <a:xfrm rot="16200000">
              <a:off x="1823602" y="3985202"/>
              <a:ext cx="376817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58-</a:t>
              </a: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0F599DD5-CE5B-C148-AEAF-946370A13A30}"/>
                </a:ext>
              </a:extLst>
            </p:cNvPr>
            <p:cNvSpPr txBox="1"/>
            <p:nvPr/>
          </p:nvSpPr>
          <p:spPr>
            <a:xfrm rot="16200000">
              <a:off x="1704770" y="3985201"/>
              <a:ext cx="376816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60-</a:t>
              </a: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520DAA6C-3167-0C43-9C64-02210F82F41D}"/>
                </a:ext>
              </a:extLst>
            </p:cNvPr>
            <p:cNvSpPr txBox="1"/>
            <p:nvPr/>
          </p:nvSpPr>
          <p:spPr>
            <a:xfrm rot="16200000">
              <a:off x="1589192" y="3966070"/>
              <a:ext cx="338553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62-</a:t>
              </a: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D1318E5A-5FAB-9D41-ADA8-1957F170386B}"/>
                </a:ext>
              </a:extLst>
            </p:cNvPr>
            <p:cNvSpPr txBox="1"/>
            <p:nvPr/>
          </p:nvSpPr>
          <p:spPr>
            <a:xfrm rot="16200000">
              <a:off x="1393075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64-</a:t>
              </a: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1C356EE9-2421-3342-8297-4DE4F6409A59}"/>
                </a:ext>
              </a:extLst>
            </p:cNvPr>
            <p:cNvSpPr txBox="1"/>
            <p:nvPr/>
          </p:nvSpPr>
          <p:spPr>
            <a:xfrm rot="16200000">
              <a:off x="1273217" y="3966070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66-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92D805A9-F07F-3E49-858D-0095D9D2E892}"/>
                </a:ext>
              </a:extLst>
            </p:cNvPr>
            <p:cNvSpPr txBox="1"/>
            <p:nvPr/>
          </p:nvSpPr>
          <p:spPr>
            <a:xfrm rot="16200000">
              <a:off x="1125695" y="3985201"/>
              <a:ext cx="376815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68-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DA4B8BFF-108D-854F-88CE-D586220E8E04}"/>
                </a:ext>
              </a:extLst>
            </p:cNvPr>
            <p:cNvSpPr txBox="1"/>
            <p:nvPr/>
          </p:nvSpPr>
          <p:spPr>
            <a:xfrm rot="16200000">
              <a:off x="997800" y="3985200"/>
              <a:ext cx="37681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70-</a:t>
              </a: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F4E07FAE-513E-B642-BD8A-4A51954648D5}"/>
                </a:ext>
              </a:extLst>
            </p:cNvPr>
            <p:cNvSpPr txBox="1"/>
            <p:nvPr/>
          </p:nvSpPr>
          <p:spPr>
            <a:xfrm rot="16200000">
              <a:off x="831286" y="3966766"/>
              <a:ext cx="338554" cy="30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BC40ACD1-6DB8-EE4B-BB92-84253E4B4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168" t="32173" b="31861"/>
            <a:stretch/>
          </p:blipFill>
          <p:spPr>
            <a:xfrm>
              <a:off x="978118" y="3843110"/>
              <a:ext cx="7737585" cy="203611"/>
            </a:xfrm>
            <a:prstGeom prst="rect">
              <a:avLst/>
            </a:prstGeom>
          </p:spPr>
        </p:pic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784B5BD6-FEF3-7442-B25C-70BE3DD2F6FF}"/>
                </a:ext>
              </a:extLst>
            </p:cNvPr>
            <p:cNvSpPr/>
            <p:nvPr/>
          </p:nvSpPr>
          <p:spPr>
            <a:xfrm>
              <a:off x="891212" y="4029748"/>
              <a:ext cx="167481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5969DCE9-1270-3549-97BD-6EBC08D420B2}"/>
                </a:ext>
              </a:extLst>
            </p:cNvPr>
            <p:cNvSpPr/>
            <p:nvPr/>
          </p:nvSpPr>
          <p:spPr>
            <a:xfrm>
              <a:off x="8571113" y="4022782"/>
              <a:ext cx="118872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3890D4D6-7A2E-C943-8CFD-5E71A0E1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768" y="3784785"/>
            <a:ext cx="5194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85679541-E19A-6143-8544-4EC43F5CAF38}"/>
              </a:ext>
            </a:extLst>
          </p:cNvPr>
          <p:cNvGrpSpPr/>
          <p:nvPr/>
        </p:nvGrpSpPr>
        <p:grpSpPr>
          <a:xfrm>
            <a:off x="2027997" y="3782199"/>
            <a:ext cx="5544538" cy="246221"/>
            <a:chOff x="1771315" y="4892189"/>
            <a:chExt cx="5544538" cy="246221"/>
          </a:xfrm>
        </p:grpSpPr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28F44FAE-45DA-0648-AD09-015C9C510F25}"/>
                </a:ext>
              </a:extLst>
            </p:cNvPr>
            <p:cNvSpPr txBox="1"/>
            <p:nvPr/>
          </p:nvSpPr>
          <p:spPr>
            <a:xfrm>
              <a:off x="1771315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6359B95A-81F5-2848-AE48-66875015E3A8}"/>
                </a:ext>
              </a:extLst>
            </p:cNvPr>
            <p:cNvSpPr txBox="1"/>
            <p:nvPr/>
          </p:nvSpPr>
          <p:spPr>
            <a:xfrm>
              <a:off x="3033992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8B4510DD-7944-8846-8F91-C3A64BA3F34B}"/>
                </a:ext>
              </a:extLst>
            </p:cNvPr>
            <p:cNvSpPr txBox="1"/>
            <p:nvPr/>
          </p:nvSpPr>
          <p:spPr>
            <a:xfrm>
              <a:off x="4309670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1F86155A-21E1-5B49-AEBA-AECFA4D30BEB}"/>
                </a:ext>
              </a:extLst>
            </p:cNvPr>
            <p:cNvSpPr txBox="1"/>
            <p:nvPr/>
          </p:nvSpPr>
          <p:spPr>
            <a:xfrm>
              <a:off x="5468224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28043A7F-B08F-B540-857D-DAE77FD8DF28}"/>
                </a:ext>
              </a:extLst>
            </p:cNvPr>
            <p:cNvSpPr txBox="1"/>
            <p:nvPr/>
          </p:nvSpPr>
          <p:spPr>
            <a:xfrm>
              <a:off x="6732292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9164DE77-B211-C84E-BCFF-2FFCACC4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44" y="3776472"/>
            <a:ext cx="5194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T-str</a:t>
            </a:r>
          </a:p>
        </p:txBody>
      </p:sp>
    </p:spTree>
    <p:extLst>
      <p:ext uri="{BB962C8B-B14F-4D97-AF65-F5344CB8AC3E}">
        <p14:creationId xmlns:p14="http://schemas.microsoft.com/office/powerpoint/2010/main" val="198896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0AA404B-E88A-D948-BA74-D35B11E0BB2F}"/>
              </a:ext>
            </a:extLst>
          </p:cNvPr>
          <p:cNvGrpSpPr/>
          <p:nvPr/>
        </p:nvGrpSpPr>
        <p:grpSpPr>
          <a:xfrm>
            <a:off x="439240" y="2994905"/>
            <a:ext cx="7505391" cy="416522"/>
            <a:chOff x="230412" y="3000550"/>
            <a:chExt cx="7505391" cy="416522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E703263-2CD8-B449-B5FF-03F08BF08279}"/>
                </a:ext>
              </a:extLst>
            </p:cNvPr>
            <p:cNvSpPr txBox="1"/>
            <p:nvPr/>
          </p:nvSpPr>
          <p:spPr>
            <a:xfrm rot="16200000">
              <a:off x="5062012" y="3087442"/>
              <a:ext cx="4130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27-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0F6AD88-E610-3E4F-A3CF-A2494BE5EF5A}"/>
                </a:ext>
              </a:extLst>
            </p:cNvPr>
            <p:cNvSpPr txBox="1"/>
            <p:nvPr/>
          </p:nvSpPr>
          <p:spPr>
            <a:xfrm rot="16200000">
              <a:off x="6584251" y="3073863"/>
              <a:ext cx="385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11-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523CD28-AF88-8241-86C1-05F6F33ED184}"/>
                </a:ext>
              </a:extLst>
            </p:cNvPr>
            <p:cNvSpPr txBox="1"/>
            <p:nvPr/>
          </p:nvSpPr>
          <p:spPr>
            <a:xfrm rot="16200000">
              <a:off x="6220756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15-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C5DE150-1166-5448-8FAA-A355A5888D00}"/>
                </a:ext>
              </a:extLst>
            </p:cNvPr>
            <p:cNvSpPr txBox="1"/>
            <p:nvPr/>
          </p:nvSpPr>
          <p:spPr>
            <a:xfrm rot="16200000">
              <a:off x="6115852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16-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59AA7C8-535C-B146-B6E2-F6EFFA2BA7D9}"/>
                </a:ext>
              </a:extLst>
            </p:cNvPr>
            <p:cNvSpPr txBox="1"/>
            <p:nvPr/>
          </p:nvSpPr>
          <p:spPr>
            <a:xfrm rot="16200000">
              <a:off x="5959404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18-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90D186A-D4D5-6E40-BA37-B02E9A761765}"/>
                </a:ext>
              </a:extLst>
            </p:cNvPr>
            <p:cNvSpPr txBox="1"/>
            <p:nvPr/>
          </p:nvSpPr>
          <p:spPr>
            <a:xfrm rot="16200000">
              <a:off x="5537920" y="3072352"/>
              <a:ext cx="3828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20-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AE9C43F-4BB8-4849-A715-9C9DAAE0BDB6}"/>
                </a:ext>
              </a:extLst>
            </p:cNvPr>
            <p:cNvSpPr txBox="1"/>
            <p:nvPr/>
          </p:nvSpPr>
          <p:spPr>
            <a:xfrm rot="16200000">
              <a:off x="5433371" y="3072353"/>
              <a:ext cx="3828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22-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50E48A50-6FD9-EC4F-8C7D-96BDFE5E0491}"/>
                </a:ext>
              </a:extLst>
            </p:cNvPr>
            <p:cNvSpPr txBox="1"/>
            <p:nvPr/>
          </p:nvSpPr>
          <p:spPr>
            <a:xfrm rot="16200000">
              <a:off x="5279684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24-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DC400C7-0113-CA4F-A123-6C69B45535C7}"/>
                </a:ext>
              </a:extLst>
            </p:cNvPr>
            <p:cNvSpPr txBox="1"/>
            <p:nvPr/>
          </p:nvSpPr>
          <p:spPr>
            <a:xfrm rot="16200000">
              <a:off x="5167677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26-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D794178-B124-1E47-AB7E-B522D5554D28}"/>
                </a:ext>
              </a:extLst>
            </p:cNvPr>
            <p:cNvSpPr txBox="1"/>
            <p:nvPr/>
          </p:nvSpPr>
          <p:spPr>
            <a:xfrm rot="16200000">
              <a:off x="4867858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30-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876C7912-210B-B445-B0AA-4B371C4D3F6D}"/>
                </a:ext>
              </a:extLst>
            </p:cNvPr>
            <p:cNvSpPr txBox="1"/>
            <p:nvPr/>
          </p:nvSpPr>
          <p:spPr>
            <a:xfrm rot="16200000">
              <a:off x="4966298" y="3072351"/>
              <a:ext cx="3828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28-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18FF115-FBD1-D148-9402-E04608671BED}"/>
                </a:ext>
              </a:extLst>
            </p:cNvPr>
            <p:cNvSpPr txBox="1"/>
            <p:nvPr/>
          </p:nvSpPr>
          <p:spPr>
            <a:xfrm rot="16200000">
              <a:off x="4752063" y="3080495"/>
              <a:ext cx="3991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32-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0F3BAA44-4CBD-B949-A47A-C35FF029113E}"/>
                </a:ext>
              </a:extLst>
            </p:cNvPr>
            <p:cNvSpPr txBox="1"/>
            <p:nvPr/>
          </p:nvSpPr>
          <p:spPr>
            <a:xfrm rot="16200000">
              <a:off x="4603123" y="3072351"/>
              <a:ext cx="3828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33-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F9A6C37-F3ED-7E44-B4D9-1CCC163A737B}"/>
                </a:ext>
              </a:extLst>
            </p:cNvPr>
            <p:cNvSpPr txBox="1"/>
            <p:nvPr/>
          </p:nvSpPr>
          <p:spPr>
            <a:xfrm rot="16200000">
              <a:off x="4233415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37-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9DB78EF5-5C96-7546-AF2F-4B1FA714FA51}"/>
                </a:ext>
              </a:extLst>
            </p:cNvPr>
            <p:cNvSpPr txBox="1"/>
            <p:nvPr/>
          </p:nvSpPr>
          <p:spPr>
            <a:xfrm rot="16200000">
              <a:off x="4131732" y="3073862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39-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E687616-B7A5-2A4B-982E-C6667A011D7B}"/>
                </a:ext>
              </a:extLst>
            </p:cNvPr>
            <p:cNvSpPr txBox="1"/>
            <p:nvPr/>
          </p:nvSpPr>
          <p:spPr>
            <a:xfrm rot="16200000">
              <a:off x="3925907" y="3069333"/>
              <a:ext cx="3768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43-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7091B1CC-87CF-8240-9CFB-082065D944CA}"/>
                </a:ext>
              </a:extLst>
            </p:cNvPr>
            <p:cNvSpPr txBox="1"/>
            <p:nvPr/>
          </p:nvSpPr>
          <p:spPr>
            <a:xfrm rot="16200000">
              <a:off x="3612779" y="3069333"/>
              <a:ext cx="376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48-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6D4059DC-0036-D24A-876D-3F5088E7E534}"/>
                </a:ext>
              </a:extLst>
            </p:cNvPr>
            <p:cNvSpPr txBox="1"/>
            <p:nvPr/>
          </p:nvSpPr>
          <p:spPr>
            <a:xfrm rot="16200000">
              <a:off x="2094937" y="3069332"/>
              <a:ext cx="3768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56-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A0C2A17-628F-B540-A5F8-BCA706F4B2E3}"/>
                </a:ext>
              </a:extLst>
            </p:cNvPr>
            <p:cNvSpPr txBox="1"/>
            <p:nvPr/>
          </p:nvSpPr>
          <p:spPr>
            <a:xfrm rot="16200000">
              <a:off x="1987706" y="3069332"/>
              <a:ext cx="3768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58-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B42B62C-4A5C-B340-AD28-AA3DEE7988EE}"/>
                </a:ext>
              </a:extLst>
            </p:cNvPr>
            <p:cNvSpPr txBox="1"/>
            <p:nvPr/>
          </p:nvSpPr>
          <p:spPr>
            <a:xfrm rot="16200000">
              <a:off x="1884583" y="3069331"/>
              <a:ext cx="376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60-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8AA4FCA6-D913-684E-9BA3-647628C8CB15}"/>
                </a:ext>
              </a:extLst>
            </p:cNvPr>
            <p:cNvSpPr txBox="1"/>
            <p:nvPr/>
          </p:nvSpPr>
          <p:spPr>
            <a:xfrm rot="16200000">
              <a:off x="1416148" y="3069331"/>
              <a:ext cx="376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68-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12369AF4-998C-6D4A-9D03-37FD3E03CCA0}"/>
                </a:ext>
              </a:extLst>
            </p:cNvPr>
            <p:cNvSpPr txBox="1"/>
            <p:nvPr/>
          </p:nvSpPr>
          <p:spPr>
            <a:xfrm rot="16200000">
              <a:off x="1311407" y="3069330"/>
              <a:ext cx="376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70-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5B810B9F-B9F8-F046-84AF-8275B6129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12" y="3023146"/>
              <a:ext cx="5520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ES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923D245D-7C44-F94E-A502-F656997B3085}"/>
                </a:ext>
              </a:extLst>
            </p:cNvPr>
            <p:cNvSpPr txBox="1"/>
            <p:nvPr/>
          </p:nvSpPr>
          <p:spPr>
            <a:xfrm rot="16200000">
              <a:off x="7455065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3-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4F873B73-9A8F-6749-8F12-B13A122DDE20}"/>
                </a:ext>
              </a:extLst>
            </p:cNvPr>
            <p:cNvSpPr txBox="1"/>
            <p:nvPr/>
          </p:nvSpPr>
          <p:spPr>
            <a:xfrm rot="16200000">
              <a:off x="7300725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4-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F4ECC065-E711-3348-80D4-D3BA6B40F846}"/>
                </a:ext>
              </a:extLst>
            </p:cNvPr>
            <p:cNvSpPr txBox="1"/>
            <p:nvPr/>
          </p:nvSpPr>
          <p:spPr>
            <a:xfrm rot="16200000">
              <a:off x="7193353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6-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5991D651-60D9-5647-A802-1124AE769AD0}"/>
                </a:ext>
              </a:extLst>
            </p:cNvPr>
            <p:cNvSpPr txBox="1"/>
            <p:nvPr/>
          </p:nvSpPr>
          <p:spPr>
            <a:xfrm rot="16200000">
              <a:off x="7095031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7-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2325211-16A8-7241-AEAF-9EE6320A6CEB}"/>
                </a:ext>
              </a:extLst>
            </p:cNvPr>
            <p:cNvSpPr txBox="1"/>
            <p:nvPr/>
          </p:nvSpPr>
          <p:spPr>
            <a:xfrm rot="16200000">
              <a:off x="6934023" y="3038551"/>
              <a:ext cx="315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8-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401AC123-6B36-4A40-8280-F0C097376226}"/>
                </a:ext>
              </a:extLst>
            </p:cNvPr>
            <p:cNvSpPr txBox="1"/>
            <p:nvPr/>
          </p:nvSpPr>
          <p:spPr>
            <a:xfrm rot="16200000">
              <a:off x="5723459" y="3050201"/>
              <a:ext cx="3385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19-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75FDCED-7229-4A49-87CB-AAE3C3BA3479}"/>
                </a:ext>
              </a:extLst>
            </p:cNvPr>
            <p:cNvSpPr txBox="1"/>
            <p:nvPr/>
          </p:nvSpPr>
          <p:spPr>
            <a:xfrm rot="16200000">
              <a:off x="4417463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35-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D03A5939-9F71-AD43-82D6-3F201D7F0EF2}"/>
                </a:ext>
              </a:extLst>
            </p:cNvPr>
            <p:cNvSpPr txBox="1"/>
            <p:nvPr/>
          </p:nvSpPr>
          <p:spPr>
            <a:xfrm rot="16200000">
              <a:off x="2383259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53-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B6CEE3F3-B5D5-A94C-AF2C-01132ACB7B62}"/>
                </a:ext>
              </a:extLst>
            </p:cNvPr>
            <p:cNvSpPr txBox="1"/>
            <p:nvPr/>
          </p:nvSpPr>
          <p:spPr>
            <a:xfrm rot="16200000">
              <a:off x="4050780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41-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7570620-63D2-294B-BEE2-9B4E34F16C85}"/>
                </a:ext>
              </a:extLst>
            </p:cNvPr>
            <p:cNvSpPr txBox="1"/>
            <p:nvPr/>
          </p:nvSpPr>
          <p:spPr>
            <a:xfrm rot="16200000">
              <a:off x="3841179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44-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7360490-20F8-BB41-9B2C-60A66F6FCF5F}"/>
                </a:ext>
              </a:extLst>
            </p:cNvPr>
            <p:cNvSpPr txBox="1"/>
            <p:nvPr/>
          </p:nvSpPr>
          <p:spPr>
            <a:xfrm rot="16200000">
              <a:off x="3734921" y="3050199"/>
              <a:ext cx="3385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46-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89834A4E-09ED-A64A-849D-D8EFC0CEA922}"/>
                </a:ext>
              </a:extLst>
            </p:cNvPr>
            <p:cNvSpPr txBox="1"/>
            <p:nvPr/>
          </p:nvSpPr>
          <p:spPr>
            <a:xfrm rot="16200000">
              <a:off x="3210328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49-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6B6AB41-D472-2141-9D6B-2C0F54B07C20}"/>
                </a:ext>
              </a:extLst>
            </p:cNvPr>
            <p:cNvSpPr txBox="1"/>
            <p:nvPr/>
          </p:nvSpPr>
          <p:spPr>
            <a:xfrm rot="16200000">
              <a:off x="3007907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50-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941514AB-08A9-0249-8E67-FA4548FFDE9B}"/>
                </a:ext>
              </a:extLst>
            </p:cNvPr>
            <p:cNvSpPr txBox="1"/>
            <p:nvPr/>
          </p:nvSpPr>
          <p:spPr>
            <a:xfrm rot="16200000">
              <a:off x="2690837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51-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4B8F796D-39F3-5D43-85BA-DCA891966EB2}"/>
                </a:ext>
              </a:extLst>
            </p:cNvPr>
            <p:cNvSpPr txBox="1"/>
            <p:nvPr/>
          </p:nvSpPr>
          <p:spPr>
            <a:xfrm rot="16200000">
              <a:off x="2537398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52-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7DE5B36C-53A5-E144-BF84-C75B0B558225}"/>
                </a:ext>
              </a:extLst>
            </p:cNvPr>
            <p:cNvSpPr txBox="1"/>
            <p:nvPr/>
          </p:nvSpPr>
          <p:spPr>
            <a:xfrm rot="16200000">
              <a:off x="2225866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54-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5F37AD14-F88B-BC4D-B271-6CB36F353B4B}"/>
                </a:ext>
              </a:extLst>
            </p:cNvPr>
            <p:cNvSpPr txBox="1"/>
            <p:nvPr/>
          </p:nvSpPr>
          <p:spPr>
            <a:xfrm rot="16200000">
              <a:off x="1799197" y="3050200"/>
              <a:ext cx="3385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62-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6A066B1-6C6E-E747-9C65-162A8AA34D8C}"/>
                </a:ext>
              </a:extLst>
            </p:cNvPr>
            <p:cNvSpPr txBox="1"/>
            <p:nvPr/>
          </p:nvSpPr>
          <p:spPr>
            <a:xfrm rot="16200000">
              <a:off x="1644390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64-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53F8D3D4-358C-7940-9731-5F45AF1A57F7}"/>
                </a:ext>
              </a:extLst>
            </p:cNvPr>
            <p:cNvSpPr txBox="1"/>
            <p:nvPr/>
          </p:nvSpPr>
          <p:spPr>
            <a:xfrm rot="16200000">
              <a:off x="1544865" y="3050200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66-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E61810F-09F0-6246-96F4-44AC0D1BF479}"/>
                </a:ext>
              </a:extLst>
            </p:cNvPr>
            <p:cNvSpPr txBox="1"/>
            <p:nvPr/>
          </p:nvSpPr>
          <p:spPr>
            <a:xfrm rot="16200000">
              <a:off x="1178502" y="3050896"/>
              <a:ext cx="338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5BBD450A-443B-E64B-9162-3AE8B55603D7}"/>
                </a:ext>
              </a:extLst>
            </p:cNvPr>
            <p:cNvSpPr/>
            <p:nvPr/>
          </p:nvSpPr>
          <p:spPr>
            <a:xfrm>
              <a:off x="1281444" y="3086663"/>
              <a:ext cx="137160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667C78CD-7FC5-F04D-A16F-05B6114C2973}"/>
                </a:ext>
              </a:extLst>
            </p:cNvPr>
            <p:cNvSpPr/>
            <p:nvPr/>
          </p:nvSpPr>
          <p:spPr>
            <a:xfrm>
              <a:off x="7557120" y="3085077"/>
              <a:ext cx="118872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6A1FBDCA-DFBE-D745-8106-8C2C488716F8}"/>
                </a:ext>
              </a:extLst>
            </p:cNvPr>
            <p:cNvGrpSpPr/>
            <p:nvPr/>
          </p:nvGrpSpPr>
          <p:grpSpPr>
            <a:xfrm>
              <a:off x="800977" y="3000550"/>
              <a:ext cx="461649" cy="376814"/>
              <a:chOff x="817375" y="3216507"/>
              <a:chExt cx="461649" cy="376814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7C7F21E2-3AF4-2042-9731-1E6CC27D15FF}"/>
                  </a:ext>
                </a:extLst>
              </p:cNvPr>
              <p:cNvSpPr txBox="1"/>
              <p:nvPr/>
            </p:nvSpPr>
            <p:spPr>
              <a:xfrm rot="16200000">
                <a:off x="986637" y="3262673"/>
                <a:ext cx="33855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74-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78DE14E8-3E4F-8144-BD69-1C0434FFB803}"/>
                  </a:ext>
                </a:extLst>
              </p:cNvPr>
              <p:cNvSpPr txBox="1"/>
              <p:nvPr/>
            </p:nvSpPr>
            <p:spPr>
              <a:xfrm rot="16200000">
                <a:off x="752079" y="3281803"/>
                <a:ext cx="3768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 Narrow" charset="0"/>
                    <a:ea typeface="Arial Narrow" charset="0"/>
                    <a:cs typeface="Arial Narrow" charset="0"/>
                  </a:rPr>
                  <a:t>76-</a:t>
                </a:r>
              </a:p>
            </p:txBody>
          </p:sp>
        </p:grpSp>
      </p:grp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/>
          <a:srcRect l="3020" t="832" r="537" b="3822"/>
          <a:stretch/>
        </p:blipFill>
        <p:spPr>
          <a:xfrm>
            <a:off x="781822" y="3739657"/>
            <a:ext cx="7109594" cy="20290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/>
          <a:srcRect l="1444" t="1035" r="568" b="3989"/>
          <a:stretch/>
        </p:blipFill>
        <p:spPr>
          <a:xfrm>
            <a:off x="781236" y="819510"/>
            <a:ext cx="7111968" cy="203376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12D9181-DEE5-524E-893C-7C0DE688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42" y="2749452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7C1D9-8AC0-8647-89B0-063ECBB8B77F}"/>
              </a:ext>
            </a:extLst>
          </p:cNvPr>
          <p:cNvGrpSpPr/>
          <p:nvPr/>
        </p:nvGrpSpPr>
        <p:grpSpPr>
          <a:xfrm>
            <a:off x="741376" y="2742178"/>
            <a:ext cx="7296912" cy="248338"/>
            <a:chOff x="762976" y="2742178"/>
            <a:chExt cx="7296912" cy="2483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619DDC-01FD-C447-9AED-9A30E2B82BD2}"/>
                </a:ext>
              </a:extLst>
            </p:cNvPr>
            <p:cNvGrpSpPr/>
            <p:nvPr/>
          </p:nvGrpSpPr>
          <p:grpSpPr>
            <a:xfrm>
              <a:off x="762976" y="2823144"/>
              <a:ext cx="7296912" cy="103107"/>
              <a:chOff x="905256" y="2738967"/>
              <a:chExt cx="7296912" cy="10310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DB301AE-6DB3-1F4D-9E74-738849CE1D02}"/>
                  </a:ext>
                </a:extLst>
              </p:cNvPr>
              <p:cNvPicPr/>
              <p:nvPr/>
            </p:nvPicPr>
            <p:blipFill rotWithShape="1">
              <a:blip r:embed="rId5"/>
              <a:srcRect l="63" t="36898" r="-63" b="49198"/>
              <a:stretch/>
            </p:blipFill>
            <p:spPr>
              <a:xfrm>
                <a:off x="905256" y="2738967"/>
                <a:ext cx="7296912" cy="8255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DC779-98B2-104B-920F-D259A04D3DD6}"/>
                  </a:ext>
                </a:extLst>
              </p:cNvPr>
              <p:cNvSpPr txBox="1"/>
              <p:nvPr/>
            </p:nvSpPr>
            <p:spPr>
              <a:xfrm>
                <a:off x="927279" y="2743199"/>
                <a:ext cx="51516" cy="988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1FA78CC-9855-A048-AB6E-4D76CE430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237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3D871D-0E13-3447-87C8-D67A7B9A9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1932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285EAD8-6A74-E945-8869-CAF787DBA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2632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5B821B0-5401-7741-A985-923B413F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332" y="2742178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9E2DBA3-4A1E-0A41-BEF6-281E88E6A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070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7EBB940-3394-A548-8DB0-235A55E46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765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8222A94-FBED-DF4F-87FA-25B255F2C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2465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54295F7-1BD8-9F43-8E8B-ED62766D3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3165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6F472A4-1AF2-A848-95D1-D0E1891E4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103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8ADCCAC-075C-AA41-AB41-291CC861B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8798" y="2744295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2EA14F3-4424-3448-A078-670396A6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744" y="2746945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D7667BB-62E2-7942-A2A2-FFC6981C02B8}"/>
              </a:ext>
            </a:extLst>
          </p:cNvPr>
          <p:cNvSpPr txBox="1"/>
          <p:nvPr/>
        </p:nvSpPr>
        <p:spPr>
          <a:xfrm>
            <a:off x="1289230" y="3260064"/>
            <a:ext cx="690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START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7759919-55E2-2F43-A6E9-6BB05C13AF25}"/>
              </a:ext>
            </a:extLst>
          </p:cNvPr>
          <p:cNvSpPr txBox="1"/>
          <p:nvPr/>
        </p:nvSpPr>
        <p:spPr>
          <a:xfrm>
            <a:off x="7545306" y="3263020"/>
            <a:ext cx="690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STOP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9CB751F8-291B-524D-8A06-23F1CBDDD802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279" t="30862" b="50760"/>
          <a:stretch/>
        </p:blipFill>
        <p:spPr>
          <a:xfrm>
            <a:off x="837717" y="5826936"/>
            <a:ext cx="7104253" cy="1778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4C888E09-9B7B-6647-948F-9E8F9288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5" y="5669636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7DEB99-542F-A445-B6DC-130E1627FFE0}"/>
              </a:ext>
            </a:extLst>
          </p:cNvPr>
          <p:cNvGrpSpPr/>
          <p:nvPr/>
        </p:nvGrpSpPr>
        <p:grpSpPr>
          <a:xfrm>
            <a:off x="740678" y="5662362"/>
            <a:ext cx="7298078" cy="295153"/>
            <a:chOff x="760733" y="5662362"/>
            <a:chExt cx="7298078" cy="29515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431E1F0-FFF9-3746-98C3-0DA18B841B24}"/>
                </a:ext>
              </a:extLst>
            </p:cNvPr>
            <p:cNvGrpSpPr/>
            <p:nvPr/>
          </p:nvGrpSpPr>
          <p:grpSpPr>
            <a:xfrm>
              <a:off x="761899" y="5743328"/>
              <a:ext cx="7296912" cy="103107"/>
              <a:chOff x="905256" y="2738967"/>
              <a:chExt cx="7296912" cy="103107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4BC33879-618B-194C-824F-9D26B29DA446}"/>
                  </a:ext>
                </a:extLst>
              </p:cNvPr>
              <p:cNvPicPr/>
              <p:nvPr/>
            </p:nvPicPr>
            <p:blipFill rotWithShape="1">
              <a:blip r:embed="rId5"/>
              <a:srcRect l="63" t="36898" r="-63" b="49198"/>
              <a:stretch/>
            </p:blipFill>
            <p:spPr>
              <a:xfrm>
                <a:off x="905256" y="2738967"/>
                <a:ext cx="7296912" cy="82550"/>
              </a:xfrm>
              <a:prstGeom prst="rect">
                <a:avLst/>
              </a:prstGeom>
            </p:spPr>
          </p:pic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2217D9E9-AC26-A846-B479-7F70F9B8DA09}"/>
                  </a:ext>
                </a:extLst>
              </p:cNvPr>
              <p:cNvSpPr txBox="1"/>
              <p:nvPr/>
            </p:nvSpPr>
            <p:spPr>
              <a:xfrm>
                <a:off x="927279" y="2743199"/>
                <a:ext cx="51516" cy="988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5735EF-4053-2B4F-BD05-968AEE0A43C8}"/>
                </a:ext>
              </a:extLst>
            </p:cNvPr>
            <p:cNvSpPr/>
            <p:nvPr/>
          </p:nvSpPr>
          <p:spPr>
            <a:xfrm>
              <a:off x="760733" y="5849565"/>
              <a:ext cx="381000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4D535A0-0D32-8648-9EBB-D83AB66ED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60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CFCCB3E-EC3D-DE4E-9C85-A8782AD14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0855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5009C1C-3D50-B34A-A81D-3AE332CF7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1555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CB9D02E-9EC4-5D47-B509-0E7234884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255" y="5662362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E53B47-0EF0-784A-A80E-109B83222AAF}"/>
                </a:ext>
              </a:extLst>
            </p:cNvPr>
            <p:cNvGrpSpPr/>
            <p:nvPr/>
          </p:nvGrpSpPr>
          <p:grpSpPr>
            <a:xfrm>
              <a:off x="2987193" y="5664479"/>
              <a:ext cx="1825620" cy="246221"/>
              <a:chOff x="1216025" y="6313484"/>
              <a:chExt cx="1825620" cy="246221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086D954-56D4-6E4C-9878-DBA6D997D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6025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51FA8F2C-88FD-9A46-97F4-E850B95B6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7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90D09ED-14BF-4642-B52B-92F3E7D8E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74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50B9021-9017-9D47-B86B-E79813F5B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8120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EE01B97-D8B9-B945-AAF5-943C6518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993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D5B27EA-D6A3-A642-BA90-4B1D2810F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0688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DCD74BE-E86E-E140-A91D-F2F6E092C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388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95263C1-635F-0747-87E3-D0281B8C8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2088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2C03BE4-C12B-BA40-AF77-09098FACD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7026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5880DD0-CD7F-B946-81AE-98F4BC3C1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721" y="5664479"/>
              <a:ext cx="2635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96B9A56F-BF97-0B4C-8932-0DA92D9C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667" y="5667129"/>
            <a:ext cx="425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20C6E9E-9673-3B45-8AD9-28D4B2FA49BB}"/>
              </a:ext>
            </a:extLst>
          </p:cNvPr>
          <p:cNvGrpSpPr/>
          <p:nvPr/>
        </p:nvGrpSpPr>
        <p:grpSpPr>
          <a:xfrm>
            <a:off x="3556099" y="652781"/>
            <a:ext cx="1026283" cy="246221"/>
            <a:chOff x="4131535" y="774177"/>
            <a:chExt cx="1026283" cy="246221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5A0AF3A-7A69-C046-BCD8-3690A7C228CB}"/>
                </a:ext>
              </a:extLst>
            </p:cNvPr>
            <p:cNvSpPr/>
            <p:nvPr/>
          </p:nvSpPr>
          <p:spPr>
            <a:xfrm>
              <a:off x="4194018" y="808644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625C2FAC-F389-9F48-9D38-965FD94250F1}"/>
                </a:ext>
              </a:extLst>
            </p:cNvPr>
            <p:cNvSpPr txBox="1"/>
            <p:nvPr/>
          </p:nvSpPr>
          <p:spPr>
            <a:xfrm>
              <a:off x="4131535" y="774177"/>
              <a:ext cx="1026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CORRECT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0F221DA-F3E5-DB45-90DA-9789761D0C9C}"/>
              </a:ext>
            </a:extLst>
          </p:cNvPr>
          <p:cNvGrpSpPr/>
          <p:nvPr/>
        </p:nvGrpSpPr>
        <p:grpSpPr>
          <a:xfrm>
            <a:off x="3552141" y="3569586"/>
            <a:ext cx="1026283" cy="246221"/>
            <a:chOff x="5338087" y="2511819"/>
            <a:chExt cx="1026283" cy="246221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A068E08-A695-CF49-A70F-9AF314DD12E2}"/>
                </a:ext>
              </a:extLst>
            </p:cNvPr>
            <p:cNvSpPr/>
            <p:nvPr/>
          </p:nvSpPr>
          <p:spPr>
            <a:xfrm>
              <a:off x="5400570" y="2546286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2400A382-A7A5-CB48-8640-CD1424BA4C40}"/>
                </a:ext>
              </a:extLst>
            </p:cNvPr>
            <p:cNvSpPr txBox="1"/>
            <p:nvPr/>
          </p:nvSpPr>
          <p:spPr>
            <a:xfrm>
              <a:off x="5338087" y="2511819"/>
              <a:ext cx="1026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INCORRECT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2CD81DC-3395-9B4B-9A41-3CDF7B5DD6AB}"/>
              </a:ext>
            </a:extLst>
          </p:cNvPr>
          <p:cNvGrpSpPr/>
          <p:nvPr/>
        </p:nvGrpSpPr>
        <p:grpSpPr>
          <a:xfrm>
            <a:off x="1102514" y="202982"/>
            <a:ext cx="1040882" cy="604511"/>
            <a:chOff x="2839626" y="756034"/>
            <a:chExt cx="1040882" cy="604511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653585E-A63D-8746-B2F2-5B053EC23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814073"/>
              <a:ext cx="91440" cy="129797"/>
            </a:xfrm>
            <a:prstGeom prst="rect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CC197F3-23B4-F04D-AC00-79DA3176C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1047" y="756034"/>
              <a:ext cx="94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Arial"/>
                  <a:cs typeface="Arial"/>
                </a:rPr>
                <a:t>-Tet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305EAA73-5894-524B-A778-BE40C3C8B9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991094"/>
              <a:ext cx="91440" cy="12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27E218C-C0C7-E540-9A65-AF4E39705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9626" y="1162544"/>
              <a:ext cx="91440" cy="1297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08E4EE0-A5E9-2B47-91CF-F37562D4F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884" y="942668"/>
              <a:ext cx="94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Arial"/>
                  <a:cs typeface="Arial"/>
                </a:rPr>
                <a:t>+Tet d3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56BAA39-DA0F-D04D-908F-0EC865F3D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0210" y="1114324"/>
              <a:ext cx="94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Arial"/>
                  <a:cs typeface="Arial"/>
                </a:rPr>
                <a:t>+Tet d4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2C7C149-DD48-7D4B-8D70-F61959BD90BB}"/>
              </a:ext>
            </a:extLst>
          </p:cNvPr>
          <p:cNvGrpSpPr/>
          <p:nvPr/>
        </p:nvGrpSpPr>
        <p:grpSpPr>
          <a:xfrm>
            <a:off x="1638192" y="208237"/>
            <a:ext cx="1050684" cy="400110"/>
            <a:chOff x="4046272" y="55232"/>
            <a:chExt cx="1050684" cy="40011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D598914-0F19-E344-94E9-DB0D67EC8EC5}"/>
                </a:ext>
              </a:extLst>
            </p:cNvPr>
            <p:cNvSpPr/>
            <p:nvPr/>
          </p:nvSpPr>
          <p:spPr>
            <a:xfrm>
              <a:off x="4207939" y="95906"/>
              <a:ext cx="726365" cy="3194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8" name="TextBox 10">
              <a:extLst>
                <a:ext uri="{FF2B5EF4-FFF2-40B4-BE49-F238E27FC236}">
                  <a16:creationId xmlns:a16="http://schemas.microsoft.com/office/drawing/2014/main" id="{DCA84FF0-22A5-7949-A777-DCD06989B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272" y="55232"/>
              <a:ext cx="10506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KH2F1-RNAi     RESC6-IP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40664" y="759153"/>
            <a:ext cx="536663" cy="2157037"/>
            <a:chOff x="772888" y="759153"/>
            <a:chExt cx="536663" cy="2157037"/>
          </a:xfrm>
        </p:grpSpPr>
        <p:sp>
          <p:nvSpPr>
            <p:cNvPr id="106" name="TextBox 105"/>
            <p:cNvSpPr txBox="1"/>
            <p:nvPr/>
          </p:nvSpPr>
          <p:spPr>
            <a:xfrm>
              <a:off x="772888" y="759153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128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28404" y="1030878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64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30582" y="1311728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32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27315" y="1592580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85011" y="187016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81743" y="2148840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87186" y="2427514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98071" y="270074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52740" y="3678195"/>
            <a:ext cx="628359" cy="2026657"/>
            <a:chOff x="684964" y="3678195"/>
            <a:chExt cx="628359" cy="2026657"/>
          </a:xfrm>
        </p:grpSpPr>
        <p:sp>
          <p:nvSpPr>
            <p:cNvPr id="171" name="TextBox 170"/>
            <p:cNvSpPr txBox="1"/>
            <p:nvPr/>
          </p:nvSpPr>
          <p:spPr>
            <a:xfrm>
              <a:off x="831502" y="3678195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64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28822" y="3936102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890118" y="4194009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901843" y="445191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43581" y="4715686"/>
              <a:ext cx="411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charset="0"/>
                  <a:ea typeface="Arial" charset="0"/>
                  <a:cs typeface="Arial" charset="0"/>
                </a:rPr>
                <a:t>0.25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90827" y="4967730"/>
              <a:ext cx="4873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0.063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84964" y="5231500"/>
              <a:ext cx="4873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0.016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84964" y="5489408"/>
              <a:ext cx="4873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>
                  <a:latin typeface="Arial" charset="0"/>
                  <a:ea typeface="Arial" charset="0"/>
                  <a:cs typeface="Arial" charset="0"/>
                </a:rPr>
                <a:t>0.004</a:t>
              </a:r>
              <a:endParaRPr lang="en-US" sz="8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573F06FC-9E73-B24C-83E8-7FD7293FFF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891" r="6835" b="39298"/>
          <a:stretch/>
        </p:blipFill>
        <p:spPr>
          <a:xfrm>
            <a:off x="8412281" y="3993456"/>
            <a:ext cx="334201" cy="1280609"/>
          </a:xfrm>
          <a:prstGeom prst="rect">
            <a:avLst/>
          </a:prstGeom>
          <a:ln>
            <a:noFill/>
          </a:ln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140E7104-168C-7C43-B16F-885F871EF500}"/>
              </a:ext>
            </a:extLst>
          </p:cNvPr>
          <p:cNvSpPr txBox="1"/>
          <p:nvPr/>
        </p:nvSpPr>
        <p:spPr>
          <a:xfrm>
            <a:off x="8397744" y="5302118"/>
            <a:ext cx="517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Courier" pitchFamily="2" charset="0"/>
              </a:rPr>
              <a:t>AAA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15F5E0-4575-E745-B314-56709F1E8226}"/>
              </a:ext>
            </a:extLst>
          </p:cNvPr>
          <p:cNvGrpSpPr/>
          <p:nvPr/>
        </p:nvGrpSpPr>
        <p:grpSpPr>
          <a:xfrm>
            <a:off x="8324413" y="5179488"/>
            <a:ext cx="533400" cy="307777"/>
            <a:chOff x="8361991" y="5179488"/>
            <a:chExt cx="533400" cy="307777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B2EDB82A-E691-274C-AFE5-3062B3B6D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1991" y="5248755"/>
              <a:ext cx="533400" cy="17780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884C9DD-127F-FA41-A7DD-E73E64E0D068}"/>
                </a:ext>
              </a:extLst>
            </p:cNvPr>
            <p:cNvSpPr txBox="1"/>
            <p:nvPr/>
          </p:nvSpPr>
          <p:spPr>
            <a:xfrm>
              <a:off x="8587280" y="5179488"/>
              <a:ext cx="289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urier" pitchFamily="2" charset="0"/>
                </a:rPr>
                <a:t>+</a:t>
              </a:r>
            </a:p>
          </p:txBody>
        </p: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555F5DC-627B-4E45-86DE-32442DEC2A0C}"/>
              </a:ext>
            </a:extLst>
          </p:cNvPr>
          <p:cNvSpPr/>
          <p:nvPr/>
        </p:nvSpPr>
        <p:spPr>
          <a:xfrm>
            <a:off x="8384217" y="3944220"/>
            <a:ext cx="402681" cy="1607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D47F43E-4F4A-4246-BE28-C1648605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115" y="4586131"/>
            <a:ext cx="4254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4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40DD0C4-A1FD-0244-98FD-BB71A487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701" y="4032706"/>
            <a:ext cx="4254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16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4CF387E0-AEEE-7248-91FD-303112E290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63" t="8149" r="10189" b="58709"/>
          <a:stretch/>
        </p:blipFill>
        <p:spPr>
          <a:xfrm>
            <a:off x="8436342" y="1093600"/>
            <a:ext cx="304037" cy="1340281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65CBF580-CC39-DE46-A33A-D7674AC537E2}"/>
              </a:ext>
            </a:extLst>
          </p:cNvPr>
          <p:cNvSpPr/>
          <p:nvPr/>
        </p:nvSpPr>
        <p:spPr>
          <a:xfrm>
            <a:off x="8407849" y="1093601"/>
            <a:ext cx="402682" cy="180148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C7C0A85-B4FE-6D4F-A5CC-97D19E974F2C}"/>
              </a:ext>
            </a:extLst>
          </p:cNvPr>
          <p:cNvGrpSpPr/>
          <p:nvPr/>
        </p:nvGrpSpPr>
        <p:grpSpPr>
          <a:xfrm>
            <a:off x="8353800" y="2597782"/>
            <a:ext cx="449516" cy="386583"/>
            <a:chOff x="8408112" y="3249842"/>
            <a:chExt cx="449516" cy="386583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71561C2-6981-664C-BDB6-4031BE9B8835}"/>
                </a:ext>
              </a:extLst>
            </p:cNvPr>
            <p:cNvSpPr txBox="1"/>
            <p:nvPr/>
          </p:nvSpPr>
          <p:spPr>
            <a:xfrm rot="16200000">
              <a:off x="8541579" y="3319670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37-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3874F49-3071-254E-B03A-B2B108E0D15E}"/>
                </a:ext>
              </a:extLst>
            </p:cNvPr>
            <p:cNvSpPr txBox="1"/>
            <p:nvPr/>
          </p:nvSpPr>
          <p:spPr>
            <a:xfrm rot="16200000">
              <a:off x="8338284" y="3319670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39-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D6647C4-1273-354A-8FF2-51898899D503}"/>
                </a:ext>
              </a:extLst>
            </p:cNvPr>
            <p:cNvSpPr txBox="1"/>
            <p:nvPr/>
          </p:nvSpPr>
          <p:spPr>
            <a:xfrm rot="16200000">
              <a:off x="8437259" y="3320375"/>
              <a:ext cx="38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38-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54BF99F0-6D0F-714A-BC84-859E40AAC3C4}"/>
              </a:ext>
            </a:extLst>
          </p:cNvPr>
          <p:cNvSpPr txBox="1"/>
          <p:nvPr/>
        </p:nvSpPr>
        <p:spPr>
          <a:xfrm>
            <a:off x="8403350" y="2470695"/>
            <a:ext cx="517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Courier" pitchFamily="2" charset="0"/>
              </a:rPr>
              <a:t>AAA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173144-5CA0-2E4A-9062-9538BFC7EE16}"/>
              </a:ext>
            </a:extLst>
          </p:cNvPr>
          <p:cNvGrpSpPr/>
          <p:nvPr/>
        </p:nvGrpSpPr>
        <p:grpSpPr>
          <a:xfrm>
            <a:off x="8326788" y="2348065"/>
            <a:ext cx="533400" cy="307777"/>
            <a:chOff x="8364366" y="2348065"/>
            <a:chExt cx="533400" cy="30777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652F665-7ED4-5740-9851-1B39A8EE7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4366" y="2417332"/>
              <a:ext cx="533400" cy="1778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42FFEB36-D30E-9647-9C9A-3C73EEC189FF}"/>
                </a:ext>
              </a:extLst>
            </p:cNvPr>
            <p:cNvSpPr txBox="1"/>
            <p:nvPr/>
          </p:nvSpPr>
          <p:spPr>
            <a:xfrm>
              <a:off x="8589655" y="2348065"/>
              <a:ext cx="289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urier" pitchFamily="2" charset="0"/>
                </a:rPr>
                <a:t>+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32F32283-4C2F-004B-8469-D21FC899685E}"/>
              </a:ext>
            </a:extLst>
          </p:cNvPr>
          <p:cNvSpPr txBox="1"/>
          <p:nvPr/>
        </p:nvSpPr>
        <p:spPr>
          <a:xfrm>
            <a:off x="8169047" y="1287080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32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0A7D8E9-CC27-7445-AAAE-BCED216BA733}"/>
              </a:ext>
            </a:extLst>
          </p:cNvPr>
          <p:cNvSpPr txBox="1"/>
          <p:nvPr/>
        </p:nvSpPr>
        <p:spPr>
          <a:xfrm>
            <a:off x="8165780" y="1808547"/>
            <a:ext cx="411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16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FF12936-8093-4A47-9214-C3CD489FBA4E}"/>
              </a:ext>
            </a:extLst>
          </p:cNvPr>
          <p:cNvSpPr/>
          <p:nvPr/>
        </p:nvSpPr>
        <p:spPr>
          <a:xfrm>
            <a:off x="8160212" y="683856"/>
            <a:ext cx="676128" cy="204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9CAED2C-10BE-C540-9784-FB26CA272BB6}"/>
              </a:ext>
            </a:extLst>
          </p:cNvPr>
          <p:cNvSpPr txBox="1"/>
          <p:nvPr/>
        </p:nvSpPr>
        <p:spPr>
          <a:xfrm>
            <a:off x="7981826" y="649389"/>
            <a:ext cx="1026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5EC88EA-52BC-6548-93C4-BE0012E7D943}"/>
              </a:ext>
            </a:extLst>
          </p:cNvPr>
          <p:cNvGrpSpPr/>
          <p:nvPr/>
        </p:nvGrpSpPr>
        <p:grpSpPr>
          <a:xfrm>
            <a:off x="7977868" y="3566194"/>
            <a:ext cx="1026283" cy="246221"/>
            <a:chOff x="5338087" y="2511819"/>
            <a:chExt cx="1026283" cy="246221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6000903-6B10-294F-841D-AD616DDD6E38}"/>
                </a:ext>
              </a:extLst>
            </p:cNvPr>
            <p:cNvSpPr/>
            <p:nvPr/>
          </p:nvSpPr>
          <p:spPr>
            <a:xfrm>
              <a:off x="5400570" y="2546286"/>
              <a:ext cx="881597" cy="2040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8CEFDF16-6B69-A646-BD2C-51F86DE1CF46}"/>
                </a:ext>
              </a:extLst>
            </p:cNvPr>
            <p:cNvSpPr txBox="1"/>
            <p:nvPr/>
          </p:nvSpPr>
          <p:spPr>
            <a:xfrm>
              <a:off x="5338087" y="2511819"/>
              <a:ext cx="1026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INCORRECT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90A1635-8008-4E48-9F1B-E7C74CD02135}"/>
              </a:ext>
            </a:extLst>
          </p:cNvPr>
          <p:cNvSpPr txBox="1"/>
          <p:nvPr/>
        </p:nvSpPr>
        <p:spPr>
          <a:xfrm>
            <a:off x="227967" y="521278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3B3C8F6-1639-5644-998D-E43E4FA29F89}"/>
              </a:ext>
            </a:extLst>
          </p:cNvPr>
          <p:cNvSpPr txBox="1"/>
          <p:nvPr/>
        </p:nvSpPr>
        <p:spPr>
          <a:xfrm>
            <a:off x="182667" y="3390289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423CA6A-849C-9C4C-BD6D-F62772DB3151}"/>
              </a:ext>
            </a:extLst>
          </p:cNvPr>
          <p:cNvSpPr txBox="1"/>
          <p:nvPr/>
        </p:nvSpPr>
        <p:spPr>
          <a:xfrm>
            <a:off x="7889881" y="508965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B717941-7FE8-6946-8C70-E39C99B219C7}"/>
              </a:ext>
            </a:extLst>
          </p:cNvPr>
          <p:cNvSpPr txBox="1"/>
          <p:nvPr/>
        </p:nvSpPr>
        <p:spPr>
          <a:xfrm>
            <a:off x="7888123" y="3377976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E295FB48-411F-2A4B-8021-A50EBFE3E197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937" t="26225" b="39735"/>
          <a:stretch/>
        </p:blipFill>
        <p:spPr>
          <a:xfrm>
            <a:off x="837268" y="2909092"/>
            <a:ext cx="7059862" cy="173736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6CDC675F-9D46-804B-829D-1CF117D300BA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937" t="26225" b="39735"/>
          <a:stretch/>
        </p:blipFill>
        <p:spPr>
          <a:xfrm>
            <a:off x="847001" y="5829006"/>
            <a:ext cx="7050024" cy="173736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F2B75A51-CECD-3149-BDFC-6F6EB116C75D}"/>
              </a:ext>
            </a:extLst>
          </p:cNvPr>
          <p:cNvSpPr/>
          <p:nvPr/>
        </p:nvSpPr>
        <p:spPr>
          <a:xfrm>
            <a:off x="4516521" y="3919655"/>
            <a:ext cx="172677" cy="211146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9F96801-8E1E-A542-8423-A8F6CFB9420B}"/>
              </a:ext>
            </a:extLst>
          </p:cNvPr>
          <p:cNvSpPr/>
          <p:nvPr/>
        </p:nvSpPr>
        <p:spPr>
          <a:xfrm>
            <a:off x="4524333" y="1272657"/>
            <a:ext cx="159392" cy="186422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906C307-56A5-A44F-91F5-75019C5D2B6D}"/>
              </a:ext>
            </a:extLst>
          </p:cNvPr>
          <p:cNvSpPr txBox="1"/>
          <p:nvPr/>
        </p:nvSpPr>
        <p:spPr>
          <a:xfrm>
            <a:off x="7564324" y="6340613"/>
            <a:ext cx="96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Fig. S6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F0A2C2D-8A3F-6242-8642-61A0C638A0E8}"/>
              </a:ext>
            </a:extLst>
          </p:cNvPr>
          <p:cNvSpPr txBox="1"/>
          <p:nvPr/>
        </p:nvSpPr>
        <p:spPr>
          <a:xfrm>
            <a:off x="284580" y="921397"/>
            <a:ext cx="50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86ACA49-4CFC-F34B-8C42-92DAC840A87D}"/>
              </a:ext>
            </a:extLst>
          </p:cNvPr>
          <p:cNvCxnSpPr/>
          <p:nvPr/>
        </p:nvCxnSpPr>
        <p:spPr>
          <a:xfrm>
            <a:off x="446693" y="959006"/>
            <a:ext cx="334536" cy="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31059539-42F2-D749-B4B4-39F104A62F0B}"/>
              </a:ext>
            </a:extLst>
          </p:cNvPr>
          <p:cNvSpPr txBox="1"/>
          <p:nvPr/>
        </p:nvSpPr>
        <p:spPr>
          <a:xfrm rot="16200000">
            <a:off x="-298003" y="1845796"/>
            <a:ext cx="152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SITE-BY-SITE EDITS (%)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A867F96-6A09-614E-AC91-6CB7CF90C4F3}"/>
              </a:ext>
            </a:extLst>
          </p:cNvPr>
          <p:cNvSpPr txBox="1"/>
          <p:nvPr/>
        </p:nvSpPr>
        <p:spPr>
          <a:xfrm rot="16200000">
            <a:off x="-304674" y="4574144"/>
            <a:ext cx="152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SITE-BY-SITE EDITS (%)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B64DB31-9FF4-C347-89C5-25A5236C8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4871853"/>
            <a:ext cx="4254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946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E368F9E-39AF-BC47-9E0C-02E5D8F1E267}"/>
              </a:ext>
            </a:extLst>
          </p:cNvPr>
          <p:cNvGrpSpPr/>
          <p:nvPr/>
        </p:nvGrpSpPr>
        <p:grpSpPr>
          <a:xfrm>
            <a:off x="1649015" y="2445196"/>
            <a:ext cx="4972750" cy="1623851"/>
            <a:chOff x="522276" y="2810032"/>
            <a:chExt cx="4972750" cy="1834724"/>
          </a:xfrm>
        </p:grpSpPr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D0499B08-0E18-5742-8E60-4317B5B6F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969" t="20442" r="7293" b="12384"/>
            <a:stretch/>
          </p:blipFill>
          <p:spPr>
            <a:xfrm>
              <a:off x="2484408" y="3027871"/>
              <a:ext cx="1500996" cy="1380744"/>
            </a:xfrm>
            <a:prstGeom prst="rect">
              <a:avLst/>
            </a:prstGeom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349CDDD5-07CD-6143-9E06-C96F5FFCC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78" t="20542" r="8308" b="12659"/>
            <a:stretch/>
          </p:blipFill>
          <p:spPr>
            <a:xfrm>
              <a:off x="940279" y="3010619"/>
              <a:ext cx="1104182" cy="1397479"/>
            </a:xfrm>
            <a:prstGeom prst="rect">
              <a:avLst/>
            </a:prstGeom>
          </p:spPr>
        </p:pic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17A901D9-74B3-7940-A959-D08C3FDE1A0A}"/>
                </a:ext>
              </a:extLst>
            </p:cNvPr>
            <p:cNvGrpSpPr/>
            <p:nvPr/>
          </p:nvGrpSpPr>
          <p:grpSpPr>
            <a:xfrm>
              <a:off x="959375" y="4367757"/>
              <a:ext cx="1071684" cy="276999"/>
              <a:chOff x="4164020" y="2949549"/>
              <a:chExt cx="1071684" cy="276999"/>
            </a:xfrm>
          </p:grpSpPr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D0D07B8-4B34-1C46-9F64-5B3F2122CBF8}"/>
                  </a:ext>
                </a:extLst>
              </p:cNvPr>
              <p:cNvSpPr txBox="1"/>
              <p:nvPr/>
            </p:nvSpPr>
            <p:spPr>
              <a:xfrm>
                <a:off x="4164020" y="2949549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B9E811BC-EF30-E341-BBAC-B9C35DAF2E67}"/>
                  </a:ext>
                </a:extLst>
              </p:cNvPr>
              <p:cNvSpPr txBox="1"/>
              <p:nvPr/>
            </p:nvSpPr>
            <p:spPr>
              <a:xfrm>
                <a:off x="4524607" y="2949549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B76D29B4-3410-0A48-81ED-4436C57166C9}"/>
                  </a:ext>
                </a:extLst>
              </p:cNvPr>
              <p:cNvSpPr txBox="1"/>
              <p:nvPr/>
            </p:nvSpPr>
            <p:spPr>
              <a:xfrm>
                <a:off x="4882986" y="2949549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49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63DA507-B471-0A4A-80E4-839207442CAD}"/>
                </a:ext>
              </a:extLst>
            </p:cNvPr>
            <p:cNvGrpSpPr/>
            <p:nvPr/>
          </p:nvGrpSpPr>
          <p:grpSpPr>
            <a:xfrm>
              <a:off x="2503833" y="4367757"/>
              <a:ext cx="1460781" cy="276999"/>
              <a:chOff x="2493748" y="2373074"/>
              <a:chExt cx="1460781" cy="276999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F85F61D9-FA92-0046-AC0E-61FD858AC5D6}"/>
                  </a:ext>
                </a:extLst>
              </p:cNvPr>
              <p:cNvSpPr txBox="1"/>
              <p:nvPr/>
            </p:nvSpPr>
            <p:spPr>
              <a:xfrm>
                <a:off x="2493748" y="2373074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79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073F8E1-CE47-264B-ABCF-247F9BFC330E}"/>
                  </a:ext>
                </a:extLst>
              </p:cNvPr>
              <p:cNvSpPr txBox="1"/>
              <p:nvPr/>
            </p:nvSpPr>
            <p:spPr>
              <a:xfrm>
                <a:off x="2863465" y="2373074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4299F250-36B1-5D44-98EA-29CAE12AFB6D}"/>
                  </a:ext>
                </a:extLst>
              </p:cNvPr>
              <p:cNvSpPr txBox="1"/>
              <p:nvPr/>
            </p:nvSpPr>
            <p:spPr>
              <a:xfrm>
                <a:off x="3235345" y="2373074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81</a:t>
                </a: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3A82301-4321-2744-8C65-3108DF2A23DC}"/>
                  </a:ext>
                </a:extLst>
              </p:cNvPr>
              <p:cNvSpPr txBox="1"/>
              <p:nvPr/>
            </p:nvSpPr>
            <p:spPr>
              <a:xfrm>
                <a:off x="3601811" y="2373074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82</a:t>
                </a: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6F12425-5D03-7C4B-9E12-37D2473AC134}"/>
                </a:ext>
              </a:extLst>
            </p:cNvPr>
            <p:cNvGrpSpPr/>
            <p:nvPr/>
          </p:nvGrpSpPr>
          <p:grpSpPr>
            <a:xfrm>
              <a:off x="4385086" y="4367757"/>
              <a:ext cx="1088936" cy="276999"/>
              <a:chOff x="4146768" y="2949549"/>
              <a:chExt cx="1088936" cy="276999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A1B8AA4-C0F9-7740-B9E3-CD8D588BF868}"/>
                  </a:ext>
                </a:extLst>
              </p:cNvPr>
              <p:cNvSpPr txBox="1"/>
              <p:nvPr/>
            </p:nvSpPr>
            <p:spPr>
              <a:xfrm>
                <a:off x="4146768" y="2949549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87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169FDF4F-6260-FC4F-A6CF-9EE0D95755A6}"/>
                  </a:ext>
                </a:extLst>
              </p:cNvPr>
              <p:cNvSpPr txBox="1"/>
              <p:nvPr/>
            </p:nvSpPr>
            <p:spPr>
              <a:xfrm>
                <a:off x="4515981" y="2949549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88</a:t>
                </a: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48F0F96-B208-324B-9517-DAB80D86EB0D}"/>
                  </a:ext>
                </a:extLst>
              </p:cNvPr>
              <p:cNvSpPr txBox="1"/>
              <p:nvPr/>
            </p:nvSpPr>
            <p:spPr>
              <a:xfrm>
                <a:off x="4882986" y="2949549"/>
                <a:ext cx="3527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89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094A575-1D02-2240-9EED-757ABAE6668A}"/>
                </a:ext>
              </a:extLst>
            </p:cNvPr>
            <p:cNvGrpSpPr/>
            <p:nvPr/>
          </p:nvGrpSpPr>
          <p:grpSpPr>
            <a:xfrm>
              <a:off x="522276" y="2950983"/>
              <a:ext cx="514611" cy="1553144"/>
              <a:chOff x="410115" y="2907439"/>
              <a:chExt cx="514611" cy="1553144"/>
            </a:xfrm>
          </p:grpSpPr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0F03E525-7617-ED44-A7BD-0D4353047909}"/>
                  </a:ext>
                </a:extLst>
              </p:cNvPr>
              <p:cNvSpPr txBox="1"/>
              <p:nvPr/>
            </p:nvSpPr>
            <p:spPr>
              <a:xfrm>
                <a:off x="558966" y="290743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16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8129D9D3-54CA-D14C-9A43-9CBB660BAF76}"/>
                  </a:ext>
                </a:extLst>
              </p:cNvPr>
              <p:cNvSpPr txBox="1"/>
              <p:nvPr/>
            </p:nvSpPr>
            <p:spPr>
              <a:xfrm>
                <a:off x="558966" y="3228203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B7C45AF9-313D-0B4B-8367-A8A80375D447}"/>
                  </a:ext>
                </a:extLst>
              </p:cNvPr>
              <p:cNvSpPr txBox="1"/>
              <p:nvPr/>
            </p:nvSpPr>
            <p:spPr>
              <a:xfrm>
                <a:off x="558966" y="3576230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A47180E9-B6F5-184D-8330-731583F5F8CF}"/>
                  </a:ext>
                </a:extLst>
              </p:cNvPr>
              <p:cNvSpPr txBox="1"/>
              <p:nvPr/>
            </p:nvSpPr>
            <p:spPr>
              <a:xfrm>
                <a:off x="410115" y="3880505"/>
                <a:ext cx="5146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0.25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E35382D1-F5D5-2A42-B738-CEBB02A780B5}"/>
                  </a:ext>
                </a:extLst>
              </p:cNvPr>
              <p:cNvSpPr txBox="1"/>
              <p:nvPr/>
            </p:nvSpPr>
            <p:spPr>
              <a:xfrm>
                <a:off x="410115" y="4214362"/>
                <a:ext cx="5146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0.06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3CABC4A6-438A-2B44-9DB9-D66235B09D0B}"/>
                  </a:ext>
                </a:extLst>
              </p:cNvPr>
              <p:cNvSpPr txBox="1"/>
              <p:nvPr/>
            </p:nvSpPr>
            <p:spPr>
              <a:xfrm>
                <a:off x="558966" y="306262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8BF22BE-98ED-AA40-AB56-E35CC654783F}"/>
                  </a:ext>
                </a:extLst>
              </p:cNvPr>
              <p:cNvSpPr txBox="1"/>
              <p:nvPr/>
            </p:nvSpPr>
            <p:spPr>
              <a:xfrm>
                <a:off x="558966" y="340552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D2B97AD-87A3-A946-BC61-D3A3938C5F91}"/>
                  </a:ext>
                </a:extLst>
              </p:cNvPr>
              <p:cNvSpPr txBox="1"/>
              <p:nvPr/>
            </p:nvSpPr>
            <p:spPr>
              <a:xfrm>
                <a:off x="558966" y="372937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0.5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F2AA7426-67AB-C24C-ACB1-590B656DDA17}"/>
                  </a:ext>
                </a:extLst>
              </p:cNvPr>
              <p:cNvSpPr txBox="1"/>
              <p:nvPr/>
            </p:nvSpPr>
            <p:spPr>
              <a:xfrm>
                <a:off x="410115" y="4049419"/>
                <a:ext cx="5146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0.12</a:t>
                </a: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D5CEC46-CB49-B442-8FEE-766DF8B7C07F}"/>
                </a:ext>
              </a:extLst>
            </p:cNvPr>
            <p:cNvGrpSpPr/>
            <p:nvPr/>
          </p:nvGrpSpPr>
          <p:grpSpPr>
            <a:xfrm>
              <a:off x="2062282" y="2955319"/>
              <a:ext cx="514611" cy="1542258"/>
              <a:chOff x="410115" y="2907439"/>
              <a:chExt cx="514611" cy="1542258"/>
            </a:xfrm>
          </p:grpSpPr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D93E1F9A-3829-6644-81C7-AF96052E28BA}"/>
                  </a:ext>
                </a:extLst>
              </p:cNvPr>
              <p:cNvSpPr txBox="1"/>
              <p:nvPr/>
            </p:nvSpPr>
            <p:spPr>
              <a:xfrm>
                <a:off x="558966" y="290743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16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87C20EB4-55D8-2D46-91F8-12E8B278B7F8}"/>
                  </a:ext>
                </a:extLst>
              </p:cNvPr>
              <p:cNvSpPr txBox="1"/>
              <p:nvPr/>
            </p:nvSpPr>
            <p:spPr>
              <a:xfrm>
                <a:off x="558966" y="3228203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41A2E2FA-5A2A-8648-9497-0A63C04C17F7}"/>
                  </a:ext>
                </a:extLst>
              </p:cNvPr>
              <p:cNvSpPr txBox="1"/>
              <p:nvPr/>
            </p:nvSpPr>
            <p:spPr>
              <a:xfrm>
                <a:off x="558966" y="3576230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D1ACFF7-AACD-0D44-81F5-DA372380FE08}"/>
                  </a:ext>
                </a:extLst>
              </p:cNvPr>
              <p:cNvSpPr txBox="1"/>
              <p:nvPr/>
            </p:nvSpPr>
            <p:spPr>
              <a:xfrm>
                <a:off x="410115" y="3880505"/>
                <a:ext cx="5146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0.25</a:t>
                </a: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4EBBF08B-822B-1E4A-A0FF-BCB46797FC12}"/>
                  </a:ext>
                </a:extLst>
              </p:cNvPr>
              <p:cNvSpPr txBox="1"/>
              <p:nvPr/>
            </p:nvSpPr>
            <p:spPr>
              <a:xfrm>
                <a:off x="410115" y="4203476"/>
                <a:ext cx="5146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0.06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92828087-5BBF-854B-91C8-A1533C5F4254}"/>
                  </a:ext>
                </a:extLst>
              </p:cNvPr>
              <p:cNvSpPr txBox="1"/>
              <p:nvPr/>
            </p:nvSpPr>
            <p:spPr>
              <a:xfrm>
                <a:off x="558966" y="306262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0D18888-5DC9-EA44-843B-DF1287BDE810}"/>
                  </a:ext>
                </a:extLst>
              </p:cNvPr>
              <p:cNvSpPr txBox="1"/>
              <p:nvPr/>
            </p:nvSpPr>
            <p:spPr>
              <a:xfrm>
                <a:off x="558966" y="340552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BAA5802D-7B3A-9B49-9C07-2D9D36277274}"/>
                  </a:ext>
                </a:extLst>
              </p:cNvPr>
              <p:cNvSpPr txBox="1"/>
              <p:nvPr/>
            </p:nvSpPr>
            <p:spPr>
              <a:xfrm>
                <a:off x="558966" y="3729379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0.5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72F39F3C-69A3-8549-B87C-096E7C97533F}"/>
                  </a:ext>
                </a:extLst>
              </p:cNvPr>
              <p:cNvSpPr txBox="1"/>
              <p:nvPr/>
            </p:nvSpPr>
            <p:spPr>
              <a:xfrm>
                <a:off x="410115" y="4049419"/>
                <a:ext cx="5146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0.12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025CB53C-04D8-F04E-9A8E-66D93664B369}"/>
                </a:ext>
              </a:extLst>
            </p:cNvPr>
            <p:cNvGrpSpPr/>
            <p:nvPr/>
          </p:nvGrpSpPr>
          <p:grpSpPr>
            <a:xfrm>
              <a:off x="3938736" y="2810032"/>
              <a:ext cx="514611" cy="1698431"/>
              <a:chOff x="3973240" y="2766488"/>
              <a:chExt cx="514611" cy="1698431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DB1AB412-DBCF-6246-A66B-150AE03A921E}"/>
                  </a:ext>
                </a:extLst>
              </p:cNvPr>
              <p:cNvGrpSpPr/>
              <p:nvPr/>
            </p:nvGrpSpPr>
            <p:grpSpPr>
              <a:xfrm>
                <a:off x="3973240" y="2929027"/>
                <a:ext cx="514611" cy="1535892"/>
                <a:chOff x="410115" y="2924691"/>
                <a:chExt cx="514611" cy="1535892"/>
              </a:xfrm>
            </p:grpSpPr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CAB6D0B9-5121-1440-AE32-4BA938540AC7}"/>
                    </a:ext>
                  </a:extLst>
                </p:cNvPr>
                <p:cNvSpPr txBox="1"/>
                <p:nvPr/>
              </p:nvSpPr>
              <p:spPr>
                <a:xfrm>
                  <a:off x="558966" y="2924691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16</a:t>
                  </a:r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A11F2677-AA30-D34E-B848-B10E75E34227}"/>
                    </a:ext>
                  </a:extLst>
                </p:cNvPr>
                <p:cNvSpPr txBox="1"/>
                <p:nvPr/>
              </p:nvSpPr>
              <p:spPr>
                <a:xfrm>
                  <a:off x="558966" y="3245455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AF47C7F1-EF59-1144-BEF1-9EA3BE8C86F7}"/>
                    </a:ext>
                  </a:extLst>
                </p:cNvPr>
                <p:cNvSpPr txBox="1"/>
                <p:nvPr/>
              </p:nvSpPr>
              <p:spPr>
                <a:xfrm>
                  <a:off x="558966" y="3576230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1C50671D-6B95-604C-827A-D45E22F115C4}"/>
                    </a:ext>
                  </a:extLst>
                </p:cNvPr>
                <p:cNvSpPr txBox="1"/>
                <p:nvPr/>
              </p:nvSpPr>
              <p:spPr>
                <a:xfrm>
                  <a:off x="410115" y="3906383"/>
                  <a:ext cx="5146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0.25</a:t>
                  </a: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176BC707-E4F6-2645-B6E2-8ACA88688151}"/>
                    </a:ext>
                  </a:extLst>
                </p:cNvPr>
                <p:cNvSpPr txBox="1"/>
                <p:nvPr/>
              </p:nvSpPr>
              <p:spPr>
                <a:xfrm>
                  <a:off x="410115" y="4214362"/>
                  <a:ext cx="5146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0.06</a:t>
                  </a: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29C7D11F-C719-284F-9CB2-78CEF9CEDD3E}"/>
                    </a:ext>
                  </a:extLst>
                </p:cNvPr>
                <p:cNvSpPr txBox="1"/>
                <p:nvPr/>
              </p:nvSpPr>
              <p:spPr>
                <a:xfrm>
                  <a:off x="558966" y="3088507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8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E81C789-CDF7-F043-9BF6-C3873297CB20}"/>
                    </a:ext>
                  </a:extLst>
                </p:cNvPr>
                <p:cNvSpPr txBox="1"/>
                <p:nvPr/>
              </p:nvSpPr>
              <p:spPr>
                <a:xfrm>
                  <a:off x="558966" y="3405529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8B51198F-AF78-B34A-AB94-B4DCA22161A1}"/>
                    </a:ext>
                  </a:extLst>
                </p:cNvPr>
                <p:cNvSpPr txBox="1"/>
                <p:nvPr/>
              </p:nvSpPr>
              <p:spPr>
                <a:xfrm>
                  <a:off x="558966" y="3738005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0.5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8BEFD01E-DA74-6647-9B6B-552A1C5D35BF}"/>
                    </a:ext>
                  </a:extLst>
                </p:cNvPr>
                <p:cNvSpPr txBox="1"/>
                <p:nvPr/>
              </p:nvSpPr>
              <p:spPr>
                <a:xfrm>
                  <a:off x="410115" y="4066671"/>
                  <a:ext cx="5146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0.12</a:t>
                  </a:r>
                </a:p>
              </p:txBody>
            </p:sp>
          </p:grp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92AEEDD-9B8D-6845-95C6-1CD8254EB14D}"/>
                  </a:ext>
                </a:extLst>
              </p:cNvPr>
              <p:cNvSpPr txBox="1"/>
              <p:nvPr/>
            </p:nvSpPr>
            <p:spPr>
              <a:xfrm>
                <a:off x="4122091" y="2766488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32</a:t>
                </a:r>
              </a:p>
            </p:txBody>
          </p:sp>
        </p:grp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5CF868B0-9C65-0E40-BD6A-E944C3C48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046" t="12285" r="8777" b="12660"/>
            <a:stretch/>
          </p:blipFill>
          <p:spPr>
            <a:xfrm>
              <a:off x="4356341" y="2872595"/>
              <a:ext cx="1138685" cy="1544129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F32D396-A378-5243-8F1A-F2F90E17B93F}"/>
              </a:ext>
            </a:extLst>
          </p:cNvPr>
          <p:cNvSpPr/>
          <p:nvPr/>
        </p:nvSpPr>
        <p:spPr>
          <a:xfrm>
            <a:off x="3569798" y="2275266"/>
            <a:ext cx="1018771" cy="147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504A48-1359-0446-A589-00E3404FB7BE}"/>
              </a:ext>
            </a:extLst>
          </p:cNvPr>
          <p:cNvSpPr txBox="1"/>
          <p:nvPr/>
        </p:nvSpPr>
        <p:spPr>
          <a:xfrm>
            <a:off x="3519893" y="2208334"/>
            <a:ext cx="1257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E161AF-67E8-C74C-86D8-5CE11420EF34}"/>
              </a:ext>
            </a:extLst>
          </p:cNvPr>
          <p:cNvSpPr/>
          <p:nvPr/>
        </p:nvSpPr>
        <p:spPr>
          <a:xfrm>
            <a:off x="3660077" y="87362"/>
            <a:ext cx="947428" cy="14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6CCE9E-8374-3845-9948-5A9CA2F5F9DE}"/>
              </a:ext>
            </a:extLst>
          </p:cNvPr>
          <p:cNvSpPr txBox="1"/>
          <p:nvPr/>
        </p:nvSpPr>
        <p:spPr>
          <a:xfrm>
            <a:off x="3658905" y="16854"/>
            <a:ext cx="1009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D8F3B24-F715-2C4B-8796-D213A1CF0262}"/>
              </a:ext>
            </a:extLst>
          </p:cNvPr>
          <p:cNvCxnSpPr/>
          <p:nvPr/>
        </p:nvCxnSpPr>
        <p:spPr>
          <a:xfrm>
            <a:off x="2318209" y="2440568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5A8C859-C378-A142-AFA7-E619AA23623D}"/>
              </a:ext>
            </a:extLst>
          </p:cNvPr>
          <p:cNvSpPr txBox="1"/>
          <p:nvPr/>
        </p:nvSpPr>
        <p:spPr>
          <a:xfrm>
            <a:off x="1332960" y="46658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9FF38C-9B04-B44A-B922-D6628DE288C9}"/>
              </a:ext>
            </a:extLst>
          </p:cNvPr>
          <p:cNvSpPr txBox="1"/>
          <p:nvPr/>
        </p:nvSpPr>
        <p:spPr>
          <a:xfrm rot="16200000">
            <a:off x="593754" y="1209399"/>
            <a:ext cx="1783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SITE-BY-SITE EDITS (%)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85835E3-F473-B34E-B6A5-725F68E445E0}"/>
              </a:ext>
            </a:extLst>
          </p:cNvPr>
          <p:cNvSpPr txBox="1"/>
          <p:nvPr/>
        </p:nvSpPr>
        <p:spPr>
          <a:xfrm rot="16200000">
            <a:off x="604684" y="3143442"/>
            <a:ext cx="1783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SITE-BY-SITE EDITS (%)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74FDA4-7F31-BB4E-ADC4-0C2A7A0A45D2}"/>
              </a:ext>
            </a:extLst>
          </p:cNvPr>
          <p:cNvGrpSpPr/>
          <p:nvPr/>
        </p:nvGrpSpPr>
        <p:grpSpPr>
          <a:xfrm>
            <a:off x="6831043" y="1630069"/>
            <a:ext cx="1483527" cy="1535970"/>
            <a:chOff x="7884534" y="1754649"/>
            <a:chExt cx="1483527" cy="153597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3B8264C-3421-2D44-BA3E-39844560358E}"/>
                </a:ext>
              </a:extLst>
            </p:cNvPr>
            <p:cNvSpPr/>
            <p:nvPr/>
          </p:nvSpPr>
          <p:spPr>
            <a:xfrm>
              <a:off x="7960998" y="1787889"/>
              <a:ext cx="873918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9" name="TextBox 10">
              <a:extLst>
                <a:ext uri="{FF2B5EF4-FFF2-40B4-BE49-F238E27FC236}">
                  <a16:creationId xmlns:a16="http://schemas.microsoft.com/office/drawing/2014/main" id="{24A178E2-B8B9-5641-8707-3697B380C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534" y="1754649"/>
              <a:ext cx="1050684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KH2</a:t>
              </a:r>
              <a:r>
                <a:rPr lang="en-US" sz="1100" dirty="0">
                  <a:solidFill>
                    <a:prstClr val="black"/>
                  </a:solidFill>
                  <a:latin typeface="Arial"/>
                  <a:cs typeface="Arial"/>
                </a:rPr>
                <a:t>F1-RNAi    RESC6-IP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A3C5BD4-9385-7A4B-83A9-3827F4FF6247}"/>
                </a:ext>
              </a:extLst>
            </p:cNvPr>
            <p:cNvSpPr/>
            <p:nvPr/>
          </p:nvSpPr>
          <p:spPr>
            <a:xfrm>
              <a:off x="8054021" y="2437603"/>
              <a:ext cx="130628" cy="10885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6F0F889-6A3D-224C-9F25-91952FAC1116}"/>
                </a:ext>
              </a:extLst>
            </p:cNvPr>
            <p:cNvSpPr/>
            <p:nvPr/>
          </p:nvSpPr>
          <p:spPr>
            <a:xfrm>
              <a:off x="8054021" y="2606505"/>
              <a:ext cx="130628" cy="10885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000A9F8-35B0-D84E-9EA5-C971F3CD7074}"/>
                </a:ext>
              </a:extLst>
            </p:cNvPr>
            <p:cNvSpPr txBox="1"/>
            <p:nvPr/>
          </p:nvSpPr>
          <p:spPr>
            <a:xfrm>
              <a:off x="8153464" y="2371401"/>
              <a:ext cx="10465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+Tet day 3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DDBF470-FE99-6847-9642-ED0794E99B7C}"/>
                </a:ext>
              </a:extLst>
            </p:cNvPr>
            <p:cNvSpPr txBox="1"/>
            <p:nvPr/>
          </p:nvSpPr>
          <p:spPr>
            <a:xfrm>
              <a:off x="8153464" y="2540823"/>
              <a:ext cx="9422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+Tet day 4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5D62FA1-5D5A-BA4A-B988-738239E9825B}"/>
                </a:ext>
              </a:extLst>
            </p:cNvPr>
            <p:cNvSpPr/>
            <p:nvPr/>
          </p:nvSpPr>
          <p:spPr>
            <a:xfrm>
              <a:off x="8055327" y="2914282"/>
              <a:ext cx="128016" cy="1097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0E436CB-4C65-6542-A81B-080849D99CE3}"/>
                </a:ext>
              </a:extLst>
            </p:cNvPr>
            <p:cNvSpPr txBox="1"/>
            <p:nvPr/>
          </p:nvSpPr>
          <p:spPr>
            <a:xfrm>
              <a:off x="8161826" y="2845263"/>
              <a:ext cx="12062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FULLY EDITED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8A23C08-EBE6-644B-B482-C13BFBC3D72A}"/>
                </a:ext>
              </a:extLst>
            </p:cNvPr>
            <p:cNvSpPr txBox="1"/>
            <p:nvPr/>
          </p:nvSpPr>
          <p:spPr>
            <a:xfrm>
              <a:off x="8161826" y="3044398"/>
              <a:ext cx="10381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PRE-EDITED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A2EB923-4AEA-1845-9B26-18BC95D5CFDE}"/>
                </a:ext>
              </a:extLst>
            </p:cNvPr>
            <p:cNvSpPr/>
            <p:nvPr/>
          </p:nvSpPr>
          <p:spPr>
            <a:xfrm>
              <a:off x="8054021" y="2263444"/>
              <a:ext cx="130628" cy="108857"/>
            </a:xfrm>
            <a:prstGeom prst="rect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017332D-86C7-4347-8059-D6552CE68E62}"/>
                </a:ext>
              </a:extLst>
            </p:cNvPr>
            <p:cNvSpPr txBox="1"/>
            <p:nvPr/>
          </p:nvSpPr>
          <p:spPr>
            <a:xfrm>
              <a:off x="8176615" y="2181126"/>
              <a:ext cx="499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-Tet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AC6473C-A56C-0445-8239-75F67C5E1717}"/>
                </a:ext>
              </a:extLst>
            </p:cNvPr>
            <p:cNvSpPr/>
            <p:nvPr/>
          </p:nvSpPr>
          <p:spPr>
            <a:xfrm>
              <a:off x="8055327" y="3097257"/>
              <a:ext cx="128016" cy="109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967B74-8F07-8742-BCD9-4C9DE550E040}"/>
              </a:ext>
            </a:extLst>
          </p:cNvPr>
          <p:cNvGrpSpPr/>
          <p:nvPr/>
        </p:nvGrpSpPr>
        <p:grpSpPr>
          <a:xfrm>
            <a:off x="1781941" y="281199"/>
            <a:ext cx="4826596" cy="1944298"/>
            <a:chOff x="668430" y="472689"/>
            <a:chExt cx="4826596" cy="214461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DF3477E-15EA-3F4A-A594-2E0C135DD302}"/>
                </a:ext>
              </a:extLst>
            </p:cNvPr>
            <p:cNvGrpSpPr/>
            <p:nvPr/>
          </p:nvGrpSpPr>
          <p:grpSpPr>
            <a:xfrm>
              <a:off x="2210334" y="472897"/>
              <a:ext cx="365760" cy="2003745"/>
              <a:chOff x="2186144" y="482573"/>
              <a:chExt cx="365760" cy="2003745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85920FE8-D48E-DC4E-AD4B-220118F28B91}"/>
                  </a:ext>
                </a:extLst>
              </p:cNvPr>
              <p:cNvGrpSpPr/>
              <p:nvPr/>
            </p:nvGrpSpPr>
            <p:grpSpPr>
              <a:xfrm>
                <a:off x="2186144" y="785884"/>
                <a:ext cx="365760" cy="1700434"/>
                <a:chOff x="3568617" y="1196833"/>
                <a:chExt cx="365760" cy="1700434"/>
              </a:xfrm>
            </p:grpSpPr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8466048A-28A7-7A4C-9395-9C01DCF6F268}"/>
                    </a:ext>
                  </a:extLst>
                </p:cNvPr>
                <p:cNvSpPr txBox="1"/>
                <p:nvPr/>
              </p:nvSpPr>
              <p:spPr>
                <a:xfrm>
                  <a:off x="3568617" y="1196833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32</a:t>
                  </a: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11F7DFD5-865C-6B40-99B5-461F549DF4E3}"/>
                    </a:ext>
                  </a:extLst>
                </p:cNvPr>
                <p:cNvSpPr txBox="1"/>
                <p:nvPr/>
              </p:nvSpPr>
              <p:spPr>
                <a:xfrm>
                  <a:off x="3568617" y="1486890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16</a:t>
                  </a: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DBA75284-78E1-C94A-B2C3-64853FE491DA}"/>
                    </a:ext>
                  </a:extLst>
                </p:cNvPr>
                <p:cNvSpPr txBox="1"/>
                <p:nvPr/>
              </p:nvSpPr>
              <p:spPr>
                <a:xfrm>
                  <a:off x="3568617" y="1786898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8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7C479197-1FEC-384E-8439-96E7CA7E4E35}"/>
                    </a:ext>
                  </a:extLst>
                </p:cNvPr>
                <p:cNvSpPr txBox="1"/>
                <p:nvPr/>
              </p:nvSpPr>
              <p:spPr>
                <a:xfrm>
                  <a:off x="3568617" y="2084734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A58B95E-7EAC-8C4B-862F-0B082DD3732B}"/>
                    </a:ext>
                  </a:extLst>
                </p:cNvPr>
                <p:cNvSpPr txBox="1"/>
                <p:nvPr/>
              </p:nvSpPr>
              <p:spPr>
                <a:xfrm>
                  <a:off x="3568617" y="2366083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B13FF3C9-B506-C746-A555-59EB689C9BC4}"/>
                    </a:ext>
                  </a:extLst>
                </p:cNvPr>
                <p:cNvSpPr txBox="1"/>
                <p:nvPr/>
              </p:nvSpPr>
              <p:spPr>
                <a:xfrm>
                  <a:off x="3568617" y="2651046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5030E056-3BC7-5E45-AC4F-AC6760822CB9}"/>
                  </a:ext>
                </a:extLst>
              </p:cNvPr>
              <p:cNvSpPr txBox="1"/>
              <p:nvPr/>
            </p:nvSpPr>
            <p:spPr>
              <a:xfrm>
                <a:off x="2186144" y="482573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64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777F823-3F8D-8E43-8D14-ACCA925B2601}"/>
                </a:ext>
              </a:extLst>
            </p:cNvPr>
            <p:cNvGrpSpPr/>
            <p:nvPr/>
          </p:nvGrpSpPr>
          <p:grpSpPr>
            <a:xfrm>
              <a:off x="4085580" y="472689"/>
              <a:ext cx="365760" cy="2003745"/>
              <a:chOff x="2186144" y="482573"/>
              <a:chExt cx="365760" cy="2003745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2F176E43-B7FD-3C48-BF8D-D2601960096F}"/>
                  </a:ext>
                </a:extLst>
              </p:cNvPr>
              <p:cNvGrpSpPr/>
              <p:nvPr/>
            </p:nvGrpSpPr>
            <p:grpSpPr>
              <a:xfrm>
                <a:off x="2186144" y="785884"/>
                <a:ext cx="365760" cy="1700434"/>
                <a:chOff x="3568617" y="1196833"/>
                <a:chExt cx="365760" cy="1700434"/>
              </a:xfrm>
            </p:grpSpPr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7B5FFCAF-2229-1F41-8C93-DB0EB23F0902}"/>
                    </a:ext>
                  </a:extLst>
                </p:cNvPr>
                <p:cNvSpPr txBox="1"/>
                <p:nvPr/>
              </p:nvSpPr>
              <p:spPr>
                <a:xfrm>
                  <a:off x="3568617" y="1196833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32</a:t>
                  </a: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2466322C-54ED-1749-BBDA-2FA745D0FF3F}"/>
                    </a:ext>
                  </a:extLst>
                </p:cNvPr>
                <p:cNvSpPr txBox="1"/>
                <p:nvPr/>
              </p:nvSpPr>
              <p:spPr>
                <a:xfrm>
                  <a:off x="3568617" y="1486890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16</a:t>
                  </a:r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DEF0B8CF-7B68-2842-AB67-C64D78CEADD3}"/>
                    </a:ext>
                  </a:extLst>
                </p:cNvPr>
                <p:cNvSpPr txBox="1"/>
                <p:nvPr/>
              </p:nvSpPr>
              <p:spPr>
                <a:xfrm>
                  <a:off x="3568617" y="1786898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8</a:t>
                  </a:r>
                </a:p>
              </p:txBody>
            </p: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E14F2661-D438-5749-80BC-C7144B3B05C1}"/>
                    </a:ext>
                  </a:extLst>
                </p:cNvPr>
                <p:cNvSpPr txBox="1"/>
                <p:nvPr/>
              </p:nvSpPr>
              <p:spPr>
                <a:xfrm>
                  <a:off x="3568617" y="2084734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A8773104-4A0F-7848-8774-2BB30DEB6355}"/>
                    </a:ext>
                  </a:extLst>
                </p:cNvPr>
                <p:cNvSpPr txBox="1"/>
                <p:nvPr/>
              </p:nvSpPr>
              <p:spPr>
                <a:xfrm>
                  <a:off x="3568617" y="2366083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8260BF81-A127-0341-9D09-6D1850B71C6A}"/>
                    </a:ext>
                  </a:extLst>
                </p:cNvPr>
                <p:cNvSpPr txBox="1"/>
                <p:nvPr/>
              </p:nvSpPr>
              <p:spPr>
                <a:xfrm>
                  <a:off x="3568617" y="2651046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E8CCCFF-E16C-4848-8BEF-6C1A92FD4B7F}"/>
                  </a:ext>
                </a:extLst>
              </p:cNvPr>
              <p:cNvSpPr txBox="1"/>
              <p:nvPr/>
            </p:nvSpPr>
            <p:spPr>
              <a:xfrm>
                <a:off x="2186144" y="482573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64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B4711E9-E0E1-2A4B-ACD8-385318A3B89D}"/>
                </a:ext>
              </a:extLst>
            </p:cNvPr>
            <p:cNvGrpSpPr/>
            <p:nvPr/>
          </p:nvGrpSpPr>
          <p:grpSpPr>
            <a:xfrm>
              <a:off x="668430" y="517584"/>
              <a:ext cx="4826596" cy="2099723"/>
              <a:chOff x="668430" y="517584"/>
              <a:chExt cx="4826596" cy="2099723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19272AA3-4E5E-D341-9346-7DC5079EA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6271" t="4492" r="8309" b="11822"/>
              <a:stretch/>
            </p:blipFill>
            <p:spPr>
              <a:xfrm>
                <a:off x="4362813" y="534839"/>
                <a:ext cx="1132213" cy="1861866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88ACB6E3-703E-3246-93C0-66D3193F1F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5553" t="3654" r="7293" b="12285"/>
              <a:stretch/>
            </p:blipFill>
            <p:spPr>
              <a:xfrm>
                <a:off x="2493033" y="517584"/>
                <a:ext cx="1483743" cy="1871933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548A11C7-0246-E742-BBFA-69D11765048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7"/>
              <a:srcRect l="16271" t="15287" r="9246" b="12286"/>
              <a:stretch/>
            </p:blipFill>
            <p:spPr>
              <a:xfrm>
                <a:off x="948372" y="767867"/>
                <a:ext cx="1097280" cy="1636776"/>
              </a:xfrm>
              <a:prstGeom prst="rect">
                <a:avLst/>
              </a:prstGeom>
            </p:spPr>
          </p:pic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3C565D9-2BC1-7A4A-8B9B-BF6528402ADB}"/>
                  </a:ext>
                </a:extLst>
              </p:cNvPr>
              <p:cNvGrpSpPr/>
              <p:nvPr/>
            </p:nvGrpSpPr>
            <p:grpSpPr>
              <a:xfrm>
                <a:off x="961613" y="2340308"/>
                <a:ext cx="1075852" cy="276999"/>
                <a:chOff x="859325" y="2377734"/>
                <a:chExt cx="1075852" cy="276999"/>
              </a:xfrm>
            </p:grpSpPr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8E301FC4-A9FD-FE40-AC48-2CEE0A9E4034}"/>
                    </a:ext>
                  </a:extLst>
                </p:cNvPr>
                <p:cNvSpPr txBox="1"/>
                <p:nvPr/>
              </p:nvSpPr>
              <p:spPr>
                <a:xfrm>
                  <a:off x="859325" y="2377734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47</a:t>
                  </a: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FF78849A-7B55-D14E-A01A-51AB06FF2239}"/>
                    </a:ext>
                  </a:extLst>
                </p:cNvPr>
                <p:cNvSpPr txBox="1"/>
                <p:nvPr/>
              </p:nvSpPr>
              <p:spPr>
                <a:xfrm>
                  <a:off x="1219912" y="2377734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28B45AC1-04DB-FD44-A010-4FC3C09281D8}"/>
                    </a:ext>
                  </a:extLst>
                </p:cNvPr>
                <p:cNvSpPr txBox="1"/>
                <p:nvPr/>
              </p:nvSpPr>
              <p:spPr>
                <a:xfrm>
                  <a:off x="1582459" y="2377734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49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FE971EB-9475-DC41-8A50-DBE6762E1DCC}"/>
                  </a:ext>
                </a:extLst>
              </p:cNvPr>
              <p:cNvGrpSpPr/>
              <p:nvPr/>
            </p:nvGrpSpPr>
            <p:grpSpPr>
              <a:xfrm>
                <a:off x="668430" y="776208"/>
                <a:ext cx="365760" cy="1700434"/>
                <a:chOff x="3568617" y="1196833"/>
                <a:chExt cx="365760" cy="1700434"/>
              </a:xfrm>
            </p:grpSpPr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D8E5BFEA-4167-E54A-8CD8-53D3DC5023E7}"/>
                    </a:ext>
                  </a:extLst>
                </p:cNvPr>
                <p:cNvSpPr txBox="1"/>
                <p:nvPr/>
              </p:nvSpPr>
              <p:spPr>
                <a:xfrm>
                  <a:off x="3568617" y="1196833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32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EFFAA71F-ED33-574C-A2F8-155179274F94}"/>
                    </a:ext>
                  </a:extLst>
                </p:cNvPr>
                <p:cNvSpPr txBox="1"/>
                <p:nvPr/>
              </p:nvSpPr>
              <p:spPr>
                <a:xfrm>
                  <a:off x="3568617" y="1486890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16</a:t>
                  </a:r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98495104-1C02-F34C-B99D-6BA303FF5E25}"/>
                    </a:ext>
                  </a:extLst>
                </p:cNvPr>
                <p:cNvSpPr txBox="1"/>
                <p:nvPr/>
              </p:nvSpPr>
              <p:spPr>
                <a:xfrm>
                  <a:off x="3568617" y="1786898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8</a:t>
                  </a: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7C4496AF-2FB9-084D-991F-4ECA2B8F74C8}"/>
                    </a:ext>
                  </a:extLst>
                </p:cNvPr>
                <p:cNvSpPr txBox="1"/>
                <p:nvPr/>
              </p:nvSpPr>
              <p:spPr>
                <a:xfrm>
                  <a:off x="3568617" y="2084734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DD55962B-7357-C84C-8298-9E8329DD0DB2}"/>
                    </a:ext>
                  </a:extLst>
                </p:cNvPr>
                <p:cNvSpPr txBox="1"/>
                <p:nvPr/>
              </p:nvSpPr>
              <p:spPr>
                <a:xfrm>
                  <a:off x="3568617" y="2366083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DD3CA7E2-ED24-EB44-AAEF-BB7387E6085F}"/>
                    </a:ext>
                  </a:extLst>
                </p:cNvPr>
                <p:cNvSpPr txBox="1"/>
                <p:nvPr/>
              </p:nvSpPr>
              <p:spPr>
                <a:xfrm>
                  <a:off x="3568617" y="2651046"/>
                  <a:ext cx="3657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000" b="1" dirty="0"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D933D545-1985-064A-BE57-FA2B6262584C}"/>
                  </a:ext>
                </a:extLst>
              </p:cNvPr>
              <p:cNvGrpSpPr/>
              <p:nvPr/>
            </p:nvGrpSpPr>
            <p:grpSpPr>
              <a:xfrm>
                <a:off x="2502374" y="2340308"/>
                <a:ext cx="1460781" cy="276999"/>
                <a:chOff x="2502374" y="2373074"/>
                <a:chExt cx="1460781" cy="276999"/>
              </a:xfrm>
            </p:grpSpPr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882D3461-FBDB-3D42-8424-AD1EB26E9000}"/>
                    </a:ext>
                  </a:extLst>
                </p:cNvPr>
                <p:cNvSpPr txBox="1"/>
                <p:nvPr/>
              </p:nvSpPr>
              <p:spPr>
                <a:xfrm>
                  <a:off x="2502374" y="2373074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79</a:t>
                  </a: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C73D73F-C52E-5749-AADA-98B2FAAD8461}"/>
                    </a:ext>
                  </a:extLst>
                </p:cNvPr>
                <p:cNvSpPr txBox="1"/>
                <p:nvPr/>
              </p:nvSpPr>
              <p:spPr>
                <a:xfrm>
                  <a:off x="2871587" y="2373074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80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0D93C56A-44CA-8D49-8018-D422877C45E9}"/>
                    </a:ext>
                  </a:extLst>
                </p:cNvPr>
                <p:cNvSpPr txBox="1"/>
                <p:nvPr/>
              </p:nvSpPr>
              <p:spPr>
                <a:xfrm>
                  <a:off x="3243971" y="2373074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81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76A44B1D-5243-8548-B83B-8CC93518B21A}"/>
                    </a:ext>
                  </a:extLst>
                </p:cNvPr>
                <p:cNvSpPr txBox="1"/>
                <p:nvPr/>
              </p:nvSpPr>
              <p:spPr>
                <a:xfrm>
                  <a:off x="3610437" y="2373074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82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5EB33CF6-976D-C240-A71F-DD24616059EE}"/>
                  </a:ext>
                </a:extLst>
              </p:cNvPr>
              <p:cNvGrpSpPr/>
              <p:nvPr/>
            </p:nvGrpSpPr>
            <p:grpSpPr>
              <a:xfrm>
                <a:off x="4384549" y="2340308"/>
                <a:ext cx="1088936" cy="276999"/>
                <a:chOff x="4146768" y="2949549"/>
                <a:chExt cx="1088936" cy="276999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29DF5DA-14D2-F24A-AD1F-FF9FB800C1D0}"/>
                    </a:ext>
                  </a:extLst>
                </p:cNvPr>
                <p:cNvSpPr txBox="1"/>
                <p:nvPr/>
              </p:nvSpPr>
              <p:spPr>
                <a:xfrm>
                  <a:off x="4146768" y="2949549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87</a:t>
                  </a:r>
                  <a:endParaRPr lang="en-US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941C77E0-2493-0449-9DEE-7BFB94D634A9}"/>
                    </a:ext>
                  </a:extLst>
                </p:cNvPr>
                <p:cNvSpPr txBox="1"/>
                <p:nvPr/>
              </p:nvSpPr>
              <p:spPr>
                <a:xfrm>
                  <a:off x="4515981" y="2949549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88</a:t>
                  </a: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D79AB53E-B17C-0A4F-8DEE-AFF0582CCBA3}"/>
                    </a:ext>
                  </a:extLst>
                </p:cNvPr>
                <p:cNvSpPr txBox="1"/>
                <p:nvPr/>
              </p:nvSpPr>
              <p:spPr>
                <a:xfrm>
                  <a:off x="4882986" y="2949549"/>
                  <a:ext cx="352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89</a:t>
                  </a:r>
                </a:p>
              </p:txBody>
            </p:sp>
          </p:grpSp>
        </p:grpSp>
      </p:grp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B15DA88-D25F-B044-9426-C810698E7A5C}"/>
              </a:ext>
            </a:extLst>
          </p:cNvPr>
          <p:cNvCxnSpPr/>
          <p:nvPr/>
        </p:nvCxnSpPr>
        <p:spPr>
          <a:xfrm>
            <a:off x="2306138" y="27169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7F10BAD-167F-C04B-B58E-DFCA97EECC75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423" b="37283"/>
          <a:stretch/>
        </p:blipFill>
        <p:spPr>
          <a:xfrm>
            <a:off x="533400" y="5849817"/>
            <a:ext cx="8413840" cy="630832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46FE3570-93BC-C14D-8C35-410606B1A3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044" t="3687" r="4273" b="8789"/>
          <a:stretch/>
        </p:blipFill>
        <p:spPr>
          <a:xfrm>
            <a:off x="6014400" y="4311867"/>
            <a:ext cx="2460236" cy="1465921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3B18FF95-B147-F043-A34D-CACE51B0C2E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145" t="3150" r="5164" b="9057"/>
          <a:stretch/>
        </p:blipFill>
        <p:spPr>
          <a:xfrm>
            <a:off x="3714964" y="4304194"/>
            <a:ext cx="1773179" cy="147252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804FB585-4473-454F-BC82-388440285F6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413" t="3419" r="4628" b="8788"/>
          <a:stretch/>
        </p:blipFill>
        <p:spPr>
          <a:xfrm>
            <a:off x="1502142" y="4304192"/>
            <a:ext cx="1779571" cy="1473723"/>
          </a:xfrm>
          <a:prstGeom prst="rect">
            <a:avLst/>
          </a:prstGeom>
        </p:spPr>
      </p:pic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BF7503C-0494-794D-AEDF-55EA5E46D808}"/>
              </a:ext>
            </a:extLst>
          </p:cNvPr>
          <p:cNvGrpSpPr/>
          <p:nvPr/>
        </p:nvGrpSpPr>
        <p:grpSpPr>
          <a:xfrm>
            <a:off x="1153798" y="4223314"/>
            <a:ext cx="473092" cy="1640738"/>
            <a:chOff x="2929609" y="1909052"/>
            <a:chExt cx="473092" cy="184413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B2B5EEEE-791B-664E-8870-06AE8C3472DC}"/>
                </a:ext>
              </a:extLst>
            </p:cNvPr>
            <p:cNvGrpSpPr/>
            <p:nvPr/>
          </p:nvGrpSpPr>
          <p:grpSpPr>
            <a:xfrm>
              <a:off x="2997200" y="1909052"/>
              <a:ext cx="368300" cy="1577380"/>
              <a:chOff x="2936240" y="1901432"/>
              <a:chExt cx="368300" cy="1577380"/>
            </a:xfrm>
          </p:grpSpPr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17BEEA42-FB64-9B46-B184-8AB866F0095E}"/>
                  </a:ext>
                </a:extLst>
              </p:cNvPr>
              <p:cNvSpPr txBox="1"/>
              <p:nvPr/>
            </p:nvSpPr>
            <p:spPr>
              <a:xfrm>
                <a:off x="2936240" y="1901432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3.2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5B3963E2-34AF-9A4F-940C-E4E8C6A043BE}"/>
                  </a:ext>
                </a:extLst>
              </p:cNvPr>
              <p:cNvSpPr txBox="1"/>
              <p:nvPr/>
            </p:nvSpPr>
            <p:spPr>
              <a:xfrm>
                <a:off x="2936240" y="2175932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1.6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2A159C3E-DB90-2143-8133-74BC979598B5}"/>
                  </a:ext>
                </a:extLst>
              </p:cNvPr>
              <p:cNvSpPr txBox="1"/>
              <p:nvPr/>
            </p:nvSpPr>
            <p:spPr>
              <a:xfrm>
                <a:off x="2936240" y="2442340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0.8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0953FE8F-B278-AA4C-86B3-818B2924E6F3}"/>
                  </a:ext>
                </a:extLst>
              </p:cNvPr>
              <p:cNvSpPr txBox="1"/>
              <p:nvPr/>
            </p:nvSpPr>
            <p:spPr>
              <a:xfrm>
                <a:off x="2936240" y="2693564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0.4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EDE8F96-2782-DB49-9C87-C533AD011ACB}"/>
                  </a:ext>
                </a:extLst>
              </p:cNvPr>
              <p:cNvSpPr txBox="1"/>
              <p:nvPr/>
            </p:nvSpPr>
            <p:spPr>
              <a:xfrm>
                <a:off x="2936240" y="2967751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0.2</a:t>
                </a: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32EEC659-B583-4B44-9AAC-E6650E375D3C}"/>
                  </a:ext>
                </a:extLst>
              </p:cNvPr>
              <p:cNvSpPr txBox="1"/>
              <p:nvPr/>
            </p:nvSpPr>
            <p:spPr>
              <a:xfrm>
                <a:off x="2938780" y="3232591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0.1</a:t>
                </a:r>
              </a:p>
            </p:txBody>
          </p:sp>
        </p:grp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9F742BA5-0F92-9947-8591-E2A814942AC5}"/>
                </a:ext>
              </a:extLst>
            </p:cNvPr>
            <p:cNvSpPr txBox="1"/>
            <p:nvPr/>
          </p:nvSpPr>
          <p:spPr>
            <a:xfrm>
              <a:off x="2929609" y="3506966"/>
              <a:ext cx="473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>
                  <a:latin typeface="Arial" charset="0"/>
                  <a:ea typeface="Arial" charset="0"/>
                  <a:cs typeface="Arial" charset="0"/>
                </a:rPr>
                <a:t>0.05</a:t>
              </a:r>
              <a:endParaRPr lang="en-US" sz="1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B778CC8-37EA-B845-8ED5-B8627AAB10FA}"/>
              </a:ext>
            </a:extLst>
          </p:cNvPr>
          <p:cNvGrpSpPr/>
          <p:nvPr/>
        </p:nvGrpSpPr>
        <p:grpSpPr>
          <a:xfrm>
            <a:off x="3370049" y="4224453"/>
            <a:ext cx="473092" cy="1633063"/>
            <a:chOff x="2929609" y="1900426"/>
            <a:chExt cx="473092" cy="1835509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13369371-5FC6-1148-8A75-4DC6515D28DA}"/>
                </a:ext>
              </a:extLst>
            </p:cNvPr>
            <p:cNvGrpSpPr/>
            <p:nvPr/>
          </p:nvGrpSpPr>
          <p:grpSpPr>
            <a:xfrm>
              <a:off x="2997200" y="1900426"/>
              <a:ext cx="368300" cy="1580778"/>
              <a:chOff x="2936240" y="1892806"/>
              <a:chExt cx="368300" cy="1580778"/>
            </a:xfrm>
          </p:grpSpPr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67117F13-C3DE-8440-9841-B33138E6A166}"/>
                  </a:ext>
                </a:extLst>
              </p:cNvPr>
              <p:cNvSpPr txBox="1"/>
              <p:nvPr/>
            </p:nvSpPr>
            <p:spPr>
              <a:xfrm>
                <a:off x="2936240" y="1892806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3.2</a:t>
                </a: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F1BAEDDF-FC58-774A-8109-C04993587D20}"/>
                  </a:ext>
                </a:extLst>
              </p:cNvPr>
              <p:cNvSpPr txBox="1"/>
              <p:nvPr/>
            </p:nvSpPr>
            <p:spPr>
              <a:xfrm>
                <a:off x="2936240" y="2167306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1.6</a:t>
                </a: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5103E270-DE11-FF45-9DA9-C7AC06BACBB2}"/>
                  </a:ext>
                </a:extLst>
              </p:cNvPr>
              <p:cNvSpPr txBox="1"/>
              <p:nvPr/>
            </p:nvSpPr>
            <p:spPr>
              <a:xfrm>
                <a:off x="2936240" y="2433714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0.8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498199CD-0625-3A4C-AE5D-197937D85265}"/>
                  </a:ext>
                </a:extLst>
              </p:cNvPr>
              <p:cNvSpPr txBox="1"/>
              <p:nvPr/>
            </p:nvSpPr>
            <p:spPr>
              <a:xfrm>
                <a:off x="2936240" y="2684938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0.4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E48A1132-ACB9-2243-A055-664FC48978D2}"/>
                  </a:ext>
                </a:extLst>
              </p:cNvPr>
              <p:cNvSpPr txBox="1"/>
              <p:nvPr/>
            </p:nvSpPr>
            <p:spPr>
              <a:xfrm>
                <a:off x="2936240" y="2954507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0.2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152CBA2-80DC-6544-AFB1-903A08B4956A}"/>
                  </a:ext>
                </a:extLst>
              </p:cNvPr>
              <p:cNvSpPr txBox="1"/>
              <p:nvPr/>
            </p:nvSpPr>
            <p:spPr>
              <a:xfrm>
                <a:off x="2938780" y="3227363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0.1</a:t>
                </a:r>
              </a:p>
            </p:txBody>
          </p:sp>
        </p:grp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8DC88BB-277B-414D-B157-CAD7FD86238D}"/>
                </a:ext>
              </a:extLst>
            </p:cNvPr>
            <p:cNvSpPr txBox="1"/>
            <p:nvPr/>
          </p:nvSpPr>
          <p:spPr>
            <a:xfrm>
              <a:off x="2929609" y="3489714"/>
              <a:ext cx="473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charset="0"/>
                  <a:ea typeface="Arial" charset="0"/>
                  <a:cs typeface="Arial" charset="0"/>
                </a:rPr>
                <a:t>0.05</a:t>
              </a: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FCB6F76-3B55-7040-BC7D-129ECA6F16C9}"/>
              </a:ext>
            </a:extLst>
          </p:cNvPr>
          <p:cNvGrpSpPr/>
          <p:nvPr/>
        </p:nvGrpSpPr>
        <p:grpSpPr>
          <a:xfrm>
            <a:off x="5667986" y="4224023"/>
            <a:ext cx="473092" cy="1633063"/>
            <a:chOff x="2929609" y="1883174"/>
            <a:chExt cx="473092" cy="1835509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375FE7-4F8C-314D-86E7-9EB5E16568CE}"/>
                </a:ext>
              </a:extLst>
            </p:cNvPr>
            <p:cNvGrpSpPr/>
            <p:nvPr/>
          </p:nvGrpSpPr>
          <p:grpSpPr>
            <a:xfrm>
              <a:off x="2997200" y="1883174"/>
              <a:ext cx="368300" cy="1580778"/>
              <a:chOff x="2936240" y="1875554"/>
              <a:chExt cx="368300" cy="1580778"/>
            </a:xfrm>
          </p:grpSpPr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FBF22733-F9DE-724C-8BD1-A244590FEAD3}"/>
                  </a:ext>
                </a:extLst>
              </p:cNvPr>
              <p:cNvSpPr txBox="1"/>
              <p:nvPr/>
            </p:nvSpPr>
            <p:spPr>
              <a:xfrm>
                <a:off x="2936240" y="1875554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3.2</a:t>
                </a: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13F0CA1F-B308-634B-8586-615B1215741B}"/>
                  </a:ext>
                </a:extLst>
              </p:cNvPr>
              <p:cNvSpPr txBox="1"/>
              <p:nvPr/>
            </p:nvSpPr>
            <p:spPr>
              <a:xfrm>
                <a:off x="2936240" y="2150054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1.6</a:t>
                </a: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A9C732E-902A-4848-A6D6-BFF3EAA9566D}"/>
                  </a:ext>
                </a:extLst>
              </p:cNvPr>
              <p:cNvSpPr txBox="1"/>
              <p:nvPr/>
            </p:nvSpPr>
            <p:spPr>
              <a:xfrm>
                <a:off x="2936240" y="2416462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0.8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F2FFA822-701E-F54C-83A8-3915AD10C5D9}"/>
                  </a:ext>
                </a:extLst>
              </p:cNvPr>
              <p:cNvSpPr txBox="1"/>
              <p:nvPr/>
            </p:nvSpPr>
            <p:spPr>
              <a:xfrm>
                <a:off x="2936240" y="2667686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0.4</a:t>
                </a: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C44171B2-3166-EF40-9A80-0BA80C344E31}"/>
                  </a:ext>
                </a:extLst>
              </p:cNvPr>
              <p:cNvSpPr txBox="1"/>
              <p:nvPr/>
            </p:nvSpPr>
            <p:spPr>
              <a:xfrm>
                <a:off x="2936240" y="2937255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0.2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09A6DA9B-026E-8D4C-AEB2-94FF1D0415BB}"/>
                  </a:ext>
                </a:extLst>
              </p:cNvPr>
              <p:cNvSpPr txBox="1"/>
              <p:nvPr/>
            </p:nvSpPr>
            <p:spPr>
              <a:xfrm>
                <a:off x="2938780" y="3210111"/>
                <a:ext cx="365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charset="0"/>
                    <a:ea typeface="Arial" charset="0"/>
                    <a:cs typeface="Arial" charset="0"/>
                  </a:rPr>
                  <a:t>0.1</a:t>
                </a:r>
              </a:p>
            </p:txBody>
          </p:sp>
        </p:grp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4AA82CF-0EAB-7840-8A25-8355DC10BC23}"/>
                </a:ext>
              </a:extLst>
            </p:cNvPr>
            <p:cNvSpPr txBox="1"/>
            <p:nvPr/>
          </p:nvSpPr>
          <p:spPr>
            <a:xfrm>
              <a:off x="2929609" y="3472462"/>
              <a:ext cx="473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charset="0"/>
                  <a:ea typeface="Arial" charset="0"/>
                  <a:cs typeface="Arial" charset="0"/>
                </a:rPr>
                <a:t>0.05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578EBF2-2F72-2147-8AB4-F63858E6A6FA}"/>
              </a:ext>
            </a:extLst>
          </p:cNvPr>
          <p:cNvSpPr txBox="1"/>
          <p:nvPr/>
        </p:nvSpPr>
        <p:spPr>
          <a:xfrm>
            <a:off x="593769" y="3973695"/>
            <a:ext cx="40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16BC925-AC17-064B-A7A9-D46542AE3DA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459" t="-1" b="75748"/>
          <a:stretch/>
        </p:blipFill>
        <p:spPr>
          <a:xfrm>
            <a:off x="1313096" y="5778323"/>
            <a:ext cx="7634978" cy="243939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B2A4AEC-9638-BF48-AA1C-8033854DCDB6}"/>
              </a:ext>
            </a:extLst>
          </p:cNvPr>
          <p:cNvSpPr/>
          <p:nvPr/>
        </p:nvSpPr>
        <p:spPr>
          <a:xfrm>
            <a:off x="4111965" y="4229909"/>
            <a:ext cx="1017707" cy="182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C81169-0516-0049-83EB-CC55727AA7B7}"/>
              </a:ext>
            </a:extLst>
          </p:cNvPr>
          <p:cNvGrpSpPr/>
          <p:nvPr/>
        </p:nvGrpSpPr>
        <p:grpSpPr>
          <a:xfrm>
            <a:off x="1595406" y="4142972"/>
            <a:ext cx="1309236" cy="292388"/>
            <a:chOff x="1973790" y="4115011"/>
            <a:chExt cx="1309236" cy="29238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5C5983-96C8-574F-BD94-6BFE85C327D5}"/>
                </a:ext>
              </a:extLst>
            </p:cNvPr>
            <p:cNvSpPr/>
            <p:nvPr/>
          </p:nvSpPr>
          <p:spPr>
            <a:xfrm>
              <a:off x="1973790" y="4170416"/>
              <a:ext cx="1017707" cy="182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E33AA4-D740-8341-B21E-356828D2E73E}"/>
                </a:ext>
              </a:extLst>
            </p:cNvPr>
            <p:cNvSpPr txBox="1"/>
            <p:nvPr/>
          </p:nvSpPr>
          <p:spPr>
            <a:xfrm>
              <a:off x="2060796" y="4115011"/>
              <a:ext cx="12222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48 (ES57)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826BBFB0-6863-8E46-AA81-FDD0E4A5CDB9}"/>
              </a:ext>
            </a:extLst>
          </p:cNvPr>
          <p:cNvSpPr txBox="1"/>
          <p:nvPr/>
        </p:nvSpPr>
        <p:spPr>
          <a:xfrm>
            <a:off x="4196725" y="4174504"/>
            <a:ext cx="1222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80 (ES46)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535AA1E-9016-C647-ABAC-7CFE409FB9F1}"/>
              </a:ext>
            </a:extLst>
          </p:cNvPr>
          <p:cNvGrpSpPr/>
          <p:nvPr/>
        </p:nvGrpSpPr>
        <p:grpSpPr>
          <a:xfrm>
            <a:off x="6668356" y="4174504"/>
            <a:ext cx="1310695" cy="292388"/>
            <a:chOff x="6242674" y="4115011"/>
            <a:chExt cx="1310695" cy="29238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335303-29AB-6F49-AB2C-FB31EED6C20C}"/>
                </a:ext>
              </a:extLst>
            </p:cNvPr>
            <p:cNvSpPr/>
            <p:nvPr/>
          </p:nvSpPr>
          <p:spPr>
            <a:xfrm>
              <a:off x="6242674" y="4170416"/>
              <a:ext cx="1017707" cy="182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1C1CF4D-9E45-AA40-AC5E-DFD91BF51E43}"/>
                </a:ext>
              </a:extLst>
            </p:cNvPr>
            <p:cNvSpPr txBox="1"/>
            <p:nvPr/>
          </p:nvSpPr>
          <p:spPr>
            <a:xfrm>
              <a:off x="6331139" y="4115011"/>
              <a:ext cx="12222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88 (ES39)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FC2069E-C1C0-5541-B59A-94B9204D4693}"/>
              </a:ext>
            </a:extLst>
          </p:cNvPr>
          <p:cNvSpPr txBox="1"/>
          <p:nvPr/>
        </p:nvSpPr>
        <p:spPr>
          <a:xfrm>
            <a:off x="8422058" y="6480649"/>
            <a:ext cx="80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Fig. S7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90837BA-20C9-D14C-BF19-731195769CD8}"/>
              </a:ext>
            </a:extLst>
          </p:cNvPr>
          <p:cNvSpPr txBox="1"/>
          <p:nvPr/>
        </p:nvSpPr>
        <p:spPr>
          <a:xfrm rot="16200000">
            <a:off x="-453128" y="4853625"/>
            <a:ext cx="243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RELATIVE TO  –TET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5F1D3-19C2-4D48-A627-8538EE14BB91}"/>
              </a:ext>
            </a:extLst>
          </p:cNvPr>
          <p:cNvSpPr txBox="1"/>
          <p:nvPr/>
        </p:nvSpPr>
        <p:spPr>
          <a:xfrm rot="16200000">
            <a:off x="60805" y="6100939"/>
            <a:ext cx="805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-TET (%)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49FA8-EA73-1C4C-A7C9-7E6EB1BBAE2B}"/>
              </a:ext>
            </a:extLst>
          </p:cNvPr>
          <p:cNvGrpSpPr/>
          <p:nvPr/>
        </p:nvGrpSpPr>
        <p:grpSpPr>
          <a:xfrm>
            <a:off x="854806" y="4702800"/>
            <a:ext cx="507801" cy="215444"/>
            <a:chOff x="284580" y="921397"/>
            <a:chExt cx="507801" cy="215444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7B07B20-D8D5-4F44-AFA9-5C06AF0E573D}"/>
                </a:ext>
              </a:extLst>
            </p:cNvPr>
            <p:cNvSpPr txBox="1"/>
            <p:nvPr/>
          </p:nvSpPr>
          <p:spPr>
            <a:xfrm>
              <a:off x="284580" y="921397"/>
              <a:ext cx="5078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   1.0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0BBD550-87E7-D548-B096-E94CCB4D65D1}"/>
                </a:ext>
              </a:extLst>
            </p:cNvPr>
            <p:cNvCxnSpPr/>
            <p:nvPr/>
          </p:nvCxnSpPr>
          <p:spPr>
            <a:xfrm>
              <a:off x="446693" y="959006"/>
              <a:ext cx="334536" cy="0"/>
            </a:xfrm>
            <a:prstGeom prst="line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TextBox 268">
            <a:extLst>
              <a:ext uri="{FF2B5EF4-FFF2-40B4-BE49-F238E27FC236}">
                <a16:creationId xmlns:a16="http://schemas.microsoft.com/office/drawing/2014/main" id="{F0130DA9-4086-5542-B67B-726F5ED00A5A}"/>
              </a:ext>
            </a:extLst>
          </p:cNvPr>
          <p:cNvSpPr txBox="1"/>
          <p:nvPr/>
        </p:nvSpPr>
        <p:spPr>
          <a:xfrm>
            <a:off x="864034" y="4842671"/>
            <a:ext cx="50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 -TET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DDDD8F9F-0C19-AD46-AA6B-95F453F7516F}"/>
              </a:ext>
            </a:extLst>
          </p:cNvPr>
          <p:cNvSpPr txBox="1"/>
          <p:nvPr/>
        </p:nvSpPr>
        <p:spPr>
          <a:xfrm>
            <a:off x="1567211" y="1982206"/>
            <a:ext cx="5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T-str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69EA2783-300D-2146-B6B0-E97F5A6B42DC}"/>
              </a:ext>
            </a:extLst>
          </p:cNvPr>
          <p:cNvSpPr txBox="1"/>
          <p:nvPr/>
        </p:nvSpPr>
        <p:spPr>
          <a:xfrm>
            <a:off x="1472901" y="3824915"/>
            <a:ext cx="514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T.str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FDB9BCD7-FCAA-7542-9A92-E36831DCEBD0}"/>
              </a:ext>
            </a:extLst>
          </p:cNvPr>
          <p:cNvSpPr txBox="1"/>
          <p:nvPr/>
        </p:nvSpPr>
        <p:spPr>
          <a:xfrm>
            <a:off x="512401" y="5812845"/>
            <a:ext cx="1130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T-NUMBER</a:t>
            </a:r>
          </a:p>
        </p:txBody>
      </p:sp>
    </p:spTree>
    <p:extLst>
      <p:ext uri="{BB962C8B-B14F-4D97-AF65-F5344CB8AC3E}">
        <p14:creationId xmlns:p14="http://schemas.microsoft.com/office/powerpoint/2010/main" val="197086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639BBF-682C-0C49-87DE-CF2C4AF6F066}"/>
              </a:ext>
            </a:extLst>
          </p:cNvPr>
          <p:cNvSpPr/>
          <p:nvPr/>
        </p:nvSpPr>
        <p:spPr>
          <a:xfrm>
            <a:off x="782396" y="812120"/>
            <a:ext cx="7837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ACGGCGGGAAA</a:t>
            </a:r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uu</a:t>
            </a:r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A</a:t>
            </a:r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u</a:t>
            </a:r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CA</a:t>
            </a:r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u</a:t>
            </a:r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CCCAuUUUUUAuuGuuGAuGuuuuuuGAuuuuuuuUAuuuuAuuuuuGuuuuuuuuuuuuAuGGuGuuuuuuGuuAuuGAuu</a:t>
            </a:r>
          </a:p>
          <a:p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ACGGCGGGAAA--A-CA-CCCA-UUUUUA--G--GA-G------GA-------UA----A-----G------------A-GG-G------G--A--GA--</a:t>
            </a:r>
          </a:p>
          <a:p>
            <a:endParaRPr lang="en-US" sz="1000" dirty="0">
              <a:effectLst/>
              <a:latin typeface="Courier" charset="0"/>
              <a:ea typeface="Calibri" charset="0"/>
              <a:cs typeface="Times New Roman" charset="0"/>
            </a:endParaRPr>
          </a:p>
          <a:p>
            <a:endParaRPr lang="en-US" sz="1000" dirty="0">
              <a:latin typeface="Courier" charset="0"/>
              <a:ea typeface="Calibri" charset="0"/>
              <a:cs typeface="Times New Roman" charset="0"/>
            </a:endParaRPr>
          </a:p>
          <a:p>
            <a:endParaRPr lang="en-US" sz="1000" dirty="0">
              <a:effectLst/>
              <a:latin typeface="Courier" charset="0"/>
              <a:ea typeface="Calibri" charset="0"/>
              <a:cs typeface="Times New Roman" charset="0"/>
            </a:endParaRPr>
          </a:p>
          <a:p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uAuuuuAuuuAuuuuuGuGuuuuGuuuuuGuuuAuuAuuuuAUGuGuuuuuAuAuUUGuuGGAuuuAuUUGCC***</a:t>
            </a:r>
            <a:r>
              <a:rPr lang="en-US" sz="1000" dirty="0" err="1">
                <a:effectLst/>
                <a:latin typeface="Courier" charset="0"/>
                <a:ea typeface="Calibri" charset="0"/>
                <a:cs typeface="Times New Roman" charset="0"/>
              </a:rPr>
              <a:t>GCCAuAuuAC</a:t>
            </a:r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****</a:t>
            </a:r>
            <a:r>
              <a:rPr lang="en-US" sz="1000" dirty="0" err="1">
                <a:effectLst/>
                <a:latin typeface="Courier" charset="0"/>
                <a:ea typeface="Calibri" charset="0"/>
                <a:cs typeface="Times New Roman" charset="0"/>
              </a:rPr>
              <a:t>AGuuAuuuAu</a:t>
            </a:r>
            <a:endParaRPr lang="en-US" sz="1000" dirty="0">
              <a:effectLst/>
              <a:latin typeface="Courier" charset="0"/>
              <a:ea typeface="Calibri" charset="0"/>
              <a:cs typeface="Times New Roman" charset="0"/>
            </a:endParaRPr>
          </a:p>
          <a:p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-A----A---A-----G-G----G-----G---A--A----AUG-G-----A-A-UUG--GGA---A-UUGCCUUUGCCA-A--ACUUUUAG--A---A-</a:t>
            </a:r>
          </a:p>
          <a:p>
            <a:endParaRPr lang="en-US" sz="1000" dirty="0">
              <a:effectLst/>
              <a:latin typeface="Courier" charset="0"/>
              <a:ea typeface="Calibri" charset="0"/>
              <a:cs typeface="Times New Roman" charset="0"/>
            </a:endParaRPr>
          </a:p>
          <a:p>
            <a:endParaRPr lang="en-US" sz="1000" dirty="0">
              <a:latin typeface="Courier" charset="0"/>
              <a:ea typeface="Calibri" charset="0"/>
              <a:cs typeface="Times New Roman" charset="0"/>
            </a:endParaRPr>
          </a:p>
          <a:p>
            <a:endParaRPr lang="en-US" sz="1000" dirty="0">
              <a:effectLst/>
              <a:latin typeface="Courier" charset="0"/>
              <a:ea typeface="Calibri" charset="0"/>
              <a:cs typeface="Times New Roman" charset="0"/>
            </a:endParaRPr>
          </a:p>
          <a:p>
            <a:r>
              <a:rPr lang="en-US" sz="1000" dirty="0" err="1">
                <a:effectLst/>
                <a:latin typeface="Courier" charset="0"/>
                <a:ea typeface="Calibri" charset="0"/>
                <a:cs typeface="Times New Roman" charset="0"/>
              </a:rPr>
              <a:t>uuuuuGuAAuAuGAuuuuGCAGuuGAuAAuGG</a:t>
            </a:r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**AuuuuuuGuuGuuuuuGuuGuuuGuuuAGuuuuGuAuuuuGAuuuGAAGuuAuuAuAuuGuuGu</a:t>
            </a:r>
          </a:p>
          <a:p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-----G-AA-A-GA----GCAG--GA-AA-GGUUA------G--G-----G--G---G---AG----G-A----GA---GAAG--A--A-A--G--G-</a:t>
            </a:r>
          </a:p>
          <a:p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 </a:t>
            </a:r>
          </a:p>
          <a:p>
            <a:endParaRPr lang="en-US" sz="1000" dirty="0">
              <a:effectLst/>
              <a:latin typeface="Courier" charset="0"/>
              <a:ea typeface="Calibri" charset="0"/>
              <a:cs typeface="Times New Roman" charset="0"/>
            </a:endParaRPr>
          </a:p>
          <a:p>
            <a:endParaRPr lang="en-US" sz="1000" dirty="0">
              <a:effectLst/>
              <a:latin typeface="Courier" charset="0"/>
              <a:ea typeface="Calibri" charset="0"/>
              <a:cs typeface="Times New Roman" charset="0"/>
            </a:endParaRPr>
          </a:p>
          <a:p>
            <a:r>
              <a:rPr lang="en-US" sz="1000" dirty="0" err="1">
                <a:effectLst/>
                <a:latin typeface="Courier" charset="0"/>
                <a:ea typeface="Calibri" charset="0"/>
                <a:cs typeface="Times New Roman" charset="0"/>
              </a:rPr>
              <a:t>GAAAuuG</a:t>
            </a:r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**</a:t>
            </a:r>
            <a:r>
              <a:rPr lang="en-US" sz="1000" dirty="0" err="1">
                <a:effectLst/>
                <a:latin typeface="Courier" charset="0"/>
                <a:ea typeface="Calibri" charset="0"/>
                <a:cs typeface="Times New Roman" charset="0"/>
              </a:rPr>
              <a:t>GuuuUGuuA</a:t>
            </a:r>
            <a:r>
              <a:rPr lang="en-US" sz="1000" dirty="0">
                <a:effectLst/>
                <a:latin typeface="Courier" charset="0"/>
                <a:ea typeface="Calibri" charset="0"/>
                <a:cs typeface="Times New Roman" charset="0"/>
              </a:rPr>
              <a:t>**UUGGAGUUAUAGAAUAAGAUCAAAUAAGAAAA</a:t>
            </a:r>
          </a:p>
          <a:p>
            <a:r>
              <a:rPr lang="en-US" sz="1000" dirty="0">
                <a:latin typeface="Courier" charset="0"/>
                <a:ea typeface="Calibri" charset="0"/>
                <a:cs typeface="Times New Roman" charset="0"/>
              </a:rPr>
              <a:t>GAAA--GUUG---UG--AUUUUGGAGUUAUAGAAUAAGAUCAAAUAAGAAAA</a:t>
            </a:r>
            <a:endParaRPr lang="en-US" sz="1000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sz="1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C4F8A2-CD23-EA4E-8843-6B6A86A00A5A}"/>
              </a:ext>
            </a:extLst>
          </p:cNvPr>
          <p:cNvSpPr txBox="1"/>
          <p:nvPr/>
        </p:nvSpPr>
        <p:spPr>
          <a:xfrm>
            <a:off x="2414384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B9ACBD-4E77-014E-A20D-ED1797FF027F}"/>
              </a:ext>
            </a:extLst>
          </p:cNvPr>
          <p:cNvSpPr txBox="1"/>
          <p:nvPr/>
        </p:nvSpPr>
        <p:spPr>
          <a:xfrm>
            <a:off x="2979741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F94EEC-5511-3742-83ED-6F035844FF90}"/>
              </a:ext>
            </a:extLst>
          </p:cNvPr>
          <p:cNvSpPr txBox="1"/>
          <p:nvPr/>
        </p:nvSpPr>
        <p:spPr>
          <a:xfrm>
            <a:off x="3214917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23F41E-6DB0-3D44-8BF2-C0C3AED01547}"/>
              </a:ext>
            </a:extLst>
          </p:cNvPr>
          <p:cNvSpPr txBox="1"/>
          <p:nvPr/>
        </p:nvSpPr>
        <p:spPr>
          <a:xfrm>
            <a:off x="3481354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B390C-17E0-7E43-BF28-618790E15EAD}"/>
              </a:ext>
            </a:extLst>
          </p:cNvPr>
          <p:cNvSpPr txBox="1"/>
          <p:nvPr/>
        </p:nvSpPr>
        <p:spPr>
          <a:xfrm>
            <a:off x="3820989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262FA6-6113-4D4F-A74E-CB76CC05A0C9}"/>
              </a:ext>
            </a:extLst>
          </p:cNvPr>
          <p:cNvSpPr txBox="1"/>
          <p:nvPr/>
        </p:nvSpPr>
        <p:spPr>
          <a:xfrm>
            <a:off x="4508026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335A1-5A34-CD4A-84B8-0A1FD47D775C}"/>
              </a:ext>
            </a:extLst>
          </p:cNvPr>
          <p:cNvSpPr txBox="1"/>
          <p:nvPr/>
        </p:nvSpPr>
        <p:spPr>
          <a:xfrm>
            <a:off x="5043717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7F7004-909B-9548-BE35-4F077FE05A7F}"/>
              </a:ext>
            </a:extLst>
          </p:cNvPr>
          <p:cNvSpPr txBox="1"/>
          <p:nvPr/>
        </p:nvSpPr>
        <p:spPr>
          <a:xfrm>
            <a:off x="5456504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302386-1820-FB42-9483-3B8319D2F44A}"/>
              </a:ext>
            </a:extLst>
          </p:cNvPr>
          <p:cNvSpPr txBox="1"/>
          <p:nvPr/>
        </p:nvSpPr>
        <p:spPr>
          <a:xfrm>
            <a:off x="6185434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FF985D-53BD-0E4B-A899-923B5FD96273}"/>
              </a:ext>
            </a:extLst>
          </p:cNvPr>
          <p:cNvSpPr txBox="1"/>
          <p:nvPr/>
        </p:nvSpPr>
        <p:spPr>
          <a:xfrm>
            <a:off x="6760154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98FBBD-CC66-A240-9D6F-BF6E7B465437}"/>
              </a:ext>
            </a:extLst>
          </p:cNvPr>
          <p:cNvSpPr txBox="1"/>
          <p:nvPr/>
        </p:nvSpPr>
        <p:spPr>
          <a:xfrm>
            <a:off x="6990061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1500A-CC11-1B47-BFAC-BC1F22606153}"/>
              </a:ext>
            </a:extLst>
          </p:cNvPr>
          <p:cNvSpPr txBox="1"/>
          <p:nvPr/>
        </p:nvSpPr>
        <p:spPr>
          <a:xfrm>
            <a:off x="7327105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049978-D419-B543-AE75-1D59F13CE9C3}"/>
              </a:ext>
            </a:extLst>
          </p:cNvPr>
          <p:cNvSpPr txBox="1"/>
          <p:nvPr/>
        </p:nvSpPr>
        <p:spPr>
          <a:xfrm>
            <a:off x="7709019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5C9C1-2AD9-094E-9BBA-62F9859F030C}"/>
              </a:ext>
            </a:extLst>
          </p:cNvPr>
          <p:cNvSpPr txBox="1"/>
          <p:nvPr/>
        </p:nvSpPr>
        <p:spPr>
          <a:xfrm>
            <a:off x="7937381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412F71-E96B-BE4D-9A86-637D3DA4BEEB}"/>
              </a:ext>
            </a:extLst>
          </p:cNvPr>
          <p:cNvSpPr txBox="1"/>
          <p:nvPr/>
        </p:nvSpPr>
        <p:spPr>
          <a:xfrm>
            <a:off x="8257135" y="66942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31FE4A-C057-244B-8FD8-EBB3900024A1}"/>
              </a:ext>
            </a:extLst>
          </p:cNvPr>
          <p:cNvSpPr txBox="1"/>
          <p:nvPr/>
        </p:nvSpPr>
        <p:spPr>
          <a:xfrm>
            <a:off x="1200378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620745-1675-5648-9846-FC0F60C6D2B0}"/>
              </a:ext>
            </a:extLst>
          </p:cNvPr>
          <p:cNvSpPr txBox="1"/>
          <p:nvPr/>
        </p:nvSpPr>
        <p:spPr>
          <a:xfrm>
            <a:off x="1001084" y="1438777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52       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722F32-C022-2C4F-B080-A4D1F3337DC0}"/>
              </a:ext>
            </a:extLst>
          </p:cNvPr>
          <p:cNvSpPr txBox="1"/>
          <p:nvPr/>
        </p:nvSpPr>
        <p:spPr>
          <a:xfrm>
            <a:off x="1344962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418D7B-A4F6-3F43-901A-117060BC9579}"/>
              </a:ext>
            </a:extLst>
          </p:cNvPr>
          <p:cNvSpPr txBox="1"/>
          <p:nvPr/>
        </p:nvSpPr>
        <p:spPr>
          <a:xfrm>
            <a:off x="1727916" y="1438777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2A4BA-A108-8140-94CD-5650769B1AED}"/>
              </a:ext>
            </a:extLst>
          </p:cNvPr>
          <p:cNvSpPr txBox="1"/>
          <p:nvPr/>
        </p:nvSpPr>
        <p:spPr>
          <a:xfrm>
            <a:off x="2040532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14D3DF-C421-BB4E-BD3F-FFF9C51C0262}"/>
              </a:ext>
            </a:extLst>
          </p:cNvPr>
          <p:cNvSpPr txBox="1"/>
          <p:nvPr/>
        </p:nvSpPr>
        <p:spPr>
          <a:xfrm>
            <a:off x="2298440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72516D-998C-E245-B52F-0EE2A2AD50D7}"/>
              </a:ext>
            </a:extLst>
          </p:cNvPr>
          <p:cNvSpPr txBox="1"/>
          <p:nvPr/>
        </p:nvSpPr>
        <p:spPr>
          <a:xfrm>
            <a:off x="2712654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C7F70-3966-D149-AC40-FD008E102FCD}"/>
              </a:ext>
            </a:extLst>
          </p:cNvPr>
          <p:cNvSpPr txBox="1"/>
          <p:nvPr/>
        </p:nvSpPr>
        <p:spPr>
          <a:xfrm>
            <a:off x="3095608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4BAB5A-A669-C949-B50F-0D4FE88C6DEB}"/>
              </a:ext>
            </a:extLst>
          </p:cNvPr>
          <p:cNvSpPr txBox="1"/>
          <p:nvPr/>
        </p:nvSpPr>
        <p:spPr>
          <a:xfrm>
            <a:off x="3369147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B548D7-AC4D-6B48-8BA7-363E62A1114E}"/>
              </a:ext>
            </a:extLst>
          </p:cNvPr>
          <p:cNvSpPr txBox="1"/>
          <p:nvPr/>
        </p:nvSpPr>
        <p:spPr>
          <a:xfrm>
            <a:off x="3673948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EB85F-1E66-D94C-9C7A-E16CB923F814}"/>
              </a:ext>
            </a:extLst>
          </p:cNvPr>
          <p:cNvSpPr txBox="1"/>
          <p:nvPr/>
        </p:nvSpPr>
        <p:spPr>
          <a:xfrm>
            <a:off x="4088162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B667BF-4BC2-2740-9BDE-E57A623D4E68}"/>
              </a:ext>
            </a:extLst>
          </p:cNvPr>
          <p:cNvSpPr txBox="1"/>
          <p:nvPr/>
        </p:nvSpPr>
        <p:spPr>
          <a:xfrm>
            <a:off x="4392963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FF4E4D-4E6C-9B4D-AE21-501F8407D06C}"/>
              </a:ext>
            </a:extLst>
          </p:cNvPr>
          <p:cNvSpPr txBox="1"/>
          <p:nvPr/>
        </p:nvSpPr>
        <p:spPr>
          <a:xfrm>
            <a:off x="4697762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1960E8-2B9D-0D40-A142-524DE2AD8EB0}"/>
              </a:ext>
            </a:extLst>
          </p:cNvPr>
          <p:cNvSpPr txBox="1"/>
          <p:nvPr/>
        </p:nvSpPr>
        <p:spPr>
          <a:xfrm>
            <a:off x="4932224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40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F4A73A-DE3B-344A-A9F6-EB2154A6E361}"/>
              </a:ext>
            </a:extLst>
          </p:cNvPr>
          <p:cNvSpPr txBox="1"/>
          <p:nvPr/>
        </p:nvSpPr>
        <p:spPr>
          <a:xfrm>
            <a:off x="5197947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72C702-ABE4-864F-9B17-F347BB35AD4B}"/>
              </a:ext>
            </a:extLst>
          </p:cNvPr>
          <p:cNvSpPr txBox="1"/>
          <p:nvPr/>
        </p:nvSpPr>
        <p:spPr>
          <a:xfrm>
            <a:off x="5612162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204BAB-7C7B-F442-B0C3-696756E3B49D}"/>
              </a:ext>
            </a:extLst>
          </p:cNvPr>
          <p:cNvSpPr txBox="1"/>
          <p:nvPr/>
        </p:nvSpPr>
        <p:spPr>
          <a:xfrm>
            <a:off x="5916962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7939C2-ABB5-CF42-9733-A2B8773618DF}"/>
              </a:ext>
            </a:extLst>
          </p:cNvPr>
          <p:cNvSpPr txBox="1"/>
          <p:nvPr/>
        </p:nvSpPr>
        <p:spPr>
          <a:xfrm>
            <a:off x="6370254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4BCCD9-A2E3-464A-A792-322FD31508E9}"/>
              </a:ext>
            </a:extLst>
          </p:cNvPr>
          <p:cNvSpPr txBox="1"/>
          <p:nvPr/>
        </p:nvSpPr>
        <p:spPr>
          <a:xfrm>
            <a:off x="6831362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1A8ECA-E918-2146-90C1-A679B512B2ED}"/>
              </a:ext>
            </a:extLst>
          </p:cNvPr>
          <p:cNvSpPr txBox="1"/>
          <p:nvPr/>
        </p:nvSpPr>
        <p:spPr>
          <a:xfrm>
            <a:off x="7026747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EC7DAA-8C99-AB44-A296-88B729F916E6}"/>
              </a:ext>
            </a:extLst>
          </p:cNvPr>
          <p:cNvSpPr txBox="1"/>
          <p:nvPr/>
        </p:nvSpPr>
        <p:spPr>
          <a:xfrm>
            <a:off x="7401884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22F259-9202-4241-A68E-4AB8D95DD60A}"/>
              </a:ext>
            </a:extLst>
          </p:cNvPr>
          <p:cNvSpPr txBox="1"/>
          <p:nvPr/>
        </p:nvSpPr>
        <p:spPr>
          <a:xfrm>
            <a:off x="7784839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C3D76F-D3CD-5B4D-9136-AD072C1DA126}"/>
              </a:ext>
            </a:extLst>
          </p:cNvPr>
          <p:cNvSpPr txBox="1"/>
          <p:nvPr/>
        </p:nvSpPr>
        <p:spPr>
          <a:xfrm>
            <a:off x="8055969" y="1434790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82BD43-F151-F546-B329-09B7EB7C4CA2}"/>
              </a:ext>
            </a:extLst>
          </p:cNvPr>
          <p:cNvSpPr txBox="1"/>
          <p:nvPr/>
        </p:nvSpPr>
        <p:spPr>
          <a:xfrm>
            <a:off x="883857" y="2202262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C1CE74-16E7-364F-9DC5-4A127C4B4432}"/>
              </a:ext>
            </a:extLst>
          </p:cNvPr>
          <p:cNvSpPr txBox="1"/>
          <p:nvPr/>
        </p:nvSpPr>
        <p:spPr>
          <a:xfrm>
            <a:off x="2446931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2FA6CF-5F01-E347-B78E-A8F7E6854B11}"/>
              </a:ext>
            </a:extLst>
          </p:cNvPr>
          <p:cNvSpPr txBox="1"/>
          <p:nvPr/>
        </p:nvSpPr>
        <p:spPr>
          <a:xfrm>
            <a:off x="1427023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EDEA66-6BBD-734C-B35F-BC196BE7F5B0}"/>
              </a:ext>
            </a:extLst>
          </p:cNvPr>
          <p:cNvSpPr txBox="1"/>
          <p:nvPr/>
        </p:nvSpPr>
        <p:spPr>
          <a:xfrm>
            <a:off x="1583331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15C90C-643C-AF4E-B009-A819255C3289}"/>
              </a:ext>
            </a:extLst>
          </p:cNvPr>
          <p:cNvSpPr txBox="1"/>
          <p:nvPr/>
        </p:nvSpPr>
        <p:spPr>
          <a:xfrm>
            <a:off x="1919393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5BA85D-403D-C744-A3EB-5265C2A349A9}"/>
              </a:ext>
            </a:extLst>
          </p:cNvPr>
          <p:cNvSpPr txBox="1"/>
          <p:nvPr/>
        </p:nvSpPr>
        <p:spPr>
          <a:xfrm>
            <a:off x="2720470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24BCCC-7ABC-B84C-B773-81566F6E1907}"/>
              </a:ext>
            </a:extLst>
          </p:cNvPr>
          <p:cNvSpPr txBox="1"/>
          <p:nvPr/>
        </p:nvSpPr>
        <p:spPr>
          <a:xfrm>
            <a:off x="2954932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9FCBFE-C19E-B945-9298-23FD170F1BB8}"/>
              </a:ext>
            </a:extLst>
          </p:cNvPr>
          <p:cNvSpPr txBox="1"/>
          <p:nvPr/>
        </p:nvSpPr>
        <p:spPr>
          <a:xfrm>
            <a:off x="3212840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2A0BA9-478F-E143-852A-B4624531287D}"/>
              </a:ext>
            </a:extLst>
          </p:cNvPr>
          <p:cNvSpPr txBox="1"/>
          <p:nvPr/>
        </p:nvSpPr>
        <p:spPr>
          <a:xfrm>
            <a:off x="3587980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35802A1-D49A-6147-8B20-79DE5AEABCB3}"/>
              </a:ext>
            </a:extLst>
          </p:cNvPr>
          <p:cNvSpPr txBox="1"/>
          <p:nvPr/>
        </p:nvSpPr>
        <p:spPr>
          <a:xfrm>
            <a:off x="3978747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2CA431-670F-804E-BAD1-484A76DD6F2B}"/>
              </a:ext>
            </a:extLst>
          </p:cNvPr>
          <p:cNvSpPr txBox="1"/>
          <p:nvPr/>
        </p:nvSpPr>
        <p:spPr>
          <a:xfrm>
            <a:off x="4322624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462350-A2C8-414E-9F3A-B2BDCB7598EE}"/>
              </a:ext>
            </a:extLst>
          </p:cNvPr>
          <p:cNvSpPr txBox="1"/>
          <p:nvPr/>
        </p:nvSpPr>
        <p:spPr>
          <a:xfrm>
            <a:off x="4666501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18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065A2E-62BE-E844-8A28-711CBC41A3C6}"/>
              </a:ext>
            </a:extLst>
          </p:cNvPr>
          <p:cNvSpPr txBox="1"/>
          <p:nvPr/>
        </p:nvSpPr>
        <p:spPr>
          <a:xfrm>
            <a:off x="4924408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A4A182-E66C-7147-BD33-CDB053A6030E}"/>
              </a:ext>
            </a:extLst>
          </p:cNvPr>
          <p:cNvSpPr txBox="1"/>
          <p:nvPr/>
        </p:nvSpPr>
        <p:spPr>
          <a:xfrm>
            <a:off x="5237023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94C78B-8E53-4D40-8D62-F60019851787}"/>
              </a:ext>
            </a:extLst>
          </p:cNvPr>
          <p:cNvSpPr txBox="1"/>
          <p:nvPr/>
        </p:nvSpPr>
        <p:spPr>
          <a:xfrm>
            <a:off x="5651239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078F04-7963-1A41-B716-DF9AEB1AAC8E}"/>
              </a:ext>
            </a:extLst>
          </p:cNvPr>
          <p:cNvSpPr txBox="1"/>
          <p:nvPr/>
        </p:nvSpPr>
        <p:spPr>
          <a:xfrm>
            <a:off x="1118316" y="2956681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>
                <a:latin typeface="Courier" charset="0"/>
                <a:ea typeface="Courier" charset="0"/>
                <a:cs typeface="Courier" charset="0"/>
              </a:rPr>
              <a:t>5</a:t>
            </a:r>
            <a:endParaRPr lang="en-US" sz="95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513897-B3EC-FB46-8E44-DC71B6BD9FED}"/>
              </a:ext>
            </a:extLst>
          </p:cNvPr>
          <p:cNvSpPr txBox="1"/>
          <p:nvPr/>
        </p:nvSpPr>
        <p:spPr>
          <a:xfrm>
            <a:off x="1344962" y="2956681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>
                <a:latin typeface="Courier" charset="0"/>
                <a:ea typeface="Courier" charset="0"/>
                <a:cs typeface="Courier" charset="0"/>
              </a:rPr>
              <a:t>4</a:t>
            </a:r>
            <a:endParaRPr lang="en-US" sz="95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F6D40B-D137-FB49-92A9-76B5175D57C2}"/>
              </a:ext>
            </a:extLst>
          </p:cNvPr>
          <p:cNvSpPr txBox="1"/>
          <p:nvPr/>
        </p:nvSpPr>
        <p:spPr>
          <a:xfrm>
            <a:off x="1649762" y="2956681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B0A44F-6ED9-2545-B4D5-52176859EF96}"/>
              </a:ext>
            </a:extLst>
          </p:cNvPr>
          <p:cNvSpPr txBox="1"/>
          <p:nvPr/>
        </p:nvSpPr>
        <p:spPr>
          <a:xfrm>
            <a:off x="1954563" y="2956681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>
                <a:latin typeface="Courier" charset="0"/>
                <a:ea typeface="Courier" charset="0"/>
                <a:cs typeface="Courier" charset="0"/>
              </a:rPr>
              <a:t>2</a:t>
            </a:r>
            <a:endParaRPr lang="en-US" sz="95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33823D-700E-7547-B97E-61928CA8C41B}"/>
              </a:ext>
            </a:extLst>
          </p:cNvPr>
          <p:cNvSpPr txBox="1"/>
          <p:nvPr/>
        </p:nvSpPr>
        <p:spPr>
          <a:xfrm>
            <a:off x="2181209" y="2956681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>
                <a:latin typeface="Courier" charset="0"/>
                <a:ea typeface="Courier" charset="0"/>
                <a:cs typeface="Courier" charset="0"/>
              </a:rPr>
              <a:t>1</a:t>
            </a:r>
            <a:endParaRPr lang="en-US" sz="95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1692B6-5FEC-C24A-91B1-BE3079EF7D12}"/>
              </a:ext>
            </a:extLst>
          </p:cNvPr>
          <p:cNvSpPr txBox="1"/>
          <p:nvPr/>
        </p:nvSpPr>
        <p:spPr>
          <a:xfrm>
            <a:off x="149892" y="652430"/>
            <a:ext cx="935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410CEB-9D66-E04F-8479-364F005054C7}"/>
              </a:ext>
            </a:extLst>
          </p:cNvPr>
          <p:cNvSpPr txBox="1"/>
          <p:nvPr/>
        </p:nvSpPr>
        <p:spPr>
          <a:xfrm>
            <a:off x="149892" y="812120"/>
            <a:ext cx="935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Edited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3C4410-1252-2D4F-9906-02E0A373D9AA}"/>
              </a:ext>
            </a:extLst>
          </p:cNvPr>
          <p:cNvSpPr txBox="1"/>
          <p:nvPr/>
        </p:nvSpPr>
        <p:spPr>
          <a:xfrm>
            <a:off x="149892" y="955244"/>
            <a:ext cx="935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Pre-edited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790507-9FA7-D54D-9C16-80C2DFC34467}"/>
              </a:ext>
            </a:extLst>
          </p:cNvPr>
          <p:cNvSpPr txBox="1"/>
          <p:nvPr/>
        </p:nvSpPr>
        <p:spPr>
          <a:xfrm>
            <a:off x="803612" y="191524"/>
            <a:ext cx="162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ATPase subunit 6 (A6)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6AD5827-F124-9F47-9D39-DDF85FDD5CDF}"/>
              </a:ext>
            </a:extLst>
          </p:cNvPr>
          <p:cNvCxnSpPr/>
          <p:nvPr/>
        </p:nvCxnSpPr>
        <p:spPr>
          <a:xfrm>
            <a:off x="2317625" y="825969"/>
            <a:ext cx="0" cy="210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B0C4E75-7F0E-8F40-876C-4CD19E98FFB2}"/>
              </a:ext>
            </a:extLst>
          </p:cNvPr>
          <p:cNvCxnSpPr/>
          <p:nvPr/>
        </p:nvCxnSpPr>
        <p:spPr>
          <a:xfrm>
            <a:off x="2559443" y="3072634"/>
            <a:ext cx="0" cy="210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1A87E8DD-45D7-C048-9FAC-44CC739BDF43}"/>
              </a:ext>
            </a:extLst>
          </p:cNvPr>
          <p:cNvSpPr txBox="1"/>
          <p:nvPr/>
        </p:nvSpPr>
        <p:spPr>
          <a:xfrm>
            <a:off x="5924777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E83703-A076-AA4F-8DF8-257FB446B5B1}"/>
              </a:ext>
            </a:extLst>
          </p:cNvPr>
          <p:cNvSpPr txBox="1"/>
          <p:nvPr/>
        </p:nvSpPr>
        <p:spPr>
          <a:xfrm>
            <a:off x="6198039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D60A88-7BC0-1247-8632-E6ABF05337FA}"/>
              </a:ext>
            </a:extLst>
          </p:cNvPr>
          <p:cNvSpPr txBox="1"/>
          <p:nvPr/>
        </p:nvSpPr>
        <p:spPr>
          <a:xfrm>
            <a:off x="6604716" y="2197729"/>
            <a:ext cx="34695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>
                <a:latin typeface="Courier" charset="0"/>
                <a:ea typeface="Courier" charset="0"/>
                <a:cs typeface="Courier" charset="0"/>
              </a:rPr>
              <a:t>12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9294EA-5623-1147-9E53-1CEE0C4DB4F4}"/>
              </a:ext>
            </a:extLst>
          </p:cNvPr>
          <p:cNvGrpSpPr/>
          <p:nvPr/>
        </p:nvGrpSpPr>
        <p:grpSpPr>
          <a:xfrm>
            <a:off x="7111875" y="2197729"/>
            <a:ext cx="1409842" cy="238527"/>
            <a:chOff x="7253393" y="2034439"/>
            <a:chExt cx="1409842" cy="23852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CC0B79B-5B46-2B47-9831-712B6504D1A0}"/>
                </a:ext>
              </a:extLst>
            </p:cNvPr>
            <p:cNvSpPr txBox="1"/>
            <p:nvPr/>
          </p:nvSpPr>
          <p:spPr>
            <a:xfrm>
              <a:off x="7253393" y="2034439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BCD0D3-59DC-394E-A9B2-6ECFBC559DE4}"/>
                </a:ext>
              </a:extLst>
            </p:cNvPr>
            <p:cNvSpPr txBox="1"/>
            <p:nvPr/>
          </p:nvSpPr>
          <p:spPr>
            <a:xfrm>
              <a:off x="7480039" y="2034439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AA87647-45CF-8D47-BF63-D13EB62CA100}"/>
                </a:ext>
              </a:extLst>
            </p:cNvPr>
            <p:cNvSpPr txBox="1"/>
            <p:nvPr/>
          </p:nvSpPr>
          <p:spPr>
            <a:xfrm>
              <a:off x="7706684" y="2034439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>
                  <a:latin typeface="Courier" charset="0"/>
                  <a:ea typeface="Courier" charset="0"/>
                  <a:cs typeface="Courier" charset="0"/>
                </a:rPr>
                <a:t>9</a:t>
              </a:r>
              <a:endParaRPr lang="en-US" sz="95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5A413E2-FADF-1A43-A2FA-206534B8F8EE}"/>
                </a:ext>
              </a:extLst>
            </p:cNvPr>
            <p:cNvSpPr txBox="1"/>
            <p:nvPr/>
          </p:nvSpPr>
          <p:spPr>
            <a:xfrm>
              <a:off x="7894254" y="2034439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>
                  <a:latin typeface="Courier" charset="0"/>
                  <a:ea typeface="Courier" charset="0"/>
                  <a:cs typeface="Courier" charset="0"/>
                </a:rPr>
                <a:t>8</a:t>
              </a:r>
              <a:endParaRPr lang="en-US" sz="95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CFC1F3A-5E3E-1F45-880D-6E1C8123662E}"/>
                </a:ext>
              </a:extLst>
            </p:cNvPr>
            <p:cNvSpPr txBox="1"/>
            <p:nvPr/>
          </p:nvSpPr>
          <p:spPr>
            <a:xfrm>
              <a:off x="8120900" y="2034439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 dirty="0">
                  <a:latin typeface="Courier" charset="0"/>
                  <a:ea typeface="Courier" charset="0"/>
                  <a:cs typeface="Courier" charset="0"/>
                </a:rPr>
                <a:t>7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23EBDC2-EE6C-F94B-A40C-29DF62B41126}"/>
                </a:ext>
              </a:extLst>
            </p:cNvPr>
            <p:cNvSpPr txBox="1"/>
            <p:nvPr/>
          </p:nvSpPr>
          <p:spPr>
            <a:xfrm>
              <a:off x="8316285" y="2034439"/>
              <a:ext cx="34695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0" b="1">
                  <a:latin typeface="Courier" charset="0"/>
                  <a:ea typeface="Courier" charset="0"/>
                  <a:cs typeface="Courier" charset="0"/>
                </a:rPr>
                <a:t>6</a:t>
              </a:r>
              <a:endParaRPr lang="en-US" sz="950" b="1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39C67-F736-224C-9FFD-D494D966DBAA}"/>
              </a:ext>
            </a:extLst>
          </p:cNvPr>
          <p:cNvGrpSpPr/>
          <p:nvPr/>
        </p:nvGrpSpPr>
        <p:grpSpPr>
          <a:xfrm>
            <a:off x="143809" y="1096785"/>
            <a:ext cx="9351053" cy="2515226"/>
            <a:chOff x="86713" y="4056521"/>
            <a:chExt cx="9351053" cy="25152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45272A-D84C-ED44-B160-E9BDE716C11F}"/>
                </a:ext>
              </a:extLst>
            </p:cNvPr>
            <p:cNvSpPr txBox="1"/>
            <p:nvPr/>
          </p:nvSpPr>
          <p:spPr>
            <a:xfrm>
              <a:off x="724617" y="4782507"/>
              <a:ext cx="8709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 -    -   -     + -    -     -   -  -    - - -     - +   -  ---   -   ---   -+-- -  --    --  -   -  69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348BD2-8180-DE47-B31C-CCA09AB6E681}"/>
                </a:ext>
              </a:extLst>
            </p:cNvPr>
            <p:cNvSpPr txBox="1"/>
            <p:nvPr/>
          </p:nvSpPr>
          <p:spPr>
            <a:xfrm>
              <a:off x="649093" y="6315081"/>
              <a:ext cx="8709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 ---+  -  -    -  -    ----  - +--- ---- --+- ------- 138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20E1F4-6093-F34A-A729-E3CC5F019EAE}"/>
                </a:ext>
              </a:extLst>
            </p:cNvPr>
            <p:cNvSpPr txBox="1"/>
            <p:nvPr/>
          </p:nvSpPr>
          <p:spPr>
            <a:xfrm>
              <a:off x="86713" y="4062786"/>
              <a:ext cx="8294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charset="0"/>
                  <a:ea typeface="Arial" charset="0"/>
                  <a:cs typeface="Arial" charset="0"/>
                </a:rPr>
                <a:t>T-stripped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55AF9D-E8E7-2D44-9782-8A72B678CC00}"/>
                </a:ext>
              </a:extLst>
            </p:cNvPr>
            <p:cNvSpPr txBox="1"/>
            <p:nvPr/>
          </p:nvSpPr>
          <p:spPr>
            <a:xfrm>
              <a:off x="456080" y="4773862"/>
              <a:ext cx="4122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37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D62B60-2351-8A46-B8C6-7EF80B40A344}"/>
                </a:ext>
              </a:extLst>
            </p:cNvPr>
            <p:cNvSpPr txBox="1"/>
            <p:nvPr/>
          </p:nvSpPr>
          <p:spPr>
            <a:xfrm>
              <a:off x="456081" y="5547706"/>
              <a:ext cx="4122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70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B21821-57D3-B24D-B68F-133D2B16DB7B}"/>
                </a:ext>
              </a:extLst>
            </p:cNvPr>
            <p:cNvSpPr txBox="1"/>
            <p:nvPr/>
          </p:nvSpPr>
          <p:spPr>
            <a:xfrm>
              <a:off x="449170" y="6325526"/>
              <a:ext cx="4122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107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1FB127-5507-8B49-93FB-85E43480D7B9}"/>
                </a:ext>
              </a:extLst>
            </p:cNvPr>
            <p:cNvSpPr txBox="1"/>
            <p:nvPr/>
          </p:nvSpPr>
          <p:spPr>
            <a:xfrm>
              <a:off x="722497" y="4056521"/>
              <a:ext cx="82745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1--------+-  - -- ----      -  +  -- -      --        -    -     -            - +- -      -  -  --   36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6F509-73DF-564A-B560-3172F5FF97CC}"/>
                </a:ext>
              </a:extLst>
            </p:cNvPr>
            <p:cNvSpPr txBox="1"/>
            <p:nvPr/>
          </p:nvSpPr>
          <p:spPr>
            <a:xfrm>
              <a:off x="728481" y="5549949"/>
              <a:ext cx="8709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urier" charset="0"/>
                  <a:ea typeface="Courier" charset="0"/>
                  <a:cs typeface="Courier" charset="0"/>
                </a:rPr>
                <a:t>     + -- - --    ----  +- -- --  -      -  -     -  +   -   --    - -    --   --+-  -  - -  -  -  106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1D85592-17E3-E642-B37B-B6767B044B68}"/>
              </a:ext>
            </a:extLst>
          </p:cNvPr>
          <p:cNvSpPr/>
          <p:nvPr/>
        </p:nvSpPr>
        <p:spPr>
          <a:xfrm>
            <a:off x="5444514" y="2400116"/>
            <a:ext cx="228600" cy="13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8E6F18-725C-FC4A-A37D-7CAD84819861}"/>
              </a:ext>
            </a:extLst>
          </p:cNvPr>
          <p:cNvSpPr txBox="1"/>
          <p:nvPr/>
        </p:nvSpPr>
        <p:spPr>
          <a:xfrm>
            <a:off x="7759672" y="6409483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Fig. S8 </a:t>
            </a:r>
          </a:p>
        </p:txBody>
      </p:sp>
    </p:spTree>
    <p:extLst>
      <p:ext uri="{BB962C8B-B14F-4D97-AF65-F5344CB8AC3E}">
        <p14:creationId xmlns:p14="http://schemas.microsoft.com/office/powerpoint/2010/main" val="172931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9355F-D543-864E-8DD7-A1A2F8DD950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334" t="719" r="420" b="3788"/>
          <a:stretch/>
        </p:blipFill>
        <p:spPr>
          <a:xfrm>
            <a:off x="650285" y="791780"/>
            <a:ext cx="8010144" cy="1984248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A3EC2DE1-2526-1A4F-8E87-5C0666585D1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1168" t="32173" b="31861"/>
          <a:stretch/>
        </p:blipFill>
        <p:spPr>
          <a:xfrm>
            <a:off x="684117" y="2850196"/>
            <a:ext cx="8019288" cy="2011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9B1E4E-6F1A-6344-8B1B-574937FDF6CA}"/>
              </a:ext>
            </a:extLst>
          </p:cNvPr>
          <p:cNvGrpSpPr/>
          <p:nvPr/>
        </p:nvGrpSpPr>
        <p:grpSpPr>
          <a:xfrm>
            <a:off x="662104" y="2705592"/>
            <a:ext cx="8204459" cy="248338"/>
            <a:chOff x="689604" y="2705592"/>
            <a:chExt cx="8204459" cy="248338"/>
          </a:xfrm>
        </p:grpSpPr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59FB4B9B-8D33-DC42-BBC4-C8217C414ADA}"/>
                </a:ext>
              </a:extLst>
            </p:cNvPr>
            <p:cNvPicPr/>
            <p:nvPr/>
          </p:nvPicPr>
          <p:blipFill rotWithShape="1">
            <a:blip r:embed="rId5"/>
            <a:srcRect l="11077" t="36898" r="-63" b="49198"/>
            <a:stretch/>
          </p:blipFill>
          <p:spPr>
            <a:xfrm>
              <a:off x="689604" y="2786173"/>
              <a:ext cx="8204459" cy="82296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40D5002-CBBE-C443-9833-3A6687A3A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058" y="2705592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+.</a:t>
              </a:r>
              <a:endParaRPr lang="en-US" sz="1000" b="1" dirty="0">
                <a:latin typeface="Arial"/>
                <a:cs typeface="Arial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672B94B9-87FE-3443-B06A-FD34365C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981" y="2705592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9447D080-40EC-CD41-8385-B680D2079238}"/>
                </a:ext>
              </a:extLst>
            </p:cNvPr>
            <p:cNvGrpSpPr/>
            <p:nvPr/>
          </p:nvGrpSpPr>
          <p:grpSpPr>
            <a:xfrm>
              <a:off x="2515794" y="2707709"/>
              <a:ext cx="2308244" cy="246221"/>
              <a:chOff x="1237313" y="6313484"/>
              <a:chExt cx="1826808" cy="246221"/>
            </a:xfrm>
          </p:grpSpPr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748BE982-F6CE-B448-ABB6-F0D0D5C06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7313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F56B4D36-95DD-BE4C-9DC6-29CF320D6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8006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A16DDA03-600B-B946-9713-5D5B43BCA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9892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06B4EC62-EE65-884B-8257-4B5D3FE444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596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41B90D4B-7DEE-B245-8DAC-43CB2B0F3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5047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9ADBBB07-020F-994A-9D3A-A3871463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135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03C19A61-9F16-EB4F-88D5-8B300F6F4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0060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CFFC2E4B-6267-A448-AB33-2A6E0BB0C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7983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9F60F40-7812-9447-9702-5C9B9D233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2096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FE280C19-2411-734F-A1B0-9B0932B22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9183" y="2707709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367" name="TextBox 366">
            <a:extLst>
              <a:ext uri="{FF2B5EF4-FFF2-40B4-BE49-F238E27FC236}">
                <a16:creationId xmlns:a16="http://schemas.microsoft.com/office/drawing/2014/main" id="{8864EEFB-5A4D-0B42-A075-69A75C32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216" y="2694593"/>
            <a:ext cx="537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25CF6386-078E-C548-AF35-C0208926BC65}"/>
              </a:ext>
            </a:extLst>
          </p:cNvPr>
          <p:cNvSpPr txBox="1"/>
          <p:nvPr/>
        </p:nvSpPr>
        <p:spPr>
          <a:xfrm>
            <a:off x="597845" y="2790790"/>
            <a:ext cx="65092" cy="9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A3E29CDA-E3B3-BE4C-806B-F9FB0DBA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5" y="2692084"/>
            <a:ext cx="537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31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EFE12E77-6D43-45A2-9726-3EFD3CC75D8C}"/>
              </a:ext>
            </a:extLst>
          </p:cNvPr>
          <p:cNvSpPr txBox="1"/>
          <p:nvPr/>
        </p:nvSpPr>
        <p:spPr>
          <a:xfrm rot="16200000">
            <a:off x="7534915" y="3102927"/>
            <a:ext cx="5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10-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326D5AA-1A98-6E46-A653-3B3AFD7DC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35" y="2988743"/>
            <a:ext cx="697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Arial"/>
                <a:cs typeface="Arial"/>
              </a:rPr>
              <a:t>ES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C40E1C8-6AFE-F042-9F75-5E3055C01FCA}"/>
              </a:ext>
            </a:extLst>
          </p:cNvPr>
          <p:cNvSpPr txBox="1"/>
          <p:nvPr/>
        </p:nvSpPr>
        <p:spPr>
          <a:xfrm rot="16200000">
            <a:off x="5448296" y="3001539"/>
            <a:ext cx="413039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27-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D01144AF-2910-7C40-85A8-F31438813831}"/>
              </a:ext>
            </a:extLst>
          </p:cNvPr>
          <p:cNvSpPr txBox="1"/>
          <p:nvPr/>
        </p:nvSpPr>
        <p:spPr>
          <a:xfrm rot="16200000">
            <a:off x="8475063" y="2952648"/>
            <a:ext cx="315255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3-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68DD962A-7585-2443-BD8B-32849E3F5FF2}"/>
              </a:ext>
            </a:extLst>
          </p:cNvPr>
          <p:cNvSpPr txBox="1"/>
          <p:nvPr/>
        </p:nvSpPr>
        <p:spPr>
          <a:xfrm rot="16200000">
            <a:off x="8274550" y="2952648"/>
            <a:ext cx="315255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4-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0D77F130-53B6-C045-AC60-010B845D37DB}"/>
              </a:ext>
            </a:extLst>
          </p:cNvPr>
          <p:cNvSpPr txBox="1"/>
          <p:nvPr/>
        </p:nvSpPr>
        <p:spPr>
          <a:xfrm rot="16200000">
            <a:off x="8144379" y="2952648"/>
            <a:ext cx="315255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6-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4239B63A-5358-5844-B295-D18B483E897E}"/>
              </a:ext>
            </a:extLst>
          </p:cNvPr>
          <p:cNvSpPr txBox="1"/>
          <p:nvPr/>
        </p:nvSpPr>
        <p:spPr>
          <a:xfrm rot="16200000">
            <a:off x="8021389" y="2952648"/>
            <a:ext cx="315255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7-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854CF13B-1CBF-CE4E-B48F-884C7DBBEF8D}"/>
              </a:ext>
            </a:extLst>
          </p:cNvPr>
          <p:cNvSpPr txBox="1"/>
          <p:nvPr/>
        </p:nvSpPr>
        <p:spPr>
          <a:xfrm rot="16200000">
            <a:off x="7816705" y="2952648"/>
            <a:ext cx="315255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8-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5BF9574D-D667-634B-AC3A-C25E1B21D6D9}"/>
              </a:ext>
            </a:extLst>
          </p:cNvPr>
          <p:cNvSpPr txBox="1"/>
          <p:nvPr/>
        </p:nvSpPr>
        <p:spPr>
          <a:xfrm rot="16200000">
            <a:off x="7382818" y="2987960"/>
            <a:ext cx="385879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11-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47A43C33-8E47-544E-B10B-B537A058C975}"/>
              </a:ext>
            </a:extLst>
          </p:cNvPr>
          <p:cNvSpPr txBox="1"/>
          <p:nvPr/>
        </p:nvSpPr>
        <p:spPr>
          <a:xfrm rot="16200000">
            <a:off x="6923527" y="2987959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15-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E39E6A01-05EB-7148-A4F3-24731973E7BD}"/>
              </a:ext>
            </a:extLst>
          </p:cNvPr>
          <p:cNvSpPr txBox="1"/>
          <p:nvPr/>
        </p:nvSpPr>
        <p:spPr>
          <a:xfrm rot="16200000">
            <a:off x="6786965" y="2987959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16-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829509A8-2703-1748-B7BF-E5EC3159CCBB}"/>
              </a:ext>
            </a:extLst>
          </p:cNvPr>
          <p:cNvSpPr txBox="1"/>
          <p:nvPr/>
        </p:nvSpPr>
        <p:spPr>
          <a:xfrm rot="16200000">
            <a:off x="6284925" y="2964298"/>
            <a:ext cx="338555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19-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648DF9E-7B30-9944-81BA-C29BFF62BC0D}"/>
              </a:ext>
            </a:extLst>
          </p:cNvPr>
          <p:cNvSpPr txBox="1"/>
          <p:nvPr/>
        </p:nvSpPr>
        <p:spPr>
          <a:xfrm rot="16200000">
            <a:off x="6589287" y="2987959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18-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75D78712-8640-A447-9907-84A821A8A8A4}"/>
              </a:ext>
            </a:extLst>
          </p:cNvPr>
          <p:cNvSpPr txBox="1"/>
          <p:nvPr/>
        </p:nvSpPr>
        <p:spPr>
          <a:xfrm rot="16200000">
            <a:off x="6065110" y="2986449"/>
            <a:ext cx="38285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20-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A419096E-48BF-B64A-AD72-B41AF857D3AE}"/>
              </a:ext>
            </a:extLst>
          </p:cNvPr>
          <p:cNvSpPr txBox="1"/>
          <p:nvPr/>
        </p:nvSpPr>
        <p:spPr>
          <a:xfrm rot="16200000">
            <a:off x="5925525" y="2986450"/>
            <a:ext cx="382859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22-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5DC3F8B3-421C-CC4C-935D-87A68B11AA30}"/>
              </a:ext>
            </a:extLst>
          </p:cNvPr>
          <p:cNvSpPr txBox="1"/>
          <p:nvPr/>
        </p:nvSpPr>
        <p:spPr>
          <a:xfrm rot="16200000">
            <a:off x="5735689" y="2987959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24-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8404DC63-8CA9-CC4D-8DB2-9F200C6E87A6}"/>
              </a:ext>
            </a:extLst>
          </p:cNvPr>
          <p:cNvSpPr txBox="1"/>
          <p:nvPr/>
        </p:nvSpPr>
        <p:spPr>
          <a:xfrm rot="16200000">
            <a:off x="5596932" y="2987953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26-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742F675C-BEB7-8847-8065-4BB2D0748929}"/>
              </a:ext>
            </a:extLst>
          </p:cNvPr>
          <p:cNvSpPr txBox="1"/>
          <p:nvPr/>
        </p:nvSpPr>
        <p:spPr>
          <a:xfrm rot="16200000">
            <a:off x="5202334" y="2987959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30-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9B9886FB-C95A-1A4E-B54F-61448C96B435}"/>
              </a:ext>
            </a:extLst>
          </p:cNvPr>
          <p:cNvSpPr txBox="1"/>
          <p:nvPr/>
        </p:nvSpPr>
        <p:spPr>
          <a:xfrm rot="16200000">
            <a:off x="5336829" y="2986448"/>
            <a:ext cx="382857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28-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16DBC5CC-7CED-864F-B3AA-B3CBC8731D66}"/>
              </a:ext>
            </a:extLst>
          </p:cNvPr>
          <p:cNvSpPr txBox="1"/>
          <p:nvPr/>
        </p:nvSpPr>
        <p:spPr>
          <a:xfrm rot="16200000">
            <a:off x="5067571" y="2994592"/>
            <a:ext cx="399145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32-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0C567F77-32C7-774F-950D-B43C121521F5}"/>
              </a:ext>
            </a:extLst>
          </p:cNvPr>
          <p:cNvSpPr txBox="1"/>
          <p:nvPr/>
        </p:nvSpPr>
        <p:spPr>
          <a:xfrm rot="16200000">
            <a:off x="4872688" y="2986448"/>
            <a:ext cx="382857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33-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8926D05A-51A0-B044-B4C5-D62BC33CEC42}"/>
              </a:ext>
            </a:extLst>
          </p:cNvPr>
          <p:cNvSpPr txBox="1"/>
          <p:nvPr/>
        </p:nvSpPr>
        <p:spPr>
          <a:xfrm rot="16200000">
            <a:off x="4633505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35-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B6B7D517-AB5F-DA4A-9DB8-8FC88E57937F}"/>
              </a:ext>
            </a:extLst>
          </p:cNvPr>
          <p:cNvSpPr txBox="1"/>
          <p:nvPr/>
        </p:nvSpPr>
        <p:spPr>
          <a:xfrm rot="16200000">
            <a:off x="4411200" y="2987959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37-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FA4BC854-6941-2B46-8467-909A84EF758A}"/>
              </a:ext>
            </a:extLst>
          </p:cNvPr>
          <p:cNvSpPr txBox="1"/>
          <p:nvPr/>
        </p:nvSpPr>
        <p:spPr>
          <a:xfrm rot="16200000">
            <a:off x="2053771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53-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0367A6A-48F9-3A4E-9DF6-EBA9E8A5AC34}"/>
              </a:ext>
            </a:extLst>
          </p:cNvPr>
          <p:cNvSpPr txBox="1"/>
          <p:nvPr/>
        </p:nvSpPr>
        <p:spPr>
          <a:xfrm rot="16200000">
            <a:off x="4269272" y="2987959"/>
            <a:ext cx="38587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39-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0592C16B-3BA6-124F-9058-7F4BBF173DBC}"/>
              </a:ext>
            </a:extLst>
          </p:cNvPr>
          <p:cNvSpPr txBox="1"/>
          <p:nvPr/>
        </p:nvSpPr>
        <p:spPr>
          <a:xfrm rot="16200000">
            <a:off x="4160750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41-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1B24DF57-CA45-904C-8579-DF27D31EADFF}"/>
              </a:ext>
            </a:extLst>
          </p:cNvPr>
          <p:cNvSpPr txBox="1"/>
          <p:nvPr/>
        </p:nvSpPr>
        <p:spPr>
          <a:xfrm rot="16200000">
            <a:off x="4014734" y="2983430"/>
            <a:ext cx="376820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43-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C3EF2944-3091-EF46-AA3A-83D588C281B0}"/>
              </a:ext>
            </a:extLst>
          </p:cNvPr>
          <p:cNvSpPr txBox="1"/>
          <p:nvPr/>
        </p:nvSpPr>
        <p:spPr>
          <a:xfrm rot="16200000">
            <a:off x="3902635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44-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D2AF926A-CC66-F047-A1E1-45BCB5CEEFF8}"/>
              </a:ext>
            </a:extLst>
          </p:cNvPr>
          <p:cNvSpPr txBox="1"/>
          <p:nvPr/>
        </p:nvSpPr>
        <p:spPr>
          <a:xfrm rot="16200000">
            <a:off x="3615359" y="2983430"/>
            <a:ext cx="376819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48-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046F4B0F-0146-6144-AB45-47BD676CD68B}"/>
              </a:ext>
            </a:extLst>
          </p:cNvPr>
          <p:cNvSpPr txBox="1"/>
          <p:nvPr/>
        </p:nvSpPr>
        <p:spPr>
          <a:xfrm rot="16200000">
            <a:off x="3775097" y="2964296"/>
            <a:ext cx="338553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46-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CF49B47F-4A02-2346-9644-0E6FEC2D89DF}"/>
              </a:ext>
            </a:extLst>
          </p:cNvPr>
          <p:cNvSpPr txBox="1"/>
          <p:nvPr/>
        </p:nvSpPr>
        <p:spPr>
          <a:xfrm rot="16200000">
            <a:off x="3105530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49-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E2A04CD1-A344-164A-BE0F-5127193064D4}"/>
              </a:ext>
            </a:extLst>
          </p:cNvPr>
          <p:cNvSpPr txBox="1"/>
          <p:nvPr/>
        </p:nvSpPr>
        <p:spPr>
          <a:xfrm rot="16200000">
            <a:off x="2849763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50-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8BFAF5FF-9BA5-0341-9672-DA428FEE5C75}"/>
              </a:ext>
            </a:extLst>
          </p:cNvPr>
          <p:cNvSpPr txBox="1"/>
          <p:nvPr/>
        </p:nvSpPr>
        <p:spPr>
          <a:xfrm rot="16200000">
            <a:off x="2455856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51-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F3596078-3150-1B48-B07D-F4898C08E8C0}"/>
              </a:ext>
            </a:extLst>
          </p:cNvPr>
          <p:cNvSpPr txBox="1"/>
          <p:nvPr/>
        </p:nvSpPr>
        <p:spPr>
          <a:xfrm rot="16200000">
            <a:off x="2248532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52-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CCE7930D-0FD8-D241-ABD5-B813AC7FC746}"/>
              </a:ext>
            </a:extLst>
          </p:cNvPr>
          <p:cNvSpPr txBox="1"/>
          <p:nvPr/>
        </p:nvSpPr>
        <p:spPr>
          <a:xfrm rot="16200000">
            <a:off x="1857129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54-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CCF0F14B-C48D-494E-93D7-E1601D1E76AD}"/>
              </a:ext>
            </a:extLst>
          </p:cNvPr>
          <p:cNvSpPr txBox="1"/>
          <p:nvPr/>
        </p:nvSpPr>
        <p:spPr>
          <a:xfrm rot="16200000">
            <a:off x="1707955" y="2983429"/>
            <a:ext cx="376818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56-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2613829-FB06-4944-92E0-E3A925A38135}"/>
              </a:ext>
            </a:extLst>
          </p:cNvPr>
          <p:cNvSpPr txBox="1"/>
          <p:nvPr/>
        </p:nvSpPr>
        <p:spPr>
          <a:xfrm rot="16200000">
            <a:off x="1572465" y="2983429"/>
            <a:ext cx="376817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58-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8ECC5C45-D5B8-8A4C-9738-4B9EDAB3D9D1}"/>
              </a:ext>
            </a:extLst>
          </p:cNvPr>
          <p:cNvSpPr txBox="1"/>
          <p:nvPr/>
        </p:nvSpPr>
        <p:spPr>
          <a:xfrm rot="16200000">
            <a:off x="1442164" y="2983428"/>
            <a:ext cx="376816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60-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E034F18C-57F9-734F-9A51-907E2FFF8283}"/>
              </a:ext>
            </a:extLst>
          </p:cNvPr>
          <p:cNvSpPr txBox="1"/>
          <p:nvPr/>
        </p:nvSpPr>
        <p:spPr>
          <a:xfrm rot="16200000">
            <a:off x="1329234" y="2964297"/>
            <a:ext cx="338553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62-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F3E7669A-4116-4444-BAA2-4E8F55FE2576}"/>
              </a:ext>
            </a:extLst>
          </p:cNvPr>
          <p:cNvSpPr txBox="1"/>
          <p:nvPr/>
        </p:nvSpPr>
        <p:spPr>
          <a:xfrm rot="16200000">
            <a:off x="1126905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64-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DA9219A2-680B-D842-A712-42B777D3DD79}"/>
              </a:ext>
            </a:extLst>
          </p:cNvPr>
          <p:cNvSpPr txBox="1"/>
          <p:nvPr/>
        </p:nvSpPr>
        <p:spPr>
          <a:xfrm rot="16200000">
            <a:off x="997012" y="2964297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66-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4B0697EF-A37C-3E4B-BDFC-4F752BF905D6}"/>
              </a:ext>
            </a:extLst>
          </p:cNvPr>
          <p:cNvSpPr txBox="1"/>
          <p:nvPr/>
        </p:nvSpPr>
        <p:spPr>
          <a:xfrm rot="16200000">
            <a:off x="810640" y="3020695"/>
            <a:ext cx="386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68-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D5BD26AA-B29A-5449-9E6D-8730CC058B3F}"/>
              </a:ext>
            </a:extLst>
          </p:cNvPr>
          <p:cNvSpPr txBox="1"/>
          <p:nvPr/>
        </p:nvSpPr>
        <p:spPr>
          <a:xfrm rot="16200000">
            <a:off x="717934" y="2983427"/>
            <a:ext cx="37681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70-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21505D21-4C08-1D47-9B6D-A8CCF3DEED99}"/>
              </a:ext>
            </a:extLst>
          </p:cNvPr>
          <p:cNvSpPr txBox="1"/>
          <p:nvPr/>
        </p:nvSpPr>
        <p:spPr>
          <a:xfrm rot="16200000">
            <a:off x="550216" y="2964993"/>
            <a:ext cx="338554" cy="3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72-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2253AE69-A9F0-9D42-8FD9-59089B13E63F}"/>
              </a:ext>
            </a:extLst>
          </p:cNvPr>
          <p:cNvSpPr/>
          <p:nvPr/>
        </p:nvSpPr>
        <p:spPr>
          <a:xfrm>
            <a:off x="602027" y="3033204"/>
            <a:ext cx="173307" cy="1737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F144F26E-85B1-A14B-871E-B4123E962E4F}"/>
              </a:ext>
            </a:extLst>
          </p:cNvPr>
          <p:cNvSpPr/>
          <p:nvPr/>
        </p:nvSpPr>
        <p:spPr>
          <a:xfrm>
            <a:off x="8534833" y="3026363"/>
            <a:ext cx="140830" cy="1737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806" y="709756"/>
            <a:ext cx="508269" cy="2159903"/>
            <a:chOff x="350131" y="709756"/>
            <a:chExt cx="508269" cy="2159903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19B49BD-238A-8143-A962-0B6B14751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10" y="2267299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D1CC1128-6DB8-694F-868A-F7C1B97C0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85" y="1878831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FC4C18D0-8176-9E4D-932E-9FFAD3437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03" y="1488331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3F84A543-77F7-044A-AE5E-3D3079E16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70" y="1101446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CE2B196-4026-814D-BA8A-8B044BB77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31" y="709756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452D7F79-89E2-5244-9D65-84A56EAB5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10" y="2654215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0062EEEF-7F18-0340-9257-B1313D2654F5}"/>
              </a:ext>
            </a:extLst>
          </p:cNvPr>
          <p:cNvSpPr txBox="1"/>
          <p:nvPr/>
        </p:nvSpPr>
        <p:spPr>
          <a:xfrm rot="16200000">
            <a:off x="7196328" y="3050363"/>
            <a:ext cx="438912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13-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8C938E-14A5-704D-A8B3-23C8310678B9}"/>
              </a:ext>
            </a:extLst>
          </p:cNvPr>
          <p:cNvGrpSpPr/>
          <p:nvPr/>
        </p:nvGrpSpPr>
        <p:grpSpPr>
          <a:xfrm>
            <a:off x="668917" y="5085526"/>
            <a:ext cx="8204459" cy="248338"/>
            <a:chOff x="696417" y="5085526"/>
            <a:chExt cx="8204459" cy="248338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B24A5437-7D8E-49E2-B2DC-837E0EC1DF36}"/>
                </a:ext>
              </a:extLst>
            </p:cNvPr>
            <p:cNvPicPr/>
            <p:nvPr/>
          </p:nvPicPr>
          <p:blipFill rotWithShape="1">
            <a:blip r:embed="rId5"/>
            <a:srcRect l="11077" t="36898" r="-63" b="49198"/>
            <a:stretch/>
          </p:blipFill>
          <p:spPr>
            <a:xfrm>
              <a:off x="696417" y="5166107"/>
              <a:ext cx="8204459" cy="82296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2F61352-5C61-4EC9-9487-263069962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871" y="5085526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4A6FB49-039F-44AD-98D9-E9724AFA2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794" y="5085526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ADEC507-E9DF-4B68-80E4-9F3CDA827EFA}"/>
                </a:ext>
              </a:extLst>
            </p:cNvPr>
            <p:cNvGrpSpPr/>
            <p:nvPr/>
          </p:nvGrpSpPr>
          <p:grpSpPr>
            <a:xfrm>
              <a:off x="2522607" y="5087643"/>
              <a:ext cx="2308244" cy="246221"/>
              <a:chOff x="1237313" y="6313484"/>
              <a:chExt cx="1826808" cy="246221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4182B9D5-7312-4924-9F06-781C4BD42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7313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 dirty="0"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C618F05-FDE9-4E39-A218-66A7BF6E6F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8006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B8E45D8-C98F-492D-8034-BC5D5583D3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9892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998745B-ED7F-45E0-BE81-AEF5C16162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596" y="6313484"/>
                <a:ext cx="26352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000" b="1">
                    <a:latin typeface="Arial"/>
                    <a:cs typeface="Arial"/>
                  </a:rPr>
                  <a:t>+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1B48F620-13EF-4BA5-A9E8-E4B236925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1860" y="5087643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B1F0C18-CEE7-4C00-A22A-17C871ABD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8948" y="5087643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710364C-2A86-4C64-82F1-47B2A7099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6873" y="5087643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9EE4413-A7BE-4025-9E34-F2060A865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4796" y="5087643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68422BA-450D-44C7-9B3C-5EDAC1D39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8909" y="5087643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 dirty="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3406ABB-6743-45B6-B3AF-26E883032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5996" y="5087643"/>
              <a:ext cx="332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Arial"/>
                  <a:cs typeface="Arial"/>
                </a:rPr>
                <a:t>+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4A767F52-D953-4EA4-BDB9-3F7A8DB37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528" y="5183188"/>
            <a:ext cx="537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151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9CAEC48-1C59-4FF0-8FA2-A05FB6A4327F}"/>
              </a:ext>
            </a:extLst>
          </p:cNvPr>
          <p:cNvSpPr txBox="1"/>
          <p:nvPr/>
        </p:nvSpPr>
        <p:spPr>
          <a:xfrm>
            <a:off x="604658" y="5170724"/>
            <a:ext cx="65092" cy="98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E0A7644-7BA5-479F-B75A-44ECD258D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44" y="5183188"/>
            <a:ext cx="335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31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0E7D38E-0A56-431A-8242-54749A1D16F4}"/>
              </a:ext>
            </a:extLst>
          </p:cNvPr>
          <p:cNvSpPr txBox="1"/>
          <p:nvPr/>
        </p:nvSpPr>
        <p:spPr>
          <a:xfrm rot="16200000">
            <a:off x="7541728" y="5482861"/>
            <a:ext cx="547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10-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FC4952-9E51-8449-BA69-609AE5254A41}"/>
              </a:ext>
            </a:extLst>
          </p:cNvPr>
          <p:cNvGrpSpPr/>
          <p:nvPr/>
        </p:nvGrpSpPr>
        <p:grpSpPr>
          <a:xfrm>
            <a:off x="259648" y="5354114"/>
            <a:ext cx="8535411" cy="513417"/>
            <a:chOff x="259648" y="5230130"/>
            <a:chExt cx="8535411" cy="513417"/>
          </a:xfrm>
        </p:grpSpPr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12EBA5A0-991A-4F53-B013-27F12881A897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11168" t="32173" b="31861"/>
            <a:stretch/>
          </p:blipFill>
          <p:spPr>
            <a:xfrm>
              <a:off x="690930" y="5230130"/>
              <a:ext cx="8019288" cy="201168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DB540BB-ED0B-44C7-9D83-147D29A12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48" y="5368677"/>
              <a:ext cx="6975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ES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8623E18-6C19-43DE-91A5-83883F885077}"/>
                </a:ext>
              </a:extLst>
            </p:cNvPr>
            <p:cNvSpPr txBox="1"/>
            <p:nvPr/>
          </p:nvSpPr>
          <p:spPr>
            <a:xfrm rot="16200000">
              <a:off x="5455109" y="5381473"/>
              <a:ext cx="413039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27-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666EF20-FE59-48CE-808F-FF1FB4CE5C60}"/>
                </a:ext>
              </a:extLst>
            </p:cNvPr>
            <p:cNvSpPr txBox="1"/>
            <p:nvPr/>
          </p:nvSpPr>
          <p:spPr>
            <a:xfrm rot="16200000">
              <a:off x="8481876" y="5332582"/>
              <a:ext cx="31525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3-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226B1D7-56C9-4815-9469-C09911338B1F}"/>
                </a:ext>
              </a:extLst>
            </p:cNvPr>
            <p:cNvSpPr txBox="1"/>
            <p:nvPr/>
          </p:nvSpPr>
          <p:spPr>
            <a:xfrm rot="16200000">
              <a:off x="8281363" y="5332582"/>
              <a:ext cx="31525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4-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B0FE1DA-E2FB-4278-B848-EB88B87462B7}"/>
                </a:ext>
              </a:extLst>
            </p:cNvPr>
            <p:cNvSpPr txBox="1"/>
            <p:nvPr/>
          </p:nvSpPr>
          <p:spPr>
            <a:xfrm rot="16200000">
              <a:off x="8151192" y="5332582"/>
              <a:ext cx="31525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6-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A774A8B-DF12-43FD-A931-B1F3E32C3221}"/>
                </a:ext>
              </a:extLst>
            </p:cNvPr>
            <p:cNvSpPr txBox="1"/>
            <p:nvPr/>
          </p:nvSpPr>
          <p:spPr>
            <a:xfrm rot="16200000">
              <a:off x="8028202" y="5332582"/>
              <a:ext cx="31525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7-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5EAD965-B55D-4AD2-8EC9-DEE46D7B11F6}"/>
                </a:ext>
              </a:extLst>
            </p:cNvPr>
            <p:cNvSpPr txBox="1"/>
            <p:nvPr/>
          </p:nvSpPr>
          <p:spPr>
            <a:xfrm rot="16200000">
              <a:off x="7823518" y="5332582"/>
              <a:ext cx="31525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8-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70978DE-4512-4F27-99EF-573A3D879A28}"/>
                </a:ext>
              </a:extLst>
            </p:cNvPr>
            <p:cNvSpPr txBox="1"/>
            <p:nvPr/>
          </p:nvSpPr>
          <p:spPr>
            <a:xfrm rot="16200000">
              <a:off x="7389631" y="5367894"/>
              <a:ext cx="385879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11-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9A12AE0-04E7-4A9E-9DDD-85F8C511F7DB}"/>
                </a:ext>
              </a:extLst>
            </p:cNvPr>
            <p:cNvSpPr txBox="1"/>
            <p:nvPr/>
          </p:nvSpPr>
          <p:spPr>
            <a:xfrm rot="16200000">
              <a:off x="6930340" y="5367893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15-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9C4BE17-C03C-438D-8506-11054A69DBC6}"/>
                </a:ext>
              </a:extLst>
            </p:cNvPr>
            <p:cNvSpPr txBox="1"/>
            <p:nvPr/>
          </p:nvSpPr>
          <p:spPr>
            <a:xfrm rot="16200000">
              <a:off x="6793778" y="5367893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16-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3382498-16ED-490B-BFC2-3DDCE0609857}"/>
                </a:ext>
              </a:extLst>
            </p:cNvPr>
            <p:cNvSpPr txBox="1"/>
            <p:nvPr/>
          </p:nvSpPr>
          <p:spPr>
            <a:xfrm rot="16200000">
              <a:off x="6291738" y="5344232"/>
              <a:ext cx="33855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19-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A1C3850-3AEA-4B79-A565-6D7FE0966CE5}"/>
                </a:ext>
              </a:extLst>
            </p:cNvPr>
            <p:cNvSpPr txBox="1"/>
            <p:nvPr/>
          </p:nvSpPr>
          <p:spPr>
            <a:xfrm rot="16200000">
              <a:off x="6596100" y="5367893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18-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E6764BD-5C87-4AC7-B085-76BE67C29A77}"/>
                </a:ext>
              </a:extLst>
            </p:cNvPr>
            <p:cNvSpPr txBox="1"/>
            <p:nvPr/>
          </p:nvSpPr>
          <p:spPr>
            <a:xfrm rot="16200000">
              <a:off x="6071923" y="5366383"/>
              <a:ext cx="38285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20-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25AACA5-BDD7-48F8-96B2-050D01C9B73E}"/>
                </a:ext>
              </a:extLst>
            </p:cNvPr>
            <p:cNvSpPr txBox="1"/>
            <p:nvPr/>
          </p:nvSpPr>
          <p:spPr>
            <a:xfrm rot="16200000">
              <a:off x="5932338" y="5366384"/>
              <a:ext cx="382859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22-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D85E41F-0340-4837-BE60-FE818278C276}"/>
                </a:ext>
              </a:extLst>
            </p:cNvPr>
            <p:cNvSpPr txBox="1"/>
            <p:nvPr/>
          </p:nvSpPr>
          <p:spPr>
            <a:xfrm rot="16200000">
              <a:off x="5742502" y="5367893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24-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9FEBED2D-79C8-4E69-85E9-45DC29B39483}"/>
                </a:ext>
              </a:extLst>
            </p:cNvPr>
            <p:cNvSpPr txBox="1"/>
            <p:nvPr/>
          </p:nvSpPr>
          <p:spPr>
            <a:xfrm rot="16200000">
              <a:off x="5603745" y="5367887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26-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CB43D91-E049-4BEA-B610-6D4C22236EC3}"/>
                </a:ext>
              </a:extLst>
            </p:cNvPr>
            <p:cNvSpPr txBox="1"/>
            <p:nvPr/>
          </p:nvSpPr>
          <p:spPr>
            <a:xfrm rot="16200000">
              <a:off x="5209147" y="5367893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30-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0A0C6A4B-2FDB-4082-A87B-94E856609D32}"/>
                </a:ext>
              </a:extLst>
            </p:cNvPr>
            <p:cNvSpPr txBox="1"/>
            <p:nvPr/>
          </p:nvSpPr>
          <p:spPr>
            <a:xfrm rot="16200000">
              <a:off x="5343642" y="5366382"/>
              <a:ext cx="382857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28-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F93F933-771C-478F-B314-8038CA08FAFE}"/>
                </a:ext>
              </a:extLst>
            </p:cNvPr>
            <p:cNvSpPr txBox="1"/>
            <p:nvPr/>
          </p:nvSpPr>
          <p:spPr>
            <a:xfrm rot="16200000">
              <a:off x="5074384" y="5374526"/>
              <a:ext cx="399145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32-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B436610-3FE5-46CE-84EB-90038FFB4FCC}"/>
                </a:ext>
              </a:extLst>
            </p:cNvPr>
            <p:cNvSpPr txBox="1"/>
            <p:nvPr/>
          </p:nvSpPr>
          <p:spPr>
            <a:xfrm rot="16200000">
              <a:off x="4879501" y="5366382"/>
              <a:ext cx="382857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33-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1FAD6B3B-2332-44E2-92AF-52368F963013}"/>
                </a:ext>
              </a:extLst>
            </p:cNvPr>
            <p:cNvSpPr txBox="1"/>
            <p:nvPr/>
          </p:nvSpPr>
          <p:spPr>
            <a:xfrm rot="16200000">
              <a:off x="4640318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35-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BE72F74-5DC9-4D1A-AFC5-4AEBFD03238B}"/>
                </a:ext>
              </a:extLst>
            </p:cNvPr>
            <p:cNvSpPr txBox="1"/>
            <p:nvPr/>
          </p:nvSpPr>
          <p:spPr>
            <a:xfrm rot="16200000">
              <a:off x="4418013" y="5367893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37-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A89458EC-98EC-4D66-B91A-D9AF5B3CB436}"/>
                </a:ext>
              </a:extLst>
            </p:cNvPr>
            <p:cNvSpPr txBox="1"/>
            <p:nvPr/>
          </p:nvSpPr>
          <p:spPr>
            <a:xfrm rot="16200000">
              <a:off x="2060584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53-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9DBBD4B-5FEA-4AE3-BE02-B82885341AD1}"/>
                </a:ext>
              </a:extLst>
            </p:cNvPr>
            <p:cNvSpPr txBox="1"/>
            <p:nvPr/>
          </p:nvSpPr>
          <p:spPr>
            <a:xfrm rot="16200000">
              <a:off x="4276085" y="5367893"/>
              <a:ext cx="38587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39-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F2F1806-3DA7-4388-BD58-852A53C3F7F4}"/>
                </a:ext>
              </a:extLst>
            </p:cNvPr>
            <p:cNvSpPr txBox="1"/>
            <p:nvPr/>
          </p:nvSpPr>
          <p:spPr>
            <a:xfrm rot="16200000">
              <a:off x="4167563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41-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F650A3F-396C-4CA4-BD44-F402D2E09F68}"/>
                </a:ext>
              </a:extLst>
            </p:cNvPr>
            <p:cNvSpPr txBox="1"/>
            <p:nvPr/>
          </p:nvSpPr>
          <p:spPr>
            <a:xfrm rot="16200000">
              <a:off x="4021547" y="5363364"/>
              <a:ext cx="376820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43-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30874C6-C903-4371-BC87-EB77CFF39D1A}"/>
                </a:ext>
              </a:extLst>
            </p:cNvPr>
            <p:cNvSpPr txBox="1"/>
            <p:nvPr/>
          </p:nvSpPr>
          <p:spPr>
            <a:xfrm rot="16200000">
              <a:off x="3909448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44-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C7C746B-53B4-499A-8855-FF6271F1E317}"/>
                </a:ext>
              </a:extLst>
            </p:cNvPr>
            <p:cNvSpPr txBox="1"/>
            <p:nvPr/>
          </p:nvSpPr>
          <p:spPr>
            <a:xfrm rot="16200000">
              <a:off x="3622172" y="5363364"/>
              <a:ext cx="376819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48-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00BF2C8-482B-4ED7-A251-B16C3B213350}"/>
                </a:ext>
              </a:extLst>
            </p:cNvPr>
            <p:cNvSpPr txBox="1"/>
            <p:nvPr/>
          </p:nvSpPr>
          <p:spPr>
            <a:xfrm rot="16200000">
              <a:off x="3781910" y="5344230"/>
              <a:ext cx="338553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46-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68F1125F-DE4F-46C0-B81C-9657CADA4233}"/>
                </a:ext>
              </a:extLst>
            </p:cNvPr>
            <p:cNvSpPr txBox="1"/>
            <p:nvPr/>
          </p:nvSpPr>
          <p:spPr>
            <a:xfrm rot="16200000">
              <a:off x="3112343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49-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CC826AC-A421-496E-A8A1-5134CB0D3CB5}"/>
                </a:ext>
              </a:extLst>
            </p:cNvPr>
            <p:cNvSpPr txBox="1"/>
            <p:nvPr/>
          </p:nvSpPr>
          <p:spPr>
            <a:xfrm rot="16200000">
              <a:off x="2856576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50-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E10ABE36-B7BB-4F06-92D1-5E207A1CFF93}"/>
                </a:ext>
              </a:extLst>
            </p:cNvPr>
            <p:cNvSpPr txBox="1"/>
            <p:nvPr/>
          </p:nvSpPr>
          <p:spPr>
            <a:xfrm rot="16200000">
              <a:off x="2462669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51-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2364F17-5667-45C8-92C6-314D051101F0}"/>
                </a:ext>
              </a:extLst>
            </p:cNvPr>
            <p:cNvSpPr txBox="1"/>
            <p:nvPr/>
          </p:nvSpPr>
          <p:spPr>
            <a:xfrm rot="16200000">
              <a:off x="2255345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52-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305D819-B497-4BB0-9231-37D543C856F1}"/>
                </a:ext>
              </a:extLst>
            </p:cNvPr>
            <p:cNvSpPr txBox="1"/>
            <p:nvPr/>
          </p:nvSpPr>
          <p:spPr>
            <a:xfrm rot="16200000">
              <a:off x="1863942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54-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01718FC-294B-41C1-9B98-50883A6FFB61}"/>
                </a:ext>
              </a:extLst>
            </p:cNvPr>
            <p:cNvSpPr txBox="1"/>
            <p:nvPr/>
          </p:nvSpPr>
          <p:spPr>
            <a:xfrm rot="16200000">
              <a:off x="1714768" y="5363363"/>
              <a:ext cx="376818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56-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B7D63EB-9A64-4DE4-9F77-7CF27E2D8A1E}"/>
                </a:ext>
              </a:extLst>
            </p:cNvPr>
            <p:cNvSpPr txBox="1"/>
            <p:nvPr/>
          </p:nvSpPr>
          <p:spPr>
            <a:xfrm rot="16200000">
              <a:off x="1579278" y="5363363"/>
              <a:ext cx="376817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58-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5D623A2-EAB7-4ABD-8F24-DB259E8B48E9}"/>
                </a:ext>
              </a:extLst>
            </p:cNvPr>
            <p:cNvSpPr txBox="1"/>
            <p:nvPr/>
          </p:nvSpPr>
          <p:spPr>
            <a:xfrm rot="16200000">
              <a:off x="1448977" y="5363362"/>
              <a:ext cx="376816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60-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A8E3579-83F3-42C7-9B54-6FF4861C25EB}"/>
                </a:ext>
              </a:extLst>
            </p:cNvPr>
            <p:cNvSpPr txBox="1"/>
            <p:nvPr/>
          </p:nvSpPr>
          <p:spPr>
            <a:xfrm rot="16200000">
              <a:off x="1336047" y="5344231"/>
              <a:ext cx="338553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62-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8D1FCBA7-75CE-4869-931D-5D220A1CDEC3}"/>
                </a:ext>
              </a:extLst>
            </p:cNvPr>
            <p:cNvSpPr txBox="1"/>
            <p:nvPr/>
          </p:nvSpPr>
          <p:spPr>
            <a:xfrm rot="16200000">
              <a:off x="1133718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64-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10FC5F55-B6F1-45FB-A92C-99745A797DE1}"/>
                </a:ext>
              </a:extLst>
            </p:cNvPr>
            <p:cNvSpPr txBox="1"/>
            <p:nvPr/>
          </p:nvSpPr>
          <p:spPr>
            <a:xfrm rot="16200000">
              <a:off x="1003825" y="5344231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66-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57490D1-F8B6-46F7-BBB3-3043D26021C0}"/>
                </a:ext>
              </a:extLst>
            </p:cNvPr>
            <p:cNvSpPr txBox="1"/>
            <p:nvPr/>
          </p:nvSpPr>
          <p:spPr>
            <a:xfrm rot="16200000">
              <a:off x="817453" y="5400629"/>
              <a:ext cx="3864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68-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A1F3ED0-A7BC-4B4F-8ACA-E8A7807B5E43}"/>
                </a:ext>
              </a:extLst>
            </p:cNvPr>
            <p:cNvSpPr txBox="1"/>
            <p:nvPr/>
          </p:nvSpPr>
          <p:spPr>
            <a:xfrm rot="16200000">
              <a:off x="724747" y="5363361"/>
              <a:ext cx="37681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70-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0C1773A9-BB48-4E6A-8CB9-4A6DBAE7B50F}"/>
                </a:ext>
              </a:extLst>
            </p:cNvPr>
            <p:cNvSpPr txBox="1"/>
            <p:nvPr/>
          </p:nvSpPr>
          <p:spPr>
            <a:xfrm rot="16200000">
              <a:off x="557029" y="5344927"/>
              <a:ext cx="338554" cy="31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 Narrow" charset="0"/>
                  <a:ea typeface="Arial Narrow" charset="0"/>
                  <a:cs typeface="Arial Narrow" charset="0"/>
                </a:rPr>
                <a:t>72-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A2AD7B5B-057D-4AAF-A443-6E381BA98C13}"/>
                </a:ext>
              </a:extLst>
            </p:cNvPr>
            <p:cNvSpPr/>
            <p:nvPr/>
          </p:nvSpPr>
          <p:spPr>
            <a:xfrm>
              <a:off x="608840" y="5413138"/>
              <a:ext cx="173307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1B904DC-DFCD-47C2-B2F3-44C9051C94EB}"/>
                </a:ext>
              </a:extLst>
            </p:cNvPr>
            <p:cNvSpPr/>
            <p:nvPr/>
          </p:nvSpPr>
          <p:spPr>
            <a:xfrm>
              <a:off x="8541646" y="5406297"/>
              <a:ext cx="140830" cy="1737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82AE7BA1-8E74-4E5F-9379-7279619FF3DF}"/>
              </a:ext>
            </a:extLst>
          </p:cNvPr>
          <p:cNvSpPr txBox="1"/>
          <p:nvPr/>
        </p:nvSpPr>
        <p:spPr>
          <a:xfrm rot="16200000">
            <a:off x="7203141" y="5430297"/>
            <a:ext cx="438912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latin typeface="Arial Narrow" charset="0"/>
                <a:ea typeface="Arial Narrow" charset="0"/>
                <a:cs typeface="Arial Narrow" charset="0"/>
              </a:rPr>
              <a:t>13-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C7ADD-6CDA-416D-91E6-DE0A4AFEC6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74" t="1443" r="1295" b="1190"/>
          <a:stretch/>
        </p:blipFill>
        <p:spPr>
          <a:xfrm>
            <a:off x="716215" y="3461908"/>
            <a:ext cx="3788244" cy="1656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BD648-968D-4657-AE0B-84A4E70401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71" t="6202" r="963" b="5825"/>
          <a:stretch/>
        </p:blipFill>
        <p:spPr>
          <a:xfrm>
            <a:off x="4501131" y="3461908"/>
            <a:ext cx="4161173" cy="1638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288CD76-401F-4C2D-BBE5-EB149AA7813F}"/>
              </a:ext>
            </a:extLst>
          </p:cNvPr>
          <p:cNvGrpSpPr/>
          <p:nvPr/>
        </p:nvGrpSpPr>
        <p:grpSpPr>
          <a:xfrm>
            <a:off x="426587" y="3367017"/>
            <a:ext cx="510198" cy="1843734"/>
            <a:chOff x="501075" y="3367017"/>
            <a:chExt cx="510198" cy="1843734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3FC9BD66-71C9-4305-BA34-AF82E6B92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4711059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031B344A-11E4-4965-ACEC-8C6103ED5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4450720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A8447030-CFEB-42B2-8643-5A112AB16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4174783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300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7C86D64B-FED6-4C44-8934-65EF57233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905951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400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5EB5F37-7255-489F-8A16-203742159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634659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500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369BEAD7-3DDD-4ED8-A109-5429D7839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783" y="4995307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FA4E95D5-1483-4C74-B9F9-1E0BC07AE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367017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600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1D1AC8E-78C0-4C56-8674-7E7159FB9D54}"/>
              </a:ext>
            </a:extLst>
          </p:cNvPr>
          <p:cNvGrpSpPr/>
          <p:nvPr/>
        </p:nvGrpSpPr>
        <p:grpSpPr>
          <a:xfrm>
            <a:off x="8600593" y="3367388"/>
            <a:ext cx="484286" cy="1843734"/>
            <a:chOff x="500521" y="3367017"/>
            <a:chExt cx="484286" cy="1843734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4CF3EFE5-2DE8-4FF8-8795-B038E6CD5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4711059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500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1EB4359-FA79-49F7-B196-209DABCA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4450720"/>
              <a:ext cx="4569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1000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CEF48AFE-F05A-4220-B7CA-96E23CE23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4" y="4174783"/>
              <a:ext cx="4837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1500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1A989D88-2CFA-4A8E-883F-F99348514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905951"/>
              <a:ext cx="4569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2000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09C09859-88A0-4C16-95B2-90FF64FFA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634659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2500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7D601587-F901-40DE-AB53-4B6FFD8D5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21" y="4995307"/>
              <a:ext cx="3914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2EFAB1DE-8A3C-4BB6-B6BC-85277C960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75" y="3367017"/>
              <a:ext cx="4569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latin typeface="Arial"/>
                  <a:cs typeface="Arial"/>
                </a:rPr>
                <a:t>3000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76EBCD-0F80-ED47-A087-BA718B66ECCD}"/>
              </a:ext>
            </a:extLst>
          </p:cNvPr>
          <p:cNvGrpSpPr/>
          <p:nvPr/>
        </p:nvGrpSpPr>
        <p:grpSpPr>
          <a:xfrm>
            <a:off x="956728" y="736888"/>
            <a:ext cx="3663036" cy="1588789"/>
            <a:chOff x="956728" y="530054"/>
            <a:chExt cx="3663036" cy="1588789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610EAFC-2735-3047-BA10-A8F08D50FDA7}"/>
                </a:ext>
              </a:extLst>
            </p:cNvPr>
            <p:cNvGrpSpPr/>
            <p:nvPr/>
          </p:nvGrpSpPr>
          <p:grpSpPr>
            <a:xfrm>
              <a:off x="1113519" y="779544"/>
              <a:ext cx="1052834" cy="643804"/>
              <a:chOff x="2839626" y="726154"/>
              <a:chExt cx="1052834" cy="643804"/>
            </a:xfrm>
          </p:grpSpPr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06ED321-62B0-FA47-9FE8-C196513F6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2999" y="726154"/>
                <a:ext cx="94946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100" dirty="0">
                    <a:latin typeface="Arial"/>
                    <a:cs typeface="Arial"/>
                  </a:rPr>
                  <a:t>-Tet 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7A173A-B673-4A49-B5C0-CC676DB8BC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9626" y="991094"/>
                <a:ext cx="91440" cy="12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5E5C6CCB-96C3-754A-9D9F-B80C3A5068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9626" y="814073"/>
                <a:ext cx="91440" cy="129797"/>
              </a:xfrm>
              <a:prstGeom prst="rect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FD19AA11-5C8A-8E44-9116-B7C72EA99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9626" y="1162544"/>
                <a:ext cx="91440" cy="12979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9F131502-62AA-F64F-AE21-F7BFD476B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9812" y="924740"/>
                <a:ext cx="94946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100" dirty="0">
                    <a:latin typeface="Arial"/>
                    <a:cs typeface="Arial"/>
                  </a:rPr>
                  <a:t>+Tet day 3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67C208EB-8F29-4B43-9788-EC4976555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8138" y="1108348"/>
                <a:ext cx="94946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100" dirty="0">
                    <a:latin typeface="Arial"/>
                    <a:cs typeface="Arial"/>
                  </a:rPr>
                  <a:t>+Tet day 4</a:t>
                </a: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78755D42-4097-7C4C-9C9F-A165EDEE2059}"/>
                </a:ext>
              </a:extLst>
            </p:cNvPr>
            <p:cNvGrpSpPr/>
            <p:nvPr/>
          </p:nvGrpSpPr>
          <p:grpSpPr>
            <a:xfrm>
              <a:off x="3524060" y="543765"/>
              <a:ext cx="1095704" cy="417567"/>
              <a:chOff x="3554828" y="1327622"/>
              <a:chExt cx="1095704" cy="417567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4EB9B92-9245-394D-8065-8056E04D2DEE}"/>
                  </a:ext>
                </a:extLst>
              </p:cNvPr>
              <p:cNvSpPr/>
              <p:nvPr/>
            </p:nvSpPr>
            <p:spPr>
              <a:xfrm>
                <a:off x="3623862" y="1355366"/>
                <a:ext cx="977955" cy="2012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C6E664B3-8283-1444-8799-8FCB058E19F2}"/>
                  </a:ext>
                </a:extLst>
              </p:cNvPr>
              <p:cNvSpPr txBox="1"/>
              <p:nvPr/>
            </p:nvSpPr>
            <p:spPr>
              <a:xfrm>
                <a:off x="3554828" y="1327622"/>
                <a:ext cx="10957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EDITS</a:t>
                </a:r>
              </a:p>
            </p:txBody>
          </p: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87FCF1B0-3938-E346-9C3B-AD98E9B649C4}"/>
                  </a:ext>
                </a:extLst>
              </p:cNvPr>
              <p:cNvGrpSpPr/>
              <p:nvPr/>
            </p:nvGrpSpPr>
            <p:grpSpPr>
              <a:xfrm>
                <a:off x="3753536" y="1483579"/>
                <a:ext cx="724758" cy="261610"/>
                <a:chOff x="5842791" y="1214281"/>
                <a:chExt cx="724758" cy="261610"/>
              </a:xfrm>
            </p:grpSpPr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58B32C16-E137-7842-A3EB-839E7A3693C9}"/>
                    </a:ext>
                  </a:extLst>
                </p:cNvPr>
                <p:cNvSpPr/>
                <p:nvPr/>
              </p:nvSpPr>
              <p:spPr>
                <a:xfrm>
                  <a:off x="5859885" y="1242244"/>
                  <a:ext cx="677898" cy="2040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A9F3CC15-5338-C249-AF28-AFD914632751}"/>
                    </a:ext>
                  </a:extLst>
                </p:cNvPr>
                <p:cNvSpPr txBox="1"/>
                <p:nvPr/>
              </p:nvSpPr>
              <p:spPr>
                <a:xfrm>
                  <a:off x="5842791" y="1214281"/>
                  <a:ext cx="72475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mtRNA</a:t>
                  </a:r>
                  <a:endParaRPr 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689EA5E4-DCCF-8940-BCEB-33E20A300BF1}"/>
                </a:ext>
              </a:extLst>
            </p:cNvPr>
            <p:cNvGrpSpPr/>
            <p:nvPr/>
          </p:nvGrpSpPr>
          <p:grpSpPr>
            <a:xfrm>
              <a:off x="956728" y="530054"/>
              <a:ext cx="1028857" cy="261610"/>
              <a:chOff x="5112490" y="991617"/>
              <a:chExt cx="1028857" cy="261610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F8992906-6DC4-1946-BF0A-4E92CE632970}"/>
                  </a:ext>
                </a:extLst>
              </p:cNvPr>
              <p:cNvSpPr/>
              <p:nvPr/>
            </p:nvSpPr>
            <p:spPr>
              <a:xfrm>
                <a:off x="5190594" y="1027136"/>
                <a:ext cx="881597" cy="2040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07" name="TextBox 10">
                <a:extLst>
                  <a:ext uri="{FF2B5EF4-FFF2-40B4-BE49-F238E27FC236}">
                    <a16:creationId xmlns:a16="http://schemas.microsoft.com/office/drawing/2014/main" id="{691DBB9B-7D81-8645-B3BC-0EDC94EE6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2490" y="991617"/>
                <a:ext cx="102885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100" dirty="0">
                    <a:latin typeface="Arial"/>
                    <a:cs typeface="Arial"/>
                  </a:rPr>
                  <a:t>KH2F1-RNAi</a:t>
                </a:r>
              </a:p>
            </p:txBody>
          </p:sp>
        </p:grpSp>
        <p:sp>
          <p:nvSpPr>
            <p:cNvPr id="260" name="Triangle 255">
              <a:extLst>
                <a:ext uri="{FF2B5EF4-FFF2-40B4-BE49-F238E27FC236}">
                  <a16:creationId xmlns:a16="http://schemas.microsoft.com/office/drawing/2014/main" id="{605ED0A2-0441-458F-958B-6264A4F2D860}"/>
                </a:ext>
              </a:extLst>
            </p:cNvPr>
            <p:cNvSpPr/>
            <p:nvPr/>
          </p:nvSpPr>
          <p:spPr>
            <a:xfrm flipV="1">
              <a:off x="1968535" y="1981683"/>
              <a:ext cx="102701" cy="13716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968150D-C9CF-4FBC-A6F1-79E0BB8B183F}"/>
                </a:ext>
              </a:extLst>
            </p:cNvPr>
            <p:cNvSpPr txBox="1"/>
            <p:nvPr/>
          </p:nvSpPr>
          <p:spPr>
            <a:xfrm>
              <a:off x="1539219" y="1554840"/>
              <a:ext cx="9895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T-str 51 (ES54)</a:t>
              </a:r>
            </a:p>
          </p:txBody>
        </p:sp>
      </p:grpSp>
      <p:sp>
        <p:nvSpPr>
          <p:cNvPr id="263" name="Triangle 241">
            <a:extLst>
              <a:ext uri="{FF2B5EF4-FFF2-40B4-BE49-F238E27FC236}">
                <a16:creationId xmlns:a16="http://schemas.microsoft.com/office/drawing/2014/main" id="{9B4CCB75-147B-40FF-B38D-7170507E26BE}"/>
              </a:ext>
            </a:extLst>
          </p:cNvPr>
          <p:cNvSpPr/>
          <p:nvPr/>
        </p:nvSpPr>
        <p:spPr>
          <a:xfrm flipV="1">
            <a:off x="1941384" y="3669744"/>
            <a:ext cx="102701" cy="177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riangle 243">
            <a:extLst>
              <a:ext uri="{FF2B5EF4-FFF2-40B4-BE49-F238E27FC236}">
                <a16:creationId xmlns:a16="http://schemas.microsoft.com/office/drawing/2014/main" id="{5358E5A9-504A-4B7B-B6BF-E94F79FFB388}"/>
              </a:ext>
            </a:extLst>
          </p:cNvPr>
          <p:cNvSpPr/>
          <p:nvPr/>
        </p:nvSpPr>
        <p:spPr>
          <a:xfrm flipV="1">
            <a:off x="1936957" y="4914972"/>
            <a:ext cx="102701" cy="16459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B0CC76E6-126B-45EE-9D09-73C2139AD41B}"/>
              </a:ext>
            </a:extLst>
          </p:cNvPr>
          <p:cNvSpPr txBox="1"/>
          <p:nvPr/>
        </p:nvSpPr>
        <p:spPr>
          <a:xfrm>
            <a:off x="1514124" y="3248524"/>
            <a:ext cx="989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T-str 51 (ES54)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57B41AAA-0D9C-EE44-82D5-9707751982C3}"/>
              </a:ext>
            </a:extLst>
          </p:cNvPr>
          <p:cNvCxnSpPr>
            <a:cxnSpLocks/>
          </p:cNvCxnSpPr>
          <p:nvPr/>
        </p:nvCxnSpPr>
        <p:spPr>
          <a:xfrm>
            <a:off x="807958" y="2430624"/>
            <a:ext cx="13441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8825D3CD-DF5F-5749-BF03-048A057DCBDF}"/>
              </a:ext>
            </a:extLst>
          </p:cNvPr>
          <p:cNvCxnSpPr>
            <a:cxnSpLocks/>
          </p:cNvCxnSpPr>
          <p:nvPr/>
        </p:nvCxnSpPr>
        <p:spPr>
          <a:xfrm>
            <a:off x="4316226" y="1495146"/>
            <a:ext cx="1325880" cy="1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37D84188-34BA-8343-8439-D62871024E59}"/>
              </a:ext>
            </a:extLst>
          </p:cNvPr>
          <p:cNvSpPr txBox="1"/>
          <p:nvPr/>
        </p:nvSpPr>
        <p:spPr>
          <a:xfrm>
            <a:off x="3505550" y="1423187"/>
            <a:ext cx="49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0B5BD91-C800-A34E-A0CF-322A0B8F67BF}"/>
              </a:ext>
            </a:extLst>
          </p:cNvPr>
          <p:cNvCxnSpPr>
            <a:cxnSpLocks/>
          </p:cNvCxnSpPr>
          <p:nvPr/>
        </p:nvCxnSpPr>
        <p:spPr>
          <a:xfrm>
            <a:off x="2964297" y="1765868"/>
            <a:ext cx="13167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E6BDD484-C045-1A45-826E-B673E05D7475}"/>
              </a:ext>
            </a:extLst>
          </p:cNvPr>
          <p:cNvSpPr txBox="1"/>
          <p:nvPr/>
        </p:nvSpPr>
        <p:spPr>
          <a:xfrm>
            <a:off x="4814960" y="1158302"/>
            <a:ext cx="49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D682106E-6649-CA43-9E9F-A4275B8F59C0}"/>
              </a:ext>
            </a:extLst>
          </p:cNvPr>
          <p:cNvSpPr txBox="1"/>
          <p:nvPr/>
        </p:nvSpPr>
        <p:spPr>
          <a:xfrm>
            <a:off x="4866566" y="1264695"/>
            <a:ext cx="49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565EA41A-E9E7-654B-A90B-D79247F6E466}"/>
              </a:ext>
            </a:extLst>
          </p:cNvPr>
          <p:cNvCxnSpPr>
            <a:cxnSpLocks/>
          </p:cNvCxnSpPr>
          <p:nvPr/>
        </p:nvCxnSpPr>
        <p:spPr>
          <a:xfrm>
            <a:off x="5716550" y="1078901"/>
            <a:ext cx="1325880" cy="1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5FFF87BF-1CD1-3348-A3CA-581F2E451ABB}"/>
              </a:ext>
            </a:extLst>
          </p:cNvPr>
          <p:cNvCxnSpPr>
            <a:cxnSpLocks/>
          </p:cNvCxnSpPr>
          <p:nvPr/>
        </p:nvCxnSpPr>
        <p:spPr>
          <a:xfrm>
            <a:off x="4526587" y="4342599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25E173AE-AA60-9941-BE7C-91D01FAEA8D7}"/>
              </a:ext>
            </a:extLst>
          </p:cNvPr>
          <p:cNvSpPr txBox="1"/>
          <p:nvPr/>
        </p:nvSpPr>
        <p:spPr>
          <a:xfrm>
            <a:off x="178580" y="3335044"/>
            <a:ext cx="492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E7D3843C-9860-4741-876B-F2E1AA92F7B6}"/>
              </a:ext>
            </a:extLst>
          </p:cNvPr>
          <p:cNvSpPr txBox="1"/>
          <p:nvPr/>
        </p:nvSpPr>
        <p:spPr>
          <a:xfrm>
            <a:off x="178580" y="693567"/>
            <a:ext cx="4920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E85B00CD-49AE-9E4E-8B10-D5E5A82D0D75}"/>
              </a:ext>
            </a:extLst>
          </p:cNvPr>
          <p:cNvSpPr txBox="1"/>
          <p:nvPr/>
        </p:nvSpPr>
        <p:spPr>
          <a:xfrm rot="16200000">
            <a:off x="-319129" y="3957003"/>
            <a:ext cx="1354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CUM. EDITS 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3150A48D-634D-7C43-B6BA-E07F7A26BC02}"/>
              </a:ext>
            </a:extLst>
          </p:cNvPr>
          <p:cNvSpPr txBox="1"/>
          <p:nvPr/>
        </p:nvSpPr>
        <p:spPr>
          <a:xfrm rot="16200000">
            <a:off x="-398019" y="1753553"/>
            <a:ext cx="152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SITE-BY-SITE EDITS (%)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6896A3E-47DA-304F-B8D0-58565A8C84BA}"/>
              </a:ext>
            </a:extLst>
          </p:cNvPr>
          <p:cNvSpPr txBox="1"/>
          <p:nvPr/>
        </p:nvSpPr>
        <p:spPr>
          <a:xfrm>
            <a:off x="7759672" y="6409483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Fig. S9 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309E8AC-6326-D84C-969D-0AB3C5A32717}"/>
              </a:ext>
            </a:extLst>
          </p:cNvPr>
          <p:cNvGrpSpPr/>
          <p:nvPr/>
        </p:nvGrpSpPr>
        <p:grpSpPr>
          <a:xfrm>
            <a:off x="2863485" y="742978"/>
            <a:ext cx="684394" cy="261610"/>
            <a:chOff x="4699369" y="214038"/>
            <a:chExt cx="684394" cy="261610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50F685FC-268B-944D-8355-DCA9362BF03A}"/>
                </a:ext>
              </a:extLst>
            </p:cNvPr>
            <p:cNvSpPr/>
            <p:nvPr/>
          </p:nvSpPr>
          <p:spPr>
            <a:xfrm>
              <a:off x="4699369" y="258462"/>
              <a:ext cx="684394" cy="155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F9216E0-B9B3-4B46-8CE7-408C3D8B4128}"/>
                </a:ext>
              </a:extLst>
            </p:cNvPr>
            <p:cNvSpPr txBox="1"/>
            <p:nvPr/>
          </p:nvSpPr>
          <p:spPr>
            <a:xfrm>
              <a:off x="4720868" y="214038"/>
              <a:ext cx="662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RPS12</a:t>
              </a: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27E9B4D5-6948-394D-AC66-1DDAF3B8F978}"/>
              </a:ext>
            </a:extLst>
          </p:cNvPr>
          <p:cNvSpPr txBox="1"/>
          <p:nvPr/>
        </p:nvSpPr>
        <p:spPr>
          <a:xfrm>
            <a:off x="1277814" y="2095034"/>
            <a:ext cx="58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92FF231-372D-8545-9C4D-5E0E1312F8D6}"/>
              </a:ext>
            </a:extLst>
          </p:cNvPr>
          <p:cNvSpPr txBox="1"/>
          <p:nvPr/>
        </p:nvSpPr>
        <p:spPr>
          <a:xfrm>
            <a:off x="1277722" y="2213677"/>
            <a:ext cx="58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8771BC66-8855-804B-99D7-6B3290353B56}"/>
              </a:ext>
            </a:extLst>
          </p:cNvPr>
          <p:cNvCxnSpPr>
            <a:cxnSpLocks/>
          </p:cNvCxnSpPr>
          <p:nvPr/>
        </p:nvCxnSpPr>
        <p:spPr>
          <a:xfrm>
            <a:off x="2183224" y="2213295"/>
            <a:ext cx="18196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8E61C50D-D51B-344A-868B-E0C32C213A6A}"/>
              </a:ext>
            </a:extLst>
          </p:cNvPr>
          <p:cNvSpPr txBox="1"/>
          <p:nvPr/>
        </p:nvSpPr>
        <p:spPr>
          <a:xfrm>
            <a:off x="2880683" y="1872914"/>
            <a:ext cx="67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99D483AA-10AD-F74B-B388-1F63F398AEA9}"/>
              </a:ext>
            </a:extLst>
          </p:cNvPr>
          <p:cNvSpPr txBox="1"/>
          <p:nvPr/>
        </p:nvSpPr>
        <p:spPr>
          <a:xfrm>
            <a:off x="2880683" y="1994522"/>
            <a:ext cx="67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56BAB83A-D00B-E24D-B87D-11724DAB7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605" y="1564188"/>
            <a:ext cx="306859" cy="272764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E4D9037E-D42E-8F44-AB59-CA3AE72DC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341" y="877267"/>
            <a:ext cx="306859" cy="272764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B1898597-63DA-4943-8C48-F3E5AB7ED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340" y="764720"/>
            <a:ext cx="306859" cy="272764"/>
          </a:xfrm>
          <a:prstGeom prst="rect">
            <a:avLst/>
          </a:prstGeom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id="{F975098B-490D-3A45-A76D-6F52B8BF632F}"/>
              </a:ext>
            </a:extLst>
          </p:cNvPr>
          <p:cNvGrpSpPr/>
          <p:nvPr/>
        </p:nvGrpSpPr>
        <p:grpSpPr>
          <a:xfrm>
            <a:off x="1780323" y="5186845"/>
            <a:ext cx="5737042" cy="246221"/>
            <a:chOff x="1771315" y="4892189"/>
            <a:chExt cx="5737042" cy="246221"/>
          </a:xfrm>
        </p:grpSpPr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B22223EE-0262-F24D-80BC-E827D94E1A6A}"/>
                </a:ext>
              </a:extLst>
            </p:cNvPr>
            <p:cNvSpPr txBox="1"/>
            <p:nvPr/>
          </p:nvSpPr>
          <p:spPr>
            <a:xfrm>
              <a:off x="1771315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579028F-3162-FB43-82DA-623C6C9FBBEA}"/>
                </a:ext>
              </a:extLst>
            </p:cNvPr>
            <p:cNvSpPr txBox="1"/>
            <p:nvPr/>
          </p:nvSpPr>
          <p:spPr>
            <a:xfrm>
              <a:off x="3090139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45FF2D53-AC45-8343-9108-F0B8AD153775}"/>
                </a:ext>
              </a:extLst>
            </p:cNvPr>
            <p:cNvSpPr txBox="1"/>
            <p:nvPr/>
          </p:nvSpPr>
          <p:spPr>
            <a:xfrm>
              <a:off x="4413943" y="4892189"/>
              <a:ext cx="363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8EB00F88-014E-D242-A200-73F49AD0EF06}"/>
                </a:ext>
              </a:extLst>
            </p:cNvPr>
            <p:cNvSpPr txBox="1"/>
            <p:nvPr/>
          </p:nvSpPr>
          <p:spPr>
            <a:xfrm>
              <a:off x="5604581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66B32A69-923C-0A43-8374-8577D2323443}"/>
                </a:ext>
              </a:extLst>
            </p:cNvPr>
            <p:cNvSpPr txBox="1"/>
            <p:nvPr/>
          </p:nvSpPr>
          <p:spPr>
            <a:xfrm>
              <a:off x="6924796" y="4892189"/>
              <a:ext cx="58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153D04A9-EF65-5B47-98E1-352202423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12" y="5183188"/>
            <a:ext cx="5118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Arial"/>
                <a:cs typeface="Arial"/>
              </a:rPr>
              <a:t>T-str</a:t>
            </a:r>
          </a:p>
        </p:txBody>
      </p:sp>
    </p:spTree>
    <p:extLst>
      <p:ext uri="{BB962C8B-B14F-4D97-AF65-F5344CB8AC3E}">
        <p14:creationId xmlns:p14="http://schemas.microsoft.com/office/powerpoint/2010/main" val="211255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11538</TotalTime>
  <Words>2129</Words>
  <Application>Microsoft Macintosh PowerPoint</Application>
  <PresentationFormat>On-screen Show (4:3)</PresentationFormat>
  <Paragraphs>1525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Courier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JCR</dc:creator>
  <cp:lastModifiedBy>Jorge</cp:lastModifiedBy>
  <cp:revision>850</cp:revision>
  <cp:lastPrinted>2020-10-13T01:55:58Z</cp:lastPrinted>
  <dcterms:created xsi:type="dcterms:W3CDTF">2019-05-07T15:42:26Z</dcterms:created>
  <dcterms:modified xsi:type="dcterms:W3CDTF">2020-10-13T02:13:37Z</dcterms:modified>
</cp:coreProperties>
</file>