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
  </p:notesMasterIdLst>
  <p:handoutMasterIdLst>
    <p:handoutMasterId r:id="rId5"/>
  </p:handoutMasterIdLst>
  <p:sldIdLst>
    <p:sldId id="305" r:id="rId2"/>
    <p:sldId id="313" r:id="rId3"/>
  </p:sldIdLst>
  <p:sldSz cx="6400800" cy="8229600"/>
  <p:notesSz cx="9601200" cy="7315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2" userDrawn="1">
          <p15:clr>
            <a:srgbClr val="A4A3A4"/>
          </p15:clr>
        </p15:guide>
        <p15:guide id="2" pos="201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Qinyu Sun" initials="QS" lastIdx="3" clrIdx="0">
    <p:extLst>
      <p:ext uri="{19B8F6BF-5375-455C-9EA6-DF929625EA0E}">
        <p15:presenceInfo xmlns:p15="http://schemas.microsoft.com/office/powerpoint/2012/main" userId="64a5c1453d9c019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2080" autoAdjust="0"/>
  </p:normalViewPr>
  <p:slideViewPr>
    <p:cSldViewPr snapToGrid="0">
      <p:cViewPr>
        <p:scale>
          <a:sx n="66" d="100"/>
          <a:sy n="66" d="100"/>
        </p:scale>
        <p:origin x="1860" y="24"/>
      </p:cViewPr>
      <p:guideLst>
        <p:guide orient="horz" pos="2592"/>
        <p:guide pos="201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Sunny\kvp_lab\Cell_Cycle_RNA-Seq\LincRNA-Quiescent%20project-Q-PCR\222_mechanism\DNM3OSkd\DNM3OS-KD-summar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Sunny\kvp_lab\Cell_Cycle_RNA-Seq\LincRNA-Quiescent%20project-Q-PCR\222_mechanism\214_taqman\Taqman_214_pattern_and_KD_summar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Sunny\kvp_lab\Cell_Cycle_RNA-Seq\LincRNA-Quiescent%20project-Q-PCR\222_mechanism\222kd_several_target_summary.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900" b="0" i="1"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US" sz="900" i="1" dirty="0"/>
              <a:t>DNM3OS</a:t>
            </a:r>
          </a:p>
        </c:rich>
      </c:tx>
      <c:layout>
        <c:manualLayout>
          <c:xMode val="edge"/>
          <c:yMode val="edge"/>
          <c:x val="0.30376137196567926"/>
          <c:y val="0.12138043276425162"/>
        </c:manualLayout>
      </c:layout>
      <c:overlay val="0"/>
      <c:spPr>
        <a:noFill/>
        <a:ln>
          <a:noFill/>
        </a:ln>
        <a:effectLst/>
      </c:spPr>
      <c:txPr>
        <a:bodyPr rot="0" spcFirstLastPara="1" vertOverflow="ellipsis" vert="horz" wrap="square" anchor="ctr" anchorCtr="1"/>
        <a:lstStyle/>
        <a:p>
          <a:pPr>
            <a:defRPr sz="900" b="0" i="1" u="none" strike="noStrike" kern="1200" spc="0" baseline="0">
              <a:solidFill>
                <a:sysClr val="windowText" lastClr="000000"/>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25366382098046825"/>
          <c:y val="0.27284792083101223"/>
          <c:w val="0.68722513258310713"/>
          <c:h val="0.60973050540136109"/>
        </c:manualLayout>
      </c:layout>
      <c:barChart>
        <c:barDir val="col"/>
        <c:grouping val="clustered"/>
        <c:varyColors val="0"/>
        <c:ser>
          <c:idx val="0"/>
          <c:order val="0"/>
          <c:tx>
            <c:strRef>
              <c:f>Sheet1!$D$53</c:f>
              <c:strCache>
                <c:ptCount val="1"/>
                <c:pt idx="0">
                  <c:v>DNM3OS-primer3</c:v>
                </c:pt>
              </c:strCache>
            </c:strRef>
          </c:tx>
          <c:spPr>
            <a:solidFill>
              <a:schemeClr val="tx1"/>
            </a:solidFill>
            <a:ln>
              <a:solidFill>
                <a:schemeClr val="tx1"/>
              </a:solidFill>
            </a:ln>
            <a:effectLst/>
          </c:spPr>
          <c:invertIfNegative val="0"/>
          <c:errBars>
            <c:errBarType val="both"/>
            <c:errValType val="cust"/>
            <c:noEndCap val="0"/>
            <c:plus>
              <c:numRef>
                <c:f>Sheet1!$D$60:$D$62</c:f>
                <c:numCache>
                  <c:formatCode>General</c:formatCode>
                  <c:ptCount val="3"/>
                  <c:pt idx="1">
                    <c:v>7.7395753840920511E-2</c:v>
                  </c:pt>
                  <c:pt idx="2">
                    <c:v>7.3581616818086906E-2</c:v>
                  </c:pt>
                </c:numCache>
              </c:numRef>
            </c:plus>
            <c:minus>
              <c:numRef>
                <c:f>Sheet1!$D$60:$D$62</c:f>
                <c:numCache>
                  <c:formatCode>General</c:formatCode>
                  <c:ptCount val="3"/>
                  <c:pt idx="1">
                    <c:v>7.7395753840920511E-2</c:v>
                  </c:pt>
                  <c:pt idx="2">
                    <c:v>7.3581616818086906E-2</c:v>
                  </c:pt>
                </c:numCache>
              </c:numRef>
            </c:minus>
            <c:spPr>
              <a:noFill/>
              <a:ln w="9525" cap="flat" cmpd="sng" algn="ctr">
                <a:solidFill>
                  <a:schemeClr val="tx1"/>
                </a:solidFill>
                <a:round/>
              </a:ln>
              <a:effectLst/>
            </c:spPr>
          </c:errBars>
          <c:cat>
            <c:strRef>
              <c:f>Sheet1!$A$54:$A$56</c:f>
              <c:strCache>
                <c:ptCount val="3"/>
                <c:pt idx="0">
                  <c:v>Scr</c:v>
                </c:pt>
                <c:pt idx="1">
                  <c:v>ASO70</c:v>
                </c:pt>
                <c:pt idx="2">
                  <c:v>ASO73</c:v>
                </c:pt>
              </c:strCache>
            </c:strRef>
          </c:cat>
          <c:val>
            <c:numRef>
              <c:f>Sheet1!$D$54:$D$56</c:f>
              <c:numCache>
                <c:formatCode>General</c:formatCode>
                <c:ptCount val="3"/>
                <c:pt idx="0">
                  <c:v>1</c:v>
                </c:pt>
                <c:pt idx="1">
                  <c:v>0.36978652534051382</c:v>
                </c:pt>
                <c:pt idx="2">
                  <c:v>0.1178510174949039</c:v>
                </c:pt>
              </c:numCache>
            </c:numRef>
          </c:val>
          <c:extLst>
            <c:ext xmlns:c16="http://schemas.microsoft.com/office/drawing/2014/chart" uri="{C3380CC4-5D6E-409C-BE32-E72D297353CC}">
              <c16:uniqueId val="{00000000-B72D-4671-BFEA-FEE20B49BDFE}"/>
            </c:ext>
          </c:extLst>
        </c:ser>
        <c:dLbls>
          <c:showLegendKey val="0"/>
          <c:showVal val="0"/>
          <c:showCatName val="0"/>
          <c:showSerName val="0"/>
          <c:showPercent val="0"/>
          <c:showBubbleSize val="0"/>
        </c:dLbls>
        <c:gapWidth val="150"/>
        <c:axId val="540633512"/>
        <c:axId val="309062720"/>
      </c:barChart>
      <c:catAx>
        <c:axId val="54063351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309062720"/>
        <c:crosses val="autoZero"/>
        <c:auto val="1"/>
        <c:lblAlgn val="ctr"/>
        <c:lblOffset val="100"/>
        <c:noMultiLvlLbl val="0"/>
      </c:catAx>
      <c:valAx>
        <c:axId val="309062720"/>
        <c:scaling>
          <c:orientation val="minMax"/>
        </c:scaling>
        <c:delete val="0"/>
        <c:axPos val="l"/>
        <c:title>
          <c:tx>
            <c:rich>
              <a:bodyPr rot="-54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sz="800"/>
                  <a:t>Relative</a:t>
                </a:r>
                <a:r>
                  <a:rPr lang="en-US" sz="800" baseline="0"/>
                  <a:t> RNA Levels</a:t>
                </a:r>
                <a:endParaRPr lang="en-US" sz="800"/>
              </a:p>
            </c:rich>
          </c:tx>
          <c:layout>
            <c:manualLayout>
              <c:xMode val="edge"/>
              <c:yMode val="edge"/>
              <c:x val="4.1068425818134781E-2"/>
              <c:y val="0.19481764262542189"/>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5406335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US" sz="1100" dirty="0"/>
              <a:t>miR-214</a:t>
            </a:r>
          </a:p>
        </c:rich>
      </c:tx>
      <c:layout>
        <c:manualLayout>
          <c:xMode val="edge"/>
          <c:yMode val="edge"/>
          <c:x val="0.40597883950126618"/>
          <c:y val="0.12857649914599953"/>
        </c:manualLayout>
      </c:layout>
      <c:overlay val="0"/>
      <c:spPr>
        <a:noFill/>
        <a:ln>
          <a:noFill/>
        </a:ln>
        <a:effectLst/>
      </c:spPr>
      <c:txPr>
        <a:bodyPr rot="0" spcFirstLastPara="1" vertOverflow="ellipsis" vert="horz" wrap="square" anchor="ctr" anchorCtr="1"/>
        <a:lstStyle/>
        <a:p>
          <a:pPr>
            <a:defRPr sz="1100" b="0" i="0" u="none" strike="noStrike" kern="1200" spc="0" baseline="0">
              <a:solidFill>
                <a:sysClr val="windowText" lastClr="000000"/>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spPr>
            <a:solidFill>
              <a:schemeClr val="tx1"/>
            </a:solidFill>
            <a:ln>
              <a:noFill/>
            </a:ln>
            <a:effectLst/>
          </c:spPr>
          <c:invertIfNegative val="0"/>
          <c:errBars>
            <c:errBarType val="both"/>
            <c:errValType val="cust"/>
            <c:noEndCap val="0"/>
            <c:plus>
              <c:numRef>
                <c:f>kd!$I$14:$I$16</c:f>
                <c:numCache>
                  <c:formatCode>General</c:formatCode>
                  <c:ptCount val="3"/>
                  <c:pt idx="1">
                    <c:v>0.21715192507904463</c:v>
                  </c:pt>
                  <c:pt idx="2">
                    <c:v>0.17804805069344454</c:v>
                  </c:pt>
                </c:numCache>
              </c:numRef>
            </c:plus>
            <c:minus>
              <c:numRef>
                <c:f>kd!$I$14:$I$16</c:f>
                <c:numCache>
                  <c:formatCode>General</c:formatCode>
                  <c:ptCount val="3"/>
                  <c:pt idx="1">
                    <c:v>0.21715192507904463</c:v>
                  </c:pt>
                  <c:pt idx="2">
                    <c:v>0.17804805069344454</c:v>
                  </c:pt>
                </c:numCache>
              </c:numRef>
            </c:minus>
            <c:spPr>
              <a:noFill/>
              <a:ln w="9525" cap="flat" cmpd="sng" algn="ctr">
                <a:solidFill>
                  <a:schemeClr val="tx1"/>
                </a:solidFill>
                <a:round/>
              </a:ln>
              <a:effectLst/>
            </c:spPr>
          </c:errBars>
          <c:cat>
            <c:strRef>
              <c:f>kd!$G$14:$G$16</c:f>
              <c:strCache>
                <c:ptCount val="3"/>
                <c:pt idx="0">
                  <c:v>Ctr</c:v>
                </c:pt>
                <c:pt idx="1">
                  <c:v>sh1</c:v>
                </c:pt>
                <c:pt idx="2">
                  <c:v>sh2</c:v>
                </c:pt>
              </c:strCache>
            </c:strRef>
          </c:cat>
          <c:val>
            <c:numRef>
              <c:f>kd!$H$14:$H$16</c:f>
              <c:numCache>
                <c:formatCode>General</c:formatCode>
                <c:ptCount val="3"/>
                <c:pt idx="0">
                  <c:v>1</c:v>
                </c:pt>
                <c:pt idx="1">
                  <c:v>0.519966640004348</c:v>
                </c:pt>
                <c:pt idx="2">
                  <c:v>0.45021049595168283</c:v>
                </c:pt>
              </c:numCache>
            </c:numRef>
          </c:val>
          <c:extLst>
            <c:ext xmlns:c16="http://schemas.microsoft.com/office/drawing/2014/chart" uri="{C3380CC4-5D6E-409C-BE32-E72D297353CC}">
              <c16:uniqueId val="{00000000-4048-45B9-AFCF-43928C24A010}"/>
            </c:ext>
          </c:extLst>
        </c:ser>
        <c:dLbls>
          <c:showLegendKey val="0"/>
          <c:showVal val="0"/>
          <c:showCatName val="0"/>
          <c:showSerName val="0"/>
          <c:showPercent val="0"/>
          <c:showBubbleSize val="0"/>
        </c:dLbls>
        <c:gapWidth val="150"/>
        <c:axId val="499983032"/>
        <c:axId val="499982704"/>
      </c:barChart>
      <c:catAx>
        <c:axId val="49998303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499982704"/>
        <c:crosses val="autoZero"/>
        <c:auto val="1"/>
        <c:lblAlgn val="ctr"/>
        <c:lblOffset val="100"/>
        <c:noMultiLvlLbl val="0"/>
      </c:catAx>
      <c:valAx>
        <c:axId val="499982704"/>
        <c:scaling>
          <c:orientation val="minMax"/>
        </c:scaling>
        <c:delete val="0"/>
        <c:axPos val="l"/>
        <c:title>
          <c:tx>
            <c:rich>
              <a:bodyPr rot="-54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sz="800"/>
                  <a:t>Relative</a:t>
                </a:r>
                <a:r>
                  <a:rPr lang="en-US" sz="800" baseline="0"/>
                  <a:t> RNA levels</a:t>
                </a:r>
                <a:endParaRPr lang="en-US" sz="800"/>
              </a:p>
            </c:rich>
          </c:tx>
          <c:overlay val="0"/>
          <c:spPr>
            <a:noFill/>
            <a:ln>
              <a:noFill/>
            </a:ln>
            <a:effectLst/>
          </c:spPr>
          <c:txPr>
            <a:bodyPr rot="-54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4999830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40" b="0" i="1"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US" i="1"/>
              <a:t>EIF4E</a:t>
            </a:r>
          </a:p>
        </c:rich>
      </c:tx>
      <c:layout>
        <c:manualLayout>
          <c:xMode val="edge"/>
          <c:yMode val="edge"/>
          <c:x val="0.45656852678184151"/>
          <c:y val="0.15783125595219408"/>
        </c:manualLayout>
      </c:layout>
      <c:overlay val="0"/>
      <c:spPr>
        <a:noFill/>
        <a:ln>
          <a:noFill/>
        </a:ln>
        <a:effectLst/>
      </c:spPr>
      <c:txPr>
        <a:bodyPr rot="0" spcFirstLastPara="1" vertOverflow="ellipsis" vert="horz" wrap="square" anchor="ctr" anchorCtr="1"/>
        <a:lstStyle/>
        <a:p>
          <a:pPr>
            <a:defRPr sz="840" b="0" i="1" u="none" strike="noStrike" kern="1200" spc="0" baseline="0">
              <a:solidFill>
                <a:sysClr val="windowText" lastClr="000000"/>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spPr>
            <a:solidFill>
              <a:schemeClr val="tx1"/>
            </a:solidFill>
            <a:ln>
              <a:noFill/>
            </a:ln>
            <a:effectLst/>
          </c:spPr>
          <c:invertIfNegative val="0"/>
          <c:errBars>
            <c:errBarType val="both"/>
            <c:errValType val="cust"/>
            <c:noEndCap val="0"/>
            <c:plus>
              <c:numRef>
                <c:f>Sheet1!$M$55:$M$60</c:f>
                <c:numCache>
                  <c:formatCode>General</c:formatCode>
                  <c:ptCount val="6"/>
                  <c:pt idx="1">
                    <c:v>0.14775428661798765</c:v>
                  </c:pt>
                  <c:pt idx="2">
                    <c:v>0.21456085306418698</c:v>
                  </c:pt>
                  <c:pt idx="3">
                    <c:v>0.1178097780841626</c:v>
                  </c:pt>
                  <c:pt idx="4">
                    <c:v>0.74683645521246378</c:v>
                  </c:pt>
                  <c:pt idx="5">
                    <c:v>0.2676229243533218</c:v>
                  </c:pt>
                </c:numCache>
              </c:numRef>
            </c:plus>
            <c:minus>
              <c:numRef>
                <c:f>Sheet1!$M$55:$M$60</c:f>
                <c:numCache>
                  <c:formatCode>General</c:formatCode>
                  <c:ptCount val="6"/>
                  <c:pt idx="1">
                    <c:v>0.14775428661798765</c:v>
                  </c:pt>
                  <c:pt idx="2">
                    <c:v>0.21456085306418698</c:v>
                  </c:pt>
                  <c:pt idx="3">
                    <c:v>0.1178097780841626</c:v>
                  </c:pt>
                  <c:pt idx="4">
                    <c:v>0.74683645521246378</c:v>
                  </c:pt>
                  <c:pt idx="5">
                    <c:v>0.2676229243533218</c:v>
                  </c:pt>
                </c:numCache>
              </c:numRef>
            </c:minus>
            <c:spPr>
              <a:noFill/>
              <a:ln w="9525" cap="flat" cmpd="sng" algn="ctr">
                <a:solidFill>
                  <a:schemeClr val="tx1"/>
                </a:solidFill>
                <a:round/>
              </a:ln>
              <a:effectLst/>
            </c:spPr>
          </c:errBars>
          <c:cat>
            <c:strRef>
              <c:f>Sheet1!$H$55:$H$60</c:f>
              <c:strCache>
                <c:ptCount val="6"/>
                <c:pt idx="0">
                  <c:v>Q-Ctr</c:v>
                </c:pt>
                <c:pt idx="1">
                  <c:v>Q-sh1</c:v>
                </c:pt>
                <c:pt idx="2">
                  <c:v>Q-sh2</c:v>
                </c:pt>
                <c:pt idx="3">
                  <c:v>6h-Ctr</c:v>
                </c:pt>
                <c:pt idx="4">
                  <c:v>6h-sh1</c:v>
                </c:pt>
                <c:pt idx="5">
                  <c:v>6h-sh2</c:v>
                </c:pt>
              </c:strCache>
            </c:strRef>
          </c:cat>
          <c:val>
            <c:numRef>
              <c:f>Sheet1!$L$55:$L$60</c:f>
              <c:numCache>
                <c:formatCode>General</c:formatCode>
                <c:ptCount val="6"/>
                <c:pt idx="0">
                  <c:v>1</c:v>
                </c:pt>
                <c:pt idx="1">
                  <c:v>0.92578418632332682</c:v>
                </c:pt>
                <c:pt idx="2">
                  <c:v>1.3564712484565991</c:v>
                </c:pt>
                <c:pt idx="3">
                  <c:v>3.8377139225499093</c:v>
                </c:pt>
                <c:pt idx="4">
                  <c:v>4.146922190835828</c:v>
                </c:pt>
                <c:pt idx="5">
                  <c:v>3.9021237982865586</c:v>
                </c:pt>
              </c:numCache>
            </c:numRef>
          </c:val>
          <c:extLst>
            <c:ext xmlns:c16="http://schemas.microsoft.com/office/drawing/2014/chart" uri="{C3380CC4-5D6E-409C-BE32-E72D297353CC}">
              <c16:uniqueId val="{00000000-B36C-411E-B292-1E7E01350431}"/>
            </c:ext>
          </c:extLst>
        </c:ser>
        <c:dLbls>
          <c:showLegendKey val="0"/>
          <c:showVal val="0"/>
          <c:showCatName val="0"/>
          <c:showSerName val="0"/>
          <c:showPercent val="0"/>
          <c:showBubbleSize val="0"/>
        </c:dLbls>
        <c:gapWidth val="150"/>
        <c:axId val="495702320"/>
        <c:axId val="495698712"/>
      </c:barChart>
      <c:catAx>
        <c:axId val="49570232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495698712"/>
        <c:crosses val="autoZero"/>
        <c:auto val="1"/>
        <c:lblAlgn val="ctr"/>
        <c:lblOffset val="100"/>
        <c:noMultiLvlLbl val="0"/>
      </c:catAx>
      <c:valAx>
        <c:axId val="495698712"/>
        <c:scaling>
          <c:orientation val="minMax"/>
        </c:scaling>
        <c:delete val="0"/>
        <c:axPos val="l"/>
        <c:title>
          <c:tx>
            <c:rich>
              <a:bodyPr rot="-54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Relative RNA Levels</a:t>
                </a:r>
              </a:p>
            </c:rich>
          </c:tx>
          <c:overlay val="0"/>
          <c:spPr>
            <a:noFill/>
            <a:ln>
              <a:noFill/>
            </a:ln>
            <a:effectLst/>
          </c:spPr>
          <c:txPr>
            <a:bodyPr rot="-54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4957023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7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91AB21-7CBD-411A-B704-8024F7109C42}"/>
              </a:ext>
            </a:extLst>
          </p:cNvPr>
          <p:cNvSpPr>
            <a:spLocks noGrp="1"/>
          </p:cNvSpPr>
          <p:nvPr>
            <p:ph type="hdr" sz="quarter"/>
          </p:nvPr>
        </p:nvSpPr>
        <p:spPr>
          <a:xfrm>
            <a:off x="0" y="0"/>
            <a:ext cx="4160937" cy="366486"/>
          </a:xfrm>
          <a:prstGeom prst="rect">
            <a:avLst/>
          </a:prstGeom>
        </p:spPr>
        <p:txBody>
          <a:bodyPr vert="horz" lIns="91400" tIns="45701" rIns="91400" bIns="45701" rtlCol="0"/>
          <a:lstStyle>
            <a:lvl1pPr algn="l">
              <a:defRPr sz="1200"/>
            </a:lvl1pPr>
          </a:lstStyle>
          <a:p>
            <a:endParaRPr lang="en-US"/>
          </a:p>
        </p:txBody>
      </p:sp>
      <p:sp>
        <p:nvSpPr>
          <p:cNvPr id="3" name="Date Placeholder 2">
            <a:extLst>
              <a:ext uri="{FF2B5EF4-FFF2-40B4-BE49-F238E27FC236}">
                <a16:creationId xmlns:a16="http://schemas.microsoft.com/office/drawing/2014/main" id="{FC1FA07B-D5E4-450E-A0CB-2F56E3DCCE57}"/>
              </a:ext>
            </a:extLst>
          </p:cNvPr>
          <p:cNvSpPr>
            <a:spLocks noGrp="1"/>
          </p:cNvSpPr>
          <p:nvPr>
            <p:ph type="dt" sz="quarter" idx="1"/>
          </p:nvPr>
        </p:nvSpPr>
        <p:spPr>
          <a:xfrm>
            <a:off x="5438183" y="0"/>
            <a:ext cx="4160937" cy="366486"/>
          </a:xfrm>
          <a:prstGeom prst="rect">
            <a:avLst/>
          </a:prstGeom>
        </p:spPr>
        <p:txBody>
          <a:bodyPr vert="horz" lIns="91400" tIns="45701" rIns="91400" bIns="45701" rtlCol="0"/>
          <a:lstStyle>
            <a:lvl1pPr algn="r">
              <a:defRPr sz="1200"/>
            </a:lvl1pPr>
          </a:lstStyle>
          <a:p>
            <a:fld id="{B0FCC72F-20DD-4561-AB60-B82C4AAE645C}" type="datetimeFigureOut">
              <a:rPr lang="en-US" smtClean="0"/>
              <a:t>6/16/2020</a:t>
            </a:fld>
            <a:endParaRPr lang="en-US"/>
          </a:p>
        </p:txBody>
      </p:sp>
      <p:sp>
        <p:nvSpPr>
          <p:cNvPr id="4" name="Footer Placeholder 3">
            <a:extLst>
              <a:ext uri="{FF2B5EF4-FFF2-40B4-BE49-F238E27FC236}">
                <a16:creationId xmlns:a16="http://schemas.microsoft.com/office/drawing/2014/main" id="{DB390152-B369-4346-84B5-A68A5BE332C0}"/>
              </a:ext>
            </a:extLst>
          </p:cNvPr>
          <p:cNvSpPr>
            <a:spLocks noGrp="1"/>
          </p:cNvSpPr>
          <p:nvPr>
            <p:ph type="ftr" sz="quarter" idx="2"/>
          </p:nvPr>
        </p:nvSpPr>
        <p:spPr>
          <a:xfrm>
            <a:off x="0" y="6948719"/>
            <a:ext cx="4160937" cy="366485"/>
          </a:xfrm>
          <a:prstGeom prst="rect">
            <a:avLst/>
          </a:prstGeom>
        </p:spPr>
        <p:txBody>
          <a:bodyPr vert="horz" lIns="91400" tIns="45701" rIns="91400" bIns="45701"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171F7CB-6AEB-4F44-833B-84D45E7045DA}"/>
              </a:ext>
            </a:extLst>
          </p:cNvPr>
          <p:cNvSpPr>
            <a:spLocks noGrp="1"/>
          </p:cNvSpPr>
          <p:nvPr>
            <p:ph type="sldNum" sz="quarter" idx="3"/>
          </p:nvPr>
        </p:nvSpPr>
        <p:spPr>
          <a:xfrm>
            <a:off x="5438183" y="6948719"/>
            <a:ext cx="4160937" cy="366485"/>
          </a:xfrm>
          <a:prstGeom prst="rect">
            <a:avLst/>
          </a:prstGeom>
        </p:spPr>
        <p:txBody>
          <a:bodyPr vert="horz" lIns="91400" tIns="45701" rIns="91400" bIns="45701" rtlCol="0" anchor="b"/>
          <a:lstStyle>
            <a:lvl1pPr algn="r">
              <a:defRPr sz="1200"/>
            </a:lvl1pPr>
          </a:lstStyle>
          <a:p>
            <a:fld id="{B5B10474-D27E-44CD-AEB2-78B544E58864}" type="slidenum">
              <a:rPr lang="en-US" smtClean="0"/>
              <a:t>‹#›</a:t>
            </a:fld>
            <a:endParaRPr lang="en-US"/>
          </a:p>
        </p:txBody>
      </p:sp>
    </p:spTree>
    <p:extLst>
      <p:ext uri="{BB962C8B-B14F-4D97-AF65-F5344CB8AC3E}">
        <p14:creationId xmlns:p14="http://schemas.microsoft.com/office/powerpoint/2010/main" val="2206222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7030"/>
          </a:xfrm>
          <a:prstGeom prst="rect">
            <a:avLst/>
          </a:prstGeom>
        </p:spPr>
        <p:txBody>
          <a:bodyPr vert="horz" lIns="96619" tIns="48310" rIns="96619" bIns="48310" rtlCol="0"/>
          <a:lstStyle>
            <a:lvl1pPr algn="l">
              <a:defRPr sz="1300"/>
            </a:lvl1pPr>
          </a:lstStyle>
          <a:p>
            <a:endParaRPr lang="en-US"/>
          </a:p>
        </p:txBody>
      </p:sp>
      <p:sp>
        <p:nvSpPr>
          <p:cNvPr id="3" name="Date Placeholder 2"/>
          <p:cNvSpPr>
            <a:spLocks noGrp="1"/>
          </p:cNvSpPr>
          <p:nvPr>
            <p:ph type="dt" idx="1"/>
          </p:nvPr>
        </p:nvSpPr>
        <p:spPr>
          <a:xfrm>
            <a:off x="5438458" y="0"/>
            <a:ext cx="4160520" cy="367030"/>
          </a:xfrm>
          <a:prstGeom prst="rect">
            <a:avLst/>
          </a:prstGeom>
        </p:spPr>
        <p:txBody>
          <a:bodyPr vert="horz" lIns="96619" tIns="48310" rIns="96619" bIns="48310" rtlCol="0"/>
          <a:lstStyle>
            <a:lvl1pPr algn="r">
              <a:defRPr sz="1300"/>
            </a:lvl1pPr>
          </a:lstStyle>
          <a:p>
            <a:fld id="{6096B4B4-BAC3-4C1A-8FC2-BBC5C357C7C4}" type="datetimeFigureOut">
              <a:rPr lang="en-US" smtClean="0"/>
              <a:t>6/16/2020</a:t>
            </a:fld>
            <a:endParaRPr lang="en-US"/>
          </a:p>
        </p:txBody>
      </p:sp>
      <p:sp>
        <p:nvSpPr>
          <p:cNvPr id="4" name="Slide Image Placeholder 3"/>
          <p:cNvSpPr>
            <a:spLocks noGrp="1" noRot="1" noChangeAspect="1"/>
          </p:cNvSpPr>
          <p:nvPr>
            <p:ph type="sldImg" idx="2"/>
          </p:nvPr>
        </p:nvSpPr>
        <p:spPr>
          <a:xfrm>
            <a:off x="3841750" y="914400"/>
            <a:ext cx="1917700" cy="2468563"/>
          </a:xfrm>
          <a:prstGeom prst="rect">
            <a:avLst/>
          </a:prstGeom>
          <a:noFill/>
          <a:ln w="12700">
            <a:solidFill>
              <a:prstClr val="black"/>
            </a:solidFill>
          </a:ln>
        </p:spPr>
        <p:txBody>
          <a:bodyPr vert="horz" lIns="96619" tIns="48310" rIns="96619" bIns="48310" rtlCol="0" anchor="ctr"/>
          <a:lstStyle/>
          <a:p>
            <a:endParaRPr lang="en-US"/>
          </a:p>
        </p:txBody>
      </p:sp>
      <p:sp>
        <p:nvSpPr>
          <p:cNvPr id="5" name="Notes Placeholder 4"/>
          <p:cNvSpPr>
            <a:spLocks noGrp="1"/>
          </p:cNvSpPr>
          <p:nvPr>
            <p:ph type="body" sz="quarter" idx="3"/>
          </p:nvPr>
        </p:nvSpPr>
        <p:spPr>
          <a:xfrm>
            <a:off x="960120" y="3520443"/>
            <a:ext cx="7680960" cy="2880360"/>
          </a:xfrm>
          <a:prstGeom prst="rect">
            <a:avLst/>
          </a:prstGeom>
        </p:spPr>
        <p:txBody>
          <a:bodyPr vert="horz" lIns="96619" tIns="48310" rIns="96619" bIns="4831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7029"/>
          </a:xfrm>
          <a:prstGeom prst="rect">
            <a:avLst/>
          </a:prstGeom>
        </p:spPr>
        <p:txBody>
          <a:bodyPr vert="horz" lIns="96619" tIns="48310" rIns="96619" bIns="48310" rtlCol="0" anchor="b"/>
          <a:lstStyle>
            <a:lvl1pPr algn="l">
              <a:defRPr sz="1300"/>
            </a:lvl1pPr>
          </a:lstStyle>
          <a:p>
            <a:endParaRPr lang="en-US"/>
          </a:p>
        </p:txBody>
      </p:sp>
      <p:sp>
        <p:nvSpPr>
          <p:cNvPr id="7" name="Slide Number Placeholder 6"/>
          <p:cNvSpPr>
            <a:spLocks noGrp="1"/>
          </p:cNvSpPr>
          <p:nvPr>
            <p:ph type="sldNum" sz="quarter" idx="5"/>
          </p:nvPr>
        </p:nvSpPr>
        <p:spPr>
          <a:xfrm>
            <a:off x="5438458" y="6948171"/>
            <a:ext cx="4160520" cy="367029"/>
          </a:xfrm>
          <a:prstGeom prst="rect">
            <a:avLst/>
          </a:prstGeom>
        </p:spPr>
        <p:txBody>
          <a:bodyPr vert="horz" lIns="96619" tIns="48310" rIns="96619" bIns="48310" rtlCol="0" anchor="b"/>
          <a:lstStyle>
            <a:lvl1pPr algn="r">
              <a:defRPr sz="1300"/>
            </a:lvl1pPr>
          </a:lstStyle>
          <a:p>
            <a:fld id="{F6A2A8B2-3E3C-4AE3-BA2F-7BD0A5498332}" type="slidenum">
              <a:rPr lang="en-US" smtClean="0"/>
              <a:t>‹#›</a:t>
            </a:fld>
            <a:endParaRPr lang="en-US"/>
          </a:p>
        </p:txBody>
      </p:sp>
    </p:spTree>
    <p:extLst>
      <p:ext uri="{BB962C8B-B14F-4D97-AF65-F5344CB8AC3E}">
        <p14:creationId xmlns:p14="http://schemas.microsoft.com/office/powerpoint/2010/main" val="1736122275"/>
      </p:ext>
    </p:extLst>
  </p:cSld>
  <p:clrMap bg1="lt1" tx1="dk1" bg2="lt2" tx2="dk2" accent1="accent1" accent2="accent2" accent3="accent3" accent4="accent4" accent5="accent5" accent6="accent6" hlink="hlink" folHlink="folHlink"/>
  <p:notesStyle>
    <a:lvl1pPr marL="0" algn="l" defTabSz="825246" rtl="0" eaLnBrk="1" latinLnBrk="0" hangingPunct="1">
      <a:defRPr sz="1083" kern="1200">
        <a:solidFill>
          <a:schemeClr val="tx1"/>
        </a:solidFill>
        <a:latin typeface="+mn-lt"/>
        <a:ea typeface="+mn-ea"/>
        <a:cs typeface="+mn-cs"/>
      </a:defRPr>
    </a:lvl1pPr>
    <a:lvl2pPr marL="412623" algn="l" defTabSz="825246" rtl="0" eaLnBrk="1" latinLnBrk="0" hangingPunct="1">
      <a:defRPr sz="1083" kern="1200">
        <a:solidFill>
          <a:schemeClr val="tx1"/>
        </a:solidFill>
        <a:latin typeface="+mn-lt"/>
        <a:ea typeface="+mn-ea"/>
        <a:cs typeface="+mn-cs"/>
      </a:defRPr>
    </a:lvl2pPr>
    <a:lvl3pPr marL="825246" algn="l" defTabSz="825246" rtl="0" eaLnBrk="1" latinLnBrk="0" hangingPunct="1">
      <a:defRPr sz="1083" kern="1200">
        <a:solidFill>
          <a:schemeClr val="tx1"/>
        </a:solidFill>
        <a:latin typeface="+mn-lt"/>
        <a:ea typeface="+mn-ea"/>
        <a:cs typeface="+mn-cs"/>
      </a:defRPr>
    </a:lvl3pPr>
    <a:lvl4pPr marL="1237870" algn="l" defTabSz="825246" rtl="0" eaLnBrk="1" latinLnBrk="0" hangingPunct="1">
      <a:defRPr sz="1083" kern="1200">
        <a:solidFill>
          <a:schemeClr val="tx1"/>
        </a:solidFill>
        <a:latin typeface="+mn-lt"/>
        <a:ea typeface="+mn-ea"/>
        <a:cs typeface="+mn-cs"/>
      </a:defRPr>
    </a:lvl4pPr>
    <a:lvl5pPr marL="1650492" algn="l" defTabSz="825246" rtl="0" eaLnBrk="1" latinLnBrk="0" hangingPunct="1">
      <a:defRPr sz="1083" kern="1200">
        <a:solidFill>
          <a:schemeClr val="tx1"/>
        </a:solidFill>
        <a:latin typeface="+mn-lt"/>
        <a:ea typeface="+mn-ea"/>
        <a:cs typeface="+mn-cs"/>
      </a:defRPr>
    </a:lvl5pPr>
    <a:lvl6pPr marL="2063115" algn="l" defTabSz="825246" rtl="0" eaLnBrk="1" latinLnBrk="0" hangingPunct="1">
      <a:defRPr sz="1083" kern="1200">
        <a:solidFill>
          <a:schemeClr val="tx1"/>
        </a:solidFill>
        <a:latin typeface="+mn-lt"/>
        <a:ea typeface="+mn-ea"/>
        <a:cs typeface="+mn-cs"/>
      </a:defRPr>
    </a:lvl6pPr>
    <a:lvl7pPr marL="2475738" algn="l" defTabSz="825246" rtl="0" eaLnBrk="1" latinLnBrk="0" hangingPunct="1">
      <a:defRPr sz="1083" kern="1200">
        <a:solidFill>
          <a:schemeClr val="tx1"/>
        </a:solidFill>
        <a:latin typeface="+mn-lt"/>
        <a:ea typeface="+mn-ea"/>
        <a:cs typeface="+mn-cs"/>
      </a:defRPr>
    </a:lvl7pPr>
    <a:lvl8pPr marL="2888361" algn="l" defTabSz="825246" rtl="0" eaLnBrk="1" latinLnBrk="0" hangingPunct="1">
      <a:defRPr sz="1083" kern="1200">
        <a:solidFill>
          <a:schemeClr val="tx1"/>
        </a:solidFill>
        <a:latin typeface="+mn-lt"/>
        <a:ea typeface="+mn-ea"/>
        <a:cs typeface="+mn-cs"/>
      </a:defRPr>
    </a:lvl8pPr>
    <a:lvl9pPr marL="3300983" algn="l" defTabSz="825246" rtl="0" eaLnBrk="1" latinLnBrk="0" hangingPunct="1">
      <a:defRPr sz="108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 y="1346836"/>
            <a:ext cx="5440680" cy="2865120"/>
          </a:xfrm>
        </p:spPr>
        <p:txBody>
          <a:bodyPr anchor="b"/>
          <a:lstStyle>
            <a:lvl1pPr algn="ctr">
              <a:defRPr sz="4200"/>
            </a:lvl1pPr>
          </a:lstStyle>
          <a:p>
            <a:r>
              <a:rPr lang="en-US"/>
              <a:t>Click to edit Master title style</a:t>
            </a:r>
            <a:endParaRPr lang="en-US" dirty="0"/>
          </a:p>
        </p:txBody>
      </p:sp>
      <p:sp>
        <p:nvSpPr>
          <p:cNvPr id="3" name="Subtitle 2"/>
          <p:cNvSpPr>
            <a:spLocks noGrp="1"/>
          </p:cNvSpPr>
          <p:nvPr>
            <p:ph type="subTitle" idx="1"/>
          </p:nvPr>
        </p:nvSpPr>
        <p:spPr>
          <a:xfrm>
            <a:off x="800100" y="4322446"/>
            <a:ext cx="4800600" cy="1986914"/>
          </a:xfrm>
        </p:spPr>
        <p:txBody>
          <a:bodyPr/>
          <a:lstStyle>
            <a:lvl1pPr marL="0" indent="0" algn="ctr">
              <a:buNone/>
              <a:defRPr sz="1680"/>
            </a:lvl1pPr>
            <a:lvl2pPr marL="320040" indent="0" algn="ctr">
              <a:buNone/>
              <a:defRPr sz="1400"/>
            </a:lvl2pPr>
            <a:lvl3pPr marL="640080" indent="0" algn="ctr">
              <a:buNone/>
              <a:defRPr sz="1260"/>
            </a:lvl3pPr>
            <a:lvl4pPr marL="960120" indent="0" algn="ctr">
              <a:buNone/>
              <a:defRPr sz="1120"/>
            </a:lvl4pPr>
            <a:lvl5pPr marL="1280160" indent="0" algn="ctr">
              <a:buNone/>
              <a:defRPr sz="1120"/>
            </a:lvl5pPr>
            <a:lvl6pPr marL="1600200" indent="0" algn="ctr">
              <a:buNone/>
              <a:defRPr sz="1120"/>
            </a:lvl6pPr>
            <a:lvl7pPr marL="1920240" indent="0" algn="ctr">
              <a:buNone/>
              <a:defRPr sz="1120"/>
            </a:lvl7pPr>
            <a:lvl8pPr marL="2240280" indent="0" algn="ctr">
              <a:buNone/>
              <a:defRPr sz="1120"/>
            </a:lvl8pPr>
            <a:lvl9pPr marL="2560320" indent="0" algn="ctr">
              <a:buNone/>
              <a:defRPr sz="1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D7D0C2-3C12-4465-BFEE-E1CD58ED44C5}" type="datetimeFigureOut">
              <a:rPr lang="en-US" smtClean="0"/>
              <a:t>6/16/2020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1952718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D7D0C2-3C12-4465-BFEE-E1CD58ED44C5}" type="datetimeFigureOut">
              <a:rPr lang="en-US" smtClean="0"/>
              <a:t>6/16/2020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3054761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580573" y="438150"/>
            <a:ext cx="1380173" cy="697420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40055" y="438150"/>
            <a:ext cx="4060508" cy="697420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D7D0C2-3C12-4465-BFEE-E1CD58ED44C5}" type="datetimeFigureOut">
              <a:rPr lang="en-US" smtClean="0"/>
              <a:t>6/16/2020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285029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D7D0C2-3C12-4465-BFEE-E1CD58ED44C5}" type="datetimeFigureOut">
              <a:rPr lang="en-US" smtClean="0"/>
              <a:t>6/16/2020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3527901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36722" y="2051688"/>
            <a:ext cx="5520690" cy="3423284"/>
          </a:xfrm>
        </p:spPr>
        <p:txBody>
          <a:bodyPr anchor="b"/>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36722" y="5507358"/>
            <a:ext cx="5520690" cy="1800224"/>
          </a:xfrm>
        </p:spPr>
        <p:txBody>
          <a:bodyPr/>
          <a:lstStyle>
            <a:lvl1pPr marL="0" indent="0">
              <a:buNone/>
              <a:defRPr sz="1680">
                <a:solidFill>
                  <a:schemeClr val="tx1"/>
                </a:solidFill>
              </a:defRPr>
            </a:lvl1pPr>
            <a:lvl2pPr marL="320040" indent="0">
              <a:buNone/>
              <a:defRPr sz="1400">
                <a:solidFill>
                  <a:schemeClr val="tx1">
                    <a:tint val="75000"/>
                  </a:schemeClr>
                </a:solidFill>
              </a:defRPr>
            </a:lvl2pPr>
            <a:lvl3pPr marL="640080" indent="0">
              <a:buNone/>
              <a:defRPr sz="1260">
                <a:solidFill>
                  <a:schemeClr val="tx1">
                    <a:tint val="75000"/>
                  </a:schemeClr>
                </a:solidFill>
              </a:defRPr>
            </a:lvl3pPr>
            <a:lvl4pPr marL="960120" indent="0">
              <a:buNone/>
              <a:defRPr sz="1120">
                <a:solidFill>
                  <a:schemeClr val="tx1">
                    <a:tint val="75000"/>
                  </a:schemeClr>
                </a:solidFill>
              </a:defRPr>
            </a:lvl4pPr>
            <a:lvl5pPr marL="1280160" indent="0">
              <a:buNone/>
              <a:defRPr sz="1120">
                <a:solidFill>
                  <a:schemeClr val="tx1">
                    <a:tint val="75000"/>
                  </a:schemeClr>
                </a:solidFill>
              </a:defRPr>
            </a:lvl5pPr>
            <a:lvl6pPr marL="1600200" indent="0">
              <a:buNone/>
              <a:defRPr sz="1120">
                <a:solidFill>
                  <a:schemeClr val="tx1">
                    <a:tint val="75000"/>
                  </a:schemeClr>
                </a:solidFill>
              </a:defRPr>
            </a:lvl6pPr>
            <a:lvl7pPr marL="1920240" indent="0">
              <a:buNone/>
              <a:defRPr sz="1120">
                <a:solidFill>
                  <a:schemeClr val="tx1">
                    <a:tint val="75000"/>
                  </a:schemeClr>
                </a:solidFill>
              </a:defRPr>
            </a:lvl7pPr>
            <a:lvl8pPr marL="2240280" indent="0">
              <a:buNone/>
              <a:defRPr sz="1120">
                <a:solidFill>
                  <a:schemeClr val="tx1">
                    <a:tint val="75000"/>
                  </a:schemeClr>
                </a:solidFill>
              </a:defRPr>
            </a:lvl8pPr>
            <a:lvl9pPr marL="256032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D7D0C2-3C12-4465-BFEE-E1CD58ED44C5}" type="datetimeFigureOut">
              <a:rPr lang="en-US" smtClean="0"/>
              <a:t>6/16/2020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3304966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40055" y="2190750"/>
            <a:ext cx="2720340" cy="522160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240405" y="2190750"/>
            <a:ext cx="2720340" cy="522160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D7D0C2-3C12-4465-BFEE-E1CD58ED44C5}" type="datetimeFigureOut">
              <a:rPr lang="en-US" smtClean="0"/>
              <a:t>6/16/2020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130721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0889" y="438152"/>
            <a:ext cx="5520690" cy="15906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40889" y="2017396"/>
            <a:ext cx="2707838" cy="988694"/>
          </a:xfrm>
        </p:spPr>
        <p:txBody>
          <a:bodyPr anchor="b"/>
          <a:lstStyle>
            <a:lvl1pPr marL="0" indent="0">
              <a:buNone/>
              <a:defRPr sz="1680" b="1"/>
            </a:lvl1pPr>
            <a:lvl2pPr marL="320040" indent="0">
              <a:buNone/>
              <a:defRPr sz="1400" b="1"/>
            </a:lvl2pPr>
            <a:lvl3pPr marL="640080" indent="0">
              <a:buNone/>
              <a:defRPr sz="1260" b="1"/>
            </a:lvl3pPr>
            <a:lvl4pPr marL="960120" indent="0">
              <a:buNone/>
              <a:defRPr sz="1120" b="1"/>
            </a:lvl4pPr>
            <a:lvl5pPr marL="1280160" indent="0">
              <a:buNone/>
              <a:defRPr sz="1120" b="1"/>
            </a:lvl5pPr>
            <a:lvl6pPr marL="1600200" indent="0">
              <a:buNone/>
              <a:defRPr sz="1120" b="1"/>
            </a:lvl6pPr>
            <a:lvl7pPr marL="1920240" indent="0">
              <a:buNone/>
              <a:defRPr sz="1120" b="1"/>
            </a:lvl7pPr>
            <a:lvl8pPr marL="2240280" indent="0">
              <a:buNone/>
              <a:defRPr sz="1120" b="1"/>
            </a:lvl8pPr>
            <a:lvl9pPr marL="2560320" indent="0">
              <a:buNone/>
              <a:defRPr sz="1120" b="1"/>
            </a:lvl9pPr>
          </a:lstStyle>
          <a:p>
            <a:pPr lvl="0"/>
            <a:r>
              <a:rPr lang="en-US"/>
              <a:t>Edit Master text styles</a:t>
            </a:r>
          </a:p>
        </p:txBody>
      </p:sp>
      <p:sp>
        <p:nvSpPr>
          <p:cNvPr id="4" name="Content Placeholder 3"/>
          <p:cNvSpPr>
            <a:spLocks noGrp="1"/>
          </p:cNvSpPr>
          <p:nvPr>
            <p:ph sz="half" idx="2"/>
          </p:nvPr>
        </p:nvSpPr>
        <p:spPr>
          <a:xfrm>
            <a:off x="440889" y="3006090"/>
            <a:ext cx="2707838" cy="442150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240405" y="2017396"/>
            <a:ext cx="2721174" cy="988694"/>
          </a:xfrm>
        </p:spPr>
        <p:txBody>
          <a:bodyPr anchor="b"/>
          <a:lstStyle>
            <a:lvl1pPr marL="0" indent="0">
              <a:buNone/>
              <a:defRPr sz="1680" b="1"/>
            </a:lvl1pPr>
            <a:lvl2pPr marL="320040" indent="0">
              <a:buNone/>
              <a:defRPr sz="1400" b="1"/>
            </a:lvl2pPr>
            <a:lvl3pPr marL="640080" indent="0">
              <a:buNone/>
              <a:defRPr sz="1260" b="1"/>
            </a:lvl3pPr>
            <a:lvl4pPr marL="960120" indent="0">
              <a:buNone/>
              <a:defRPr sz="1120" b="1"/>
            </a:lvl4pPr>
            <a:lvl5pPr marL="1280160" indent="0">
              <a:buNone/>
              <a:defRPr sz="1120" b="1"/>
            </a:lvl5pPr>
            <a:lvl6pPr marL="1600200" indent="0">
              <a:buNone/>
              <a:defRPr sz="1120" b="1"/>
            </a:lvl6pPr>
            <a:lvl7pPr marL="1920240" indent="0">
              <a:buNone/>
              <a:defRPr sz="1120" b="1"/>
            </a:lvl7pPr>
            <a:lvl8pPr marL="2240280" indent="0">
              <a:buNone/>
              <a:defRPr sz="1120" b="1"/>
            </a:lvl8pPr>
            <a:lvl9pPr marL="2560320" indent="0">
              <a:buNone/>
              <a:defRPr sz="1120" b="1"/>
            </a:lvl9pPr>
          </a:lstStyle>
          <a:p>
            <a:pPr lvl="0"/>
            <a:r>
              <a:rPr lang="en-US"/>
              <a:t>Edit Master text styles</a:t>
            </a:r>
          </a:p>
        </p:txBody>
      </p:sp>
      <p:sp>
        <p:nvSpPr>
          <p:cNvPr id="6" name="Content Placeholder 5"/>
          <p:cNvSpPr>
            <a:spLocks noGrp="1"/>
          </p:cNvSpPr>
          <p:nvPr>
            <p:ph sz="quarter" idx="4"/>
          </p:nvPr>
        </p:nvSpPr>
        <p:spPr>
          <a:xfrm>
            <a:off x="3240405" y="3006090"/>
            <a:ext cx="2721174" cy="442150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D7D0C2-3C12-4465-BFEE-E1CD58ED44C5}" type="datetimeFigureOut">
              <a:rPr lang="en-US" smtClean="0"/>
              <a:t>6/16/2020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2704802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D7D0C2-3C12-4465-BFEE-E1CD58ED44C5}" type="datetimeFigureOut">
              <a:rPr lang="en-US" smtClean="0"/>
              <a:t>6/16/2020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268903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7D0C2-3C12-4465-BFEE-E1CD58ED44C5}" type="datetimeFigureOut">
              <a:rPr lang="en-US" smtClean="0"/>
              <a:t>6/16/2020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3188506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0889" y="548640"/>
            <a:ext cx="2064425" cy="1920240"/>
          </a:xfrm>
        </p:spPr>
        <p:txBody>
          <a:bodyPr anchor="b"/>
          <a:lstStyle>
            <a:lvl1pPr>
              <a:defRPr sz="2240"/>
            </a:lvl1pPr>
          </a:lstStyle>
          <a:p>
            <a:r>
              <a:rPr lang="en-US"/>
              <a:t>Click to edit Master title style</a:t>
            </a:r>
            <a:endParaRPr lang="en-US" dirty="0"/>
          </a:p>
        </p:txBody>
      </p:sp>
      <p:sp>
        <p:nvSpPr>
          <p:cNvPr id="3" name="Content Placeholder 2"/>
          <p:cNvSpPr>
            <a:spLocks noGrp="1"/>
          </p:cNvSpPr>
          <p:nvPr>
            <p:ph idx="1"/>
          </p:nvPr>
        </p:nvSpPr>
        <p:spPr>
          <a:xfrm>
            <a:off x="2721174" y="1184912"/>
            <a:ext cx="3240405" cy="5848350"/>
          </a:xfrm>
        </p:spPr>
        <p:txBody>
          <a:bodyPr/>
          <a:lstStyle>
            <a:lvl1pPr>
              <a:defRPr sz="2240"/>
            </a:lvl1pPr>
            <a:lvl2pPr>
              <a:defRPr sz="1960"/>
            </a:lvl2pPr>
            <a:lvl3pPr>
              <a:defRPr sz="168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40889" y="2468880"/>
            <a:ext cx="2064425" cy="4573906"/>
          </a:xfrm>
        </p:spPr>
        <p:txBody>
          <a:bodyPr/>
          <a:lstStyle>
            <a:lvl1pPr marL="0" indent="0">
              <a:buNone/>
              <a:defRPr sz="1120"/>
            </a:lvl1pPr>
            <a:lvl2pPr marL="320040" indent="0">
              <a:buNone/>
              <a:defRPr sz="980"/>
            </a:lvl2pPr>
            <a:lvl3pPr marL="640080" indent="0">
              <a:buNone/>
              <a:defRPr sz="840"/>
            </a:lvl3pPr>
            <a:lvl4pPr marL="960120" indent="0">
              <a:buNone/>
              <a:defRPr sz="700"/>
            </a:lvl4pPr>
            <a:lvl5pPr marL="1280160" indent="0">
              <a:buNone/>
              <a:defRPr sz="700"/>
            </a:lvl5pPr>
            <a:lvl6pPr marL="1600200" indent="0">
              <a:buNone/>
              <a:defRPr sz="700"/>
            </a:lvl6pPr>
            <a:lvl7pPr marL="1920240" indent="0">
              <a:buNone/>
              <a:defRPr sz="700"/>
            </a:lvl7pPr>
            <a:lvl8pPr marL="2240280" indent="0">
              <a:buNone/>
              <a:defRPr sz="700"/>
            </a:lvl8pPr>
            <a:lvl9pPr marL="2560320" indent="0">
              <a:buNone/>
              <a:defRPr sz="700"/>
            </a:lvl9pPr>
          </a:lstStyle>
          <a:p>
            <a:pPr lvl="0"/>
            <a:r>
              <a:rPr lang="en-US"/>
              <a:t>Edit Master text styles</a:t>
            </a:r>
          </a:p>
        </p:txBody>
      </p:sp>
      <p:sp>
        <p:nvSpPr>
          <p:cNvPr id="5" name="Date Placeholder 4"/>
          <p:cNvSpPr>
            <a:spLocks noGrp="1"/>
          </p:cNvSpPr>
          <p:nvPr>
            <p:ph type="dt" sz="half" idx="10"/>
          </p:nvPr>
        </p:nvSpPr>
        <p:spPr/>
        <p:txBody>
          <a:bodyPr/>
          <a:lstStyle/>
          <a:p>
            <a:fld id="{7AD7D0C2-3C12-4465-BFEE-E1CD58ED44C5}" type="datetimeFigureOut">
              <a:rPr lang="en-US" smtClean="0"/>
              <a:t>6/16/2020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3160458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0889" y="548640"/>
            <a:ext cx="2064425" cy="1920240"/>
          </a:xfrm>
        </p:spPr>
        <p:txBody>
          <a:bodyPr anchor="b"/>
          <a:lstStyle>
            <a:lvl1pPr>
              <a:defRPr sz="2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21174" y="1184912"/>
            <a:ext cx="3240405" cy="5848350"/>
          </a:xfrm>
        </p:spPr>
        <p:txBody>
          <a:bodyPr anchor="t"/>
          <a:lstStyle>
            <a:lvl1pPr marL="0" indent="0">
              <a:buNone/>
              <a:defRPr sz="2240"/>
            </a:lvl1pPr>
            <a:lvl2pPr marL="320040" indent="0">
              <a:buNone/>
              <a:defRPr sz="1960"/>
            </a:lvl2pPr>
            <a:lvl3pPr marL="640080" indent="0">
              <a:buNone/>
              <a:defRPr sz="1680"/>
            </a:lvl3pPr>
            <a:lvl4pPr marL="960120" indent="0">
              <a:buNone/>
              <a:defRPr sz="1400"/>
            </a:lvl4pPr>
            <a:lvl5pPr marL="1280160" indent="0">
              <a:buNone/>
              <a:defRPr sz="1400"/>
            </a:lvl5pPr>
            <a:lvl6pPr marL="1600200" indent="0">
              <a:buNone/>
              <a:defRPr sz="1400"/>
            </a:lvl6pPr>
            <a:lvl7pPr marL="1920240" indent="0">
              <a:buNone/>
              <a:defRPr sz="1400"/>
            </a:lvl7pPr>
            <a:lvl8pPr marL="2240280" indent="0">
              <a:buNone/>
              <a:defRPr sz="1400"/>
            </a:lvl8pPr>
            <a:lvl9pPr marL="2560320" indent="0">
              <a:buNone/>
              <a:defRPr sz="1400"/>
            </a:lvl9pPr>
          </a:lstStyle>
          <a:p>
            <a:r>
              <a:rPr lang="en-US"/>
              <a:t>Click icon to add picture</a:t>
            </a:r>
            <a:endParaRPr lang="en-US" dirty="0"/>
          </a:p>
        </p:txBody>
      </p:sp>
      <p:sp>
        <p:nvSpPr>
          <p:cNvPr id="4" name="Text Placeholder 3"/>
          <p:cNvSpPr>
            <a:spLocks noGrp="1"/>
          </p:cNvSpPr>
          <p:nvPr>
            <p:ph type="body" sz="half" idx="2"/>
          </p:nvPr>
        </p:nvSpPr>
        <p:spPr>
          <a:xfrm>
            <a:off x="440889" y="2468880"/>
            <a:ext cx="2064425" cy="4573906"/>
          </a:xfrm>
        </p:spPr>
        <p:txBody>
          <a:bodyPr/>
          <a:lstStyle>
            <a:lvl1pPr marL="0" indent="0">
              <a:buNone/>
              <a:defRPr sz="1120"/>
            </a:lvl1pPr>
            <a:lvl2pPr marL="320040" indent="0">
              <a:buNone/>
              <a:defRPr sz="980"/>
            </a:lvl2pPr>
            <a:lvl3pPr marL="640080" indent="0">
              <a:buNone/>
              <a:defRPr sz="840"/>
            </a:lvl3pPr>
            <a:lvl4pPr marL="960120" indent="0">
              <a:buNone/>
              <a:defRPr sz="700"/>
            </a:lvl4pPr>
            <a:lvl5pPr marL="1280160" indent="0">
              <a:buNone/>
              <a:defRPr sz="700"/>
            </a:lvl5pPr>
            <a:lvl6pPr marL="1600200" indent="0">
              <a:buNone/>
              <a:defRPr sz="700"/>
            </a:lvl6pPr>
            <a:lvl7pPr marL="1920240" indent="0">
              <a:buNone/>
              <a:defRPr sz="700"/>
            </a:lvl7pPr>
            <a:lvl8pPr marL="2240280" indent="0">
              <a:buNone/>
              <a:defRPr sz="700"/>
            </a:lvl8pPr>
            <a:lvl9pPr marL="2560320" indent="0">
              <a:buNone/>
              <a:defRPr sz="700"/>
            </a:lvl9pPr>
          </a:lstStyle>
          <a:p>
            <a:pPr lvl="0"/>
            <a:r>
              <a:rPr lang="en-US"/>
              <a:t>Edit Master text styles</a:t>
            </a:r>
          </a:p>
        </p:txBody>
      </p:sp>
      <p:sp>
        <p:nvSpPr>
          <p:cNvPr id="5" name="Date Placeholder 4"/>
          <p:cNvSpPr>
            <a:spLocks noGrp="1"/>
          </p:cNvSpPr>
          <p:nvPr>
            <p:ph type="dt" sz="half" idx="10"/>
          </p:nvPr>
        </p:nvSpPr>
        <p:spPr/>
        <p:txBody>
          <a:bodyPr/>
          <a:lstStyle/>
          <a:p>
            <a:fld id="{7AD7D0C2-3C12-4465-BFEE-E1CD58ED44C5}" type="datetimeFigureOut">
              <a:rPr lang="en-US" smtClean="0"/>
              <a:t>6/16/2020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F25A5-988F-4C98-889C-E8A687E27B4A}" type="slidenum">
              <a:rPr lang="en-US" smtClean="0"/>
              <a:t>‹#›</a:t>
            </a:fld>
            <a:endParaRPr lang="en-US"/>
          </a:p>
        </p:txBody>
      </p:sp>
    </p:spTree>
    <p:extLst>
      <p:ext uri="{BB962C8B-B14F-4D97-AF65-F5344CB8AC3E}">
        <p14:creationId xmlns:p14="http://schemas.microsoft.com/office/powerpoint/2010/main" val="1590763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0055" y="438152"/>
            <a:ext cx="5520690" cy="15906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0055" y="2190750"/>
            <a:ext cx="5520690" cy="522160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0055" y="7627622"/>
            <a:ext cx="1440180" cy="438150"/>
          </a:xfrm>
          <a:prstGeom prst="rect">
            <a:avLst/>
          </a:prstGeom>
        </p:spPr>
        <p:txBody>
          <a:bodyPr vert="horz" lIns="91440" tIns="45720" rIns="91440" bIns="45720" rtlCol="0" anchor="ctr"/>
          <a:lstStyle>
            <a:lvl1pPr algn="l">
              <a:defRPr sz="840">
                <a:solidFill>
                  <a:schemeClr val="tx1">
                    <a:tint val="75000"/>
                  </a:schemeClr>
                </a:solidFill>
              </a:defRPr>
            </a:lvl1pPr>
          </a:lstStyle>
          <a:p>
            <a:fld id="{7AD7D0C2-3C12-4465-BFEE-E1CD58ED44C5}" type="datetimeFigureOut">
              <a:rPr lang="en-US" smtClean="0"/>
              <a:t>6/16/2020</a:t>
            </a:fld>
            <a:endParaRPr lang="en-US"/>
          </a:p>
        </p:txBody>
      </p:sp>
      <p:sp>
        <p:nvSpPr>
          <p:cNvPr id="5" name="Footer Placeholder 4"/>
          <p:cNvSpPr>
            <a:spLocks noGrp="1"/>
          </p:cNvSpPr>
          <p:nvPr>
            <p:ph type="ftr" sz="quarter" idx="3"/>
          </p:nvPr>
        </p:nvSpPr>
        <p:spPr>
          <a:xfrm>
            <a:off x="2120265" y="7627622"/>
            <a:ext cx="2160270" cy="438150"/>
          </a:xfrm>
          <a:prstGeom prst="rect">
            <a:avLst/>
          </a:prstGeom>
        </p:spPr>
        <p:txBody>
          <a:bodyPr vert="horz" lIns="91440" tIns="45720" rIns="91440" bIns="45720" rtlCol="0" anchor="ctr"/>
          <a:lstStyle>
            <a:lvl1pPr algn="ctr">
              <a:defRPr sz="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520565" y="7627622"/>
            <a:ext cx="1440180" cy="438150"/>
          </a:xfrm>
          <a:prstGeom prst="rect">
            <a:avLst/>
          </a:prstGeom>
        </p:spPr>
        <p:txBody>
          <a:bodyPr vert="horz" lIns="91440" tIns="45720" rIns="91440" bIns="45720" rtlCol="0" anchor="ctr"/>
          <a:lstStyle>
            <a:lvl1pPr algn="r">
              <a:defRPr sz="840">
                <a:solidFill>
                  <a:schemeClr val="tx1">
                    <a:tint val="75000"/>
                  </a:schemeClr>
                </a:solidFill>
              </a:defRPr>
            </a:lvl1pPr>
          </a:lstStyle>
          <a:p>
            <a:fld id="{B01F25A5-988F-4C98-889C-E8A687E27B4A}" type="slidenum">
              <a:rPr lang="en-US" smtClean="0"/>
              <a:t>‹#›</a:t>
            </a:fld>
            <a:endParaRPr lang="en-US"/>
          </a:p>
        </p:txBody>
      </p:sp>
    </p:spTree>
    <p:extLst>
      <p:ext uri="{BB962C8B-B14F-4D97-AF65-F5344CB8AC3E}">
        <p14:creationId xmlns:p14="http://schemas.microsoft.com/office/powerpoint/2010/main" val="352319894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40080" rtl="0" eaLnBrk="1" latinLnBrk="0" hangingPunct="1">
        <a:lnSpc>
          <a:spcPct val="90000"/>
        </a:lnSpc>
        <a:spcBef>
          <a:spcPct val="0"/>
        </a:spcBef>
        <a:buNone/>
        <a:defRPr sz="3080" kern="1200">
          <a:solidFill>
            <a:schemeClr val="tx1"/>
          </a:solidFill>
          <a:latin typeface="+mj-lt"/>
          <a:ea typeface="+mj-ea"/>
          <a:cs typeface="+mj-cs"/>
        </a:defRPr>
      </a:lvl1pPr>
    </p:titleStyle>
    <p:bodyStyle>
      <a:lvl1pPr marL="160020" indent="-160020" algn="l" defTabSz="640080" rtl="0" eaLnBrk="1" latinLnBrk="0" hangingPunct="1">
        <a:lnSpc>
          <a:spcPct val="90000"/>
        </a:lnSpc>
        <a:spcBef>
          <a:spcPts val="700"/>
        </a:spcBef>
        <a:buFont typeface="Arial" panose="020B0604020202020204" pitchFamily="34" charset="0"/>
        <a:buChar char="•"/>
        <a:defRPr sz="1960" kern="1200">
          <a:solidFill>
            <a:schemeClr val="tx1"/>
          </a:solidFill>
          <a:latin typeface="+mn-lt"/>
          <a:ea typeface="+mn-ea"/>
          <a:cs typeface="+mn-cs"/>
        </a:defRPr>
      </a:lvl1pPr>
      <a:lvl2pPr marL="480060" indent="-160020" algn="l" defTabSz="640080" rtl="0" eaLnBrk="1" latinLnBrk="0" hangingPunct="1">
        <a:lnSpc>
          <a:spcPct val="90000"/>
        </a:lnSpc>
        <a:spcBef>
          <a:spcPts val="350"/>
        </a:spcBef>
        <a:buFont typeface="Arial" panose="020B0604020202020204" pitchFamily="34" charset="0"/>
        <a:buChar char="•"/>
        <a:defRPr sz="1680" kern="1200">
          <a:solidFill>
            <a:schemeClr val="tx1"/>
          </a:solidFill>
          <a:latin typeface="+mn-lt"/>
          <a:ea typeface="+mn-ea"/>
          <a:cs typeface="+mn-cs"/>
        </a:defRPr>
      </a:lvl2pPr>
      <a:lvl3pPr marL="800100" indent="-160020" algn="l" defTabSz="640080" rtl="0" eaLnBrk="1" latinLnBrk="0" hangingPunct="1">
        <a:lnSpc>
          <a:spcPct val="90000"/>
        </a:lnSpc>
        <a:spcBef>
          <a:spcPts val="350"/>
        </a:spcBef>
        <a:buFont typeface="Arial" panose="020B0604020202020204" pitchFamily="34" charset="0"/>
        <a:buChar char="•"/>
        <a:defRPr sz="1400" kern="1200">
          <a:solidFill>
            <a:schemeClr val="tx1"/>
          </a:solidFill>
          <a:latin typeface="+mn-lt"/>
          <a:ea typeface="+mn-ea"/>
          <a:cs typeface="+mn-cs"/>
        </a:defRPr>
      </a:lvl3pPr>
      <a:lvl4pPr marL="1120140" indent="-160020" algn="l" defTabSz="640080" rtl="0" eaLnBrk="1" latinLnBrk="0" hangingPunct="1">
        <a:lnSpc>
          <a:spcPct val="90000"/>
        </a:lnSpc>
        <a:spcBef>
          <a:spcPts val="350"/>
        </a:spcBef>
        <a:buFont typeface="Arial" panose="020B0604020202020204" pitchFamily="34" charset="0"/>
        <a:buChar char="•"/>
        <a:defRPr sz="1260" kern="1200">
          <a:solidFill>
            <a:schemeClr val="tx1"/>
          </a:solidFill>
          <a:latin typeface="+mn-lt"/>
          <a:ea typeface="+mn-ea"/>
          <a:cs typeface="+mn-cs"/>
        </a:defRPr>
      </a:lvl4pPr>
      <a:lvl5pPr marL="1440180" indent="-160020" algn="l" defTabSz="640080" rtl="0" eaLnBrk="1" latinLnBrk="0" hangingPunct="1">
        <a:lnSpc>
          <a:spcPct val="90000"/>
        </a:lnSpc>
        <a:spcBef>
          <a:spcPts val="350"/>
        </a:spcBef>
        <a:buFont typeface="Arial" panose="020B0604020202020204" pitchFamily="34" charset="0"/>
        <a:buChar char="•"/>
        <a:defRPr sz="1260" kern="1200">
          <a:solidFill>
            <a:schemeClr val="tx1"/>
          </a:solidFill>
          <a:latin typeface="+mn-lt"/>
          <a:ea typeface="+mn-ea"/>
          <a:cs typeface="+mn-cs"/>
        </a:defRPr>
      </a:lvl5pPr>
      <a:lvl6pPr marL="1760220" indent="-160020" algn="l" defTabSz="640080" rtl="0" eaLnBrk="1" latinLnBrk="0" hangingPunct="1">
        <a:lnSpc>
          <a:spcPct val="90000"/>
        </a:lnSpc>
        <a:spcBef>
          <a:spcPts val="350"/>
        </a:spcBef>
        <a:buFont typeface="Arial" panose="020B0604020202020204" pitchFamily="34" charset="0"/>
        <a:buChar char="•"/>
        <a:defRPr sz="1260" kern="1200">
          <a:solidFill>
            <a:schemeClr val="tx1"/>
          </a:solidFill>
          <a:latin typeface="+mn-lt"/>
          <a:ea typeface="+mn-ea"/>
          <a:cs typeface="+mn-cs"/>
        </a:defRPr>
      </a:lvl6pPr>
      <a:lvl7pPr marL="2080260" indent="-160020" algn="l" defTabSz="640080" rtl="0" eaLnBrk="1" latinLnBrk="0" hangingPunct="1">
        <a:lnSpc>
          <a:spcPct val="90000"/>
        </a:lnSpc>
        <a:spcBef>
          <a:spcPts val="350"/>
        </a:spcBef>
        <a:buFont typeface="Arial" panose="020B0604020202020204" pitchFamily="34" charset="0"/>
        <a:buChar char="•"/>
        <a:defRPr sz="1260" kern="1200">
          <a:solidFill>
            <a:schemeClr val="tx1"/>
          </a:solidFill>
          <a:latin typeface="+mn-lt"/>
          <a:ea typeface="+mn-ea"/>
          <a:cs typeface="+mn-cs"/>
        </a:defRPr>
      </a:lvl7pPr>
      <a:lvl8pPr marL="2400300" indent="-160020" algn="l" defTabSz="640080" rtl="0" eaLnBrk="1" latinLnBrk="0" hangingPunct="1">
        <a:lnSpc>
          <a:spcPct val="90000"/>
        </a:lnSpc>
        <a:spcBef>
          <a:spcPts val="350"/>
        </a:spcBef>
        <a:buFont typeface="Arial" panose="020B0604020202020204" pitchFamily="34" charset="0"/>
        <a:buChar char="•"/>
        <a:defRPr sz="1260" kern="1200">
          <a:solidFill>
            <a:schemeClr val="tx1"/>
          </a:solidFill>
          <a:latin typeface="+mn-lt"/>
          <a:ea typeface="+mn-ea"/>
          <a:cs typeface="+mn-cs"/>
        </a:defRPr>
      </a:lvl8pPr>
      <a:lvl9pPr marL="2720340" indent="-160020" algn="l" defTabSz="640080" rtl="0" eaLnBrk="1" latinLnBrk="0" hangingPunct="1">
        <a:lnSpc>
          <a:spcPct val="90000"/>
        </a:lnSpc>
        <a:spcBef>
          <a:spcPts val="350"/>
        </a:spcBef>
        <a:buFont typeface="Arial" panose="020B0604020202020204" pitchFamily="34" charset="0"/>
        <a:buChar char="•"/>
        <a:defRPr sz="1260" kern="1200">
          <a:solidFill>
            <a:schemeClr val="tx1"/>
          </a:solidFill>
          <a:latin typeface="+mn-lt"/>
          <a:ea typeface="+mn-ea"/>
          <a:cs typeface="+mn-cs"/>
        </a:defRPr>
      </a:lvl9pPr>
    </p:bodyStyle>
    <p:otherStyle>
      <a:defPPr>
        <a:defRPr lang="en-US"/>
      </a:defPPr>
      <a:lvl1pPr marL="0" algn="l" defTabSz="640080" rtl="0" eaLnBrk="1" latinLnBrk="0" hangingPunct="1">
        <a:defRPr sz="1260" kern="1200">
          <a:solidFill>
            <a:schemeClr val="tx1"/>
          </a:solidFill>
          <a:latin typeface="+mn-lt"/>
          <a:ea typeface="+mn-ea"/>
          <a:cs typeface="+mn-cs"/>
        </a:defRPr>
      </a:lvl1pPr>
      <a:lvl2pPr marL="320040" algn="l" defTabSz="640080" rtl="0" eaLnBrk="1" latinLnBrk="0" hangingPunct="1">
        <a:defRPr sz="1260" kern="1200">
          <a:solidFill>
            <a:schemeClr val="tx1"/>
          </a:solidFill>
          <a:latin typeface="+mn-lt"/>
          <a:ea typeface="+mn-ea"/>
          <a:cs typeface="+mn-cs"/>
        </a:defRPr>
      </a:lvl2pPr>
      <a:lvl3pPr marL="640080" algn="l" defTabSz="640080" rtl="0" eaLnBrk="1" latinLnBrk="0" hangingPunct="1">
        <a:defRPr sz="1260" kern="1200">
          <a:solidFill>
            <a:schemeClr val="tx1"/>
          </a:solidFill>
          <a:latin typeface="+mn-lt"/>
          <a:ea typeface="+mn-ea"/>
          <a:cs typeface="+mn-cs"/>
        </a:defRPr>
      </a:lvl3pPr>
      <a:lvl4pPr marL="960120" algn="l" defTabSz="640080" rtl="0" eaLnBrk="1" latinLnBrk="0" hangingPunct="1">
        <a:defRPr sz="1260" kern="1200">
          <a:solidFill>
            <a:schemeClr val="tx1"/>
          </a:solidFill>
          <a:latin typeface="+mn-lt"/>
          <a:ea typeface="+mn-ea"/>
          <a:cs typeface="+mn-cs"/>
        </a:defRPr>
      </a:lvl4pPr>
      <a:lvl5pPr marL="1280160" algn="l" defTabSz="640080" rtl="0" eaLnBrk="1" latinLnBrk="0" hangingPunct="1">
        <a:defRPr sz="1260" kern="1200">
          <a:solidFill>
            <a:schemeClr val="tx1"/>
          </a:solidFill>
          <a:latin typeface="+mn-lt"/>
          <a:ea typeface="+mn-ea"/>
          <a:cs typeface="+mn-cs"/>
        </a:defRPr>
      </a:lvl5pPr>
      <a:lvl6pPr marL="1600200" algn="l" defTabSz="640080" rtl="0" eaLnBrk="1" latinLnBrk="0" hangingPunct="1">
        <a:defRPr sz="1260" kern="1200">
          <a:solidFill>
            <a:schemeClr val="tx1"/>
          </a:solidFill>
          <a:latin typeface="+mn-lt"/>
          <a:ea typeface="+mn-ea"/>
          <a:cs typeface="+mn-cs"/>
        </a:defRPr>
      </a:lvl6pPr>
      <a:lvl7pPr marL="1920240" algn="l" defTabSz="640080" rtl="0" eaLnBrk="1" latinLnBrk="0" hangingPunct="1">
        <a:defRPr sz="1260" kern="1200">
          <a:solidFill>
            <a:schemeClr val="tx1"/>
          </a:solidFill>
          <a:latin typeface="+mn-lt"/>
          <a:ea typeface="+mn-ea"/>
          <a:cs typeface="+mn-cs"/>
        </a:defRPr>
      </a:lvl7pPr>
      <a:lvl8pPr marL="2240280" algn="l" defTabSz="640080" rtl="0" eaLnBrk="1" latinLnBrk="0" hangingPunct="1">
        <a:defRPr sz="1260" kern="1200">
          <a:solidFill>
            <a:schemeClr val="tx1"/>
          </a:solidFill>
          <a:latin typeface="+mn-lt"/>
          <a:ea typeface="+mn-ea"/>
          <a:cs typeface="+mn-cs"/>
        </a:defRPr>
      </a:lvl8pPr>
      <a:lvl9pPr marL="2560320" algn="l" defTabSz="640080" rtl="0" eaLnBrk="1" latinLnBrk="0" hangingPunct="1">
        <a:defRPr sz="12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7.png"/><Relationship Id="rId3" Type="http://schemas.openxmlformats.org/officeDocument/2006/relationships/chart" Target="../charts/chart2.xml"/><Relationship Id="rId7" Type="http://schemas.openxmlformats.org/officeDocument/2006/relationships/image" Target="../media/image4.png"/><Relationship Id="rId12" Type="http://schemas.openxmlformats.org/officeDocument/2006/relationships/chart" Target="../charts/chart3.xml"/><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6.png"/><Relationship Id="rId5" Type="http://schemas.openxmlformats.org/officeDocument/2006/relationships/image" Target="../media/image2.png"/><Relationship Id="rId15" Type="http://schemas.openxmlformats.org/officeDocument/2006/relationships/image" Target="../media/image9.png"/><Relationship Id="rId10" Type="http://schemas.microsoft.com/office/2007/relationships/hdphoto" Target="../media/hdphoto2.wdp"/><Relationship Id="rId4" Type="http://schemas.openxmlformats.org/officeDocument/2006/relationships/image" Target="../media/image1.png"/><Relationship Id="rId9" Type="http://schemas.openxmlformats.org/officeDocument/2006/relationships/image" Target="../media/image5.png"/><Relationship Id="rId1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A44F3A58-637A-4610-A2C1-2A1667DAD128}"/>
              </a:ext>
            </a:extLst>
          </p:cNvPr>
          <p:cNvGrpSpPr/>
          <p:nvPr/>
        </p:nvGrpSpPr>
        <p:grpSpPr>
          <a:xfrm>
            <a:off x="2624290" y="2346198"/>
            <a:ext cx="1855440" cy="1464816"/>
            <a:chOff x="3254706" y="4214737"/>
            <a:chExt cx="1855440" cy="1464816"/>
          </a:xfrm>
        </p:grpSpPr>
        <p:graphicFrame>
          <p:nvGraphicFramePr>
            <p:cNvPr id="45" name="Chart 44">
              <a:extLst>
                <a:ext uri="{FF2B5EF4-FFF2-40B4-BE49-F238E27FC236}">
                  <a16:creationId xmlns:a16="http://schemas.microsoft.com/office/drawing/2014/main" id="{5E345CEF-7C92-4A78-8459-EF38BD444332}"/>
                </a:ext>
              </a:extLst>
            </p:cNvPr>
            <p:cNvGraphicFramePr>
              <a:graphicFrameLocks/>
            </p:cNvGraphicFramePr>
            <p:nvPr>
              <p:extLst>
                <p:ext uri="{D42A27DB-BD31-4B8C-83A1-F6EECF244321}">
                  <p14:modId xmlns:p14="http://schemas.microsoft.com/office/powerpoint/2010/main" val="971387013"/>
                </p:ext>
              </p:extLst>
            </p:nvPr>
          </p:nvGraphicFramePr>
          <p:xfrm>
            <a:off x="3254706" y="4214737"/>
            <a:ext cx="1855440" cy="1464816"/>
          </p:xfrm>
          <a:graphic>
            <a:graphicData uri="http://schemas.openxmlformats.org/drawingml/2006/chart">
              <c:chart xmlns:c="http://schemas.openxmlformats.org/drawingml/2006/chart" xmlns:r="http://schemas.openxmlformats.org/officeDocument/2006/relationships" r:id="rId2"/>
            </a:graphicData>
          </a:graphic>
        </p:graphicFrame>
        <p:sp>
          <p:nvSpPr>
            <p:cNvPr id="46" name="Rectangle 45">
              <a:extLst>
                <a:ext uri="{FF2B5EF4-FFF2-40B4-BE49-F238E27FC236}">
                  <a16:creationId xmlns:a16="http://schemas.microsoft.com/office/drawing/2014/main" id="{EE31EAFD-A1AF-4A39-8CFA-2C7730C9EB60}"/>
                </a:ext>
              </a:extLst>
            </p:cNvPr>
            <p:cNvSpPr/>
            <p:nvPr/>
          </p:nvSpPr>
          <p:spPr>
            <a:xfrm>
              <a:off x="4263178" y="5017980"/>
              <a:ext cx="154615" cy="200055"/>
            </a:xfrm>
            <a:prstGeom prst="rect">
              <a:avLst/>
            </a:prstGeom>
          </p:spPr>
          <p:txBody>
            <a:bodyPr wrap="square">
              <a:spAutoFit/>
            </a:bodyPr>
            <a:lstStyle/>
            <a:p>
              <a:r>
                <a:rPr lang="en-US" sz="700" b="1" dirty="0">
                  <a:latin typeface="Arial" panose="020B0604020202020204" pitchFamily="34" charset="0"/>
                  <a:cs typeface="Arial" panose="020B0604020202020204" pitchFamily="34" charset="0"/>
                </a:rPr>
                <a:t>*</a:t>
              </a:r>
              <a:endParaRPr lang="en-US" sz="700" dirty="0">
                <a:latin typeface="Arial" panose="020B060402020202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E5C99B9A-3727-4A3B-96DC-E2BD881FF027}"/>
                </a:ext>
              </a:extLst>
            </p:cNvPr>
            <p:cNvSpPr/>
            <p:nvPr/>
          </p:nvSpPr>
          <p:spPr>
            <a:xfrm>
              <a:off x="4684719" y="5210533"/>
              <a:ext cx="154615" cy="200055"/>
            </a:xfrm>
            <a:prstGeom prst="rect">
              <a:avLst/>
            </a:prstGeom>
          </p:spPr>
          <p:txBody>
            <a:bodyPr wrap="square">
              <a:spAutoFit/>
            </a:bodyPr>
            <a:lstStyle/>
            <a:p>
              <a:r>
                <a:rPr lang="en-US" sz="700" b="1" dirty="0">
                  <a:latin typeface="Arial" panose="020B0604020202020204" pitchFamily="34" charset="0"/>
                  <a:cs typeface="Arial" panose="020B0604020202020204" pitchFamily="34" charset="0"/>
                </a:rPr>
                <a:t>*</a:t>
              </a:r>
              <a:endParaRPr lang="en-US" sz="700" dirty="0">
                <a:latin typeface="Arial" panose="020B0604020202020204" pitchFamily="34" charset="0"/>
                <a:cs typeface="Arial" panose="020B0604020202020204" pitchFamily="34" charset="0"/>
              </a:endParaRPr>
            </a:p>
          </p:txBody>
        </p:sp>
      </p:grpSp>
      <p:graphicFrame>
        <p:nvGraphicFramePr>
          <p:cNvPr id="26" name="Table 25">
            <a:extLst>
              <a:ext uri="{FF2B5EF4-FFF2-40B4-BE49-F238E27FC236}">
                <a16:creationId xmlns:a16="http://schemas.microsoft.com/office/drawing/2014/main" id="{63A3E6AF-5E4F-4DFC-8F09-8B278525A60E}"/>
              </a:ext>
            </a:extLst>
          </p:cNvPr>
          <p:cNvGraphicFramePr>
            <a:graphicFrameLocks noGrp="1"/>
          </p:cNvGraphicFramePr>
          <p:nvPr>
            <p:extLst>
              <p:ext uri="{D42A27DB-BD31-4B8C-83A1-F6EECF244321}">
                <p14:modId xmlns:p14="http://schemas.microsoft.com/office/powerpoint/2010/main" val="2401878381"/>
              </p:ext>
            </p:extLst>
          </p:nvPr>
        </p:nvGraphicFramePr>
        <p:xfrm>
          <a:off x="494730" y="5501185"/>
          <a:ext cx="1383204" cy="396240"/>
        </p:xfrm>
        <a:graphic>
          <a:graphicData uri="http://schemas.openxmlformats.org/drawingml/2006/table">
            <a:tbl>
              <a:tblPr firstRow="1" bandRow="1">
                <a:tableStyleId>{5940675A-B579-460E-94D1-54222C63F5DA}</a:tableStyleId>
              </a:tblPr>
              <a:tblGrid>
                <a:gridCol w="425237">
                  <a:extLst>
                    <a:ext uri="{9D8B030D-6E8A-4147-A177-3AD203B41FA5}">
                      <a16:colId xmlns:a16="http://schemas.microsoft.com/office/drawing/2014/main" val="924077563"/>
                    </a:ext>
                  </a:extLst>
                </a:gridCol>
                <a:gridCol w="409575">
                  <a:extLst>
                    <a:ext uri="{9D8B030D-6E8A-4147-A177-3AD203B41FA5}">
                      <a16:colId xmlns:a16="http://schemas.microsoft.com/office/drawing/2014/main" val="3174777451"/>
                    </a:ext>
                  </a:extLst>
                </a:gridCol>
                <a:gridCol w="548392">
                  <a:extLst>
                    <a:ext uri="{9D8B030D-6E8A-4147-A177-3AD203B41FA5}">
                      <a16:colId xmlns:a16="http://schemas.microsoft.com/office/drawing/2014/main" val="3342166841"/>
                    </a:ext>
                  </a:extLst>
                </a:gridCol>
              </a:tblGrid>
              <a:tr h="191226">
                <a:tc>
                  <a:txBody>
                    <a:bodyPr/>
                    <a:lstStyle/>
                    <a:p>
                      <a:r>
                        <a:rPr lang="en-US" sz="700" dirty="0">
                          <a:latin typeface="Arial" panose="020B0604020202020204" pitchFamily="34" charset="0"/>
                          <a:cs typeface="Arial" panose="020B0604020202020204" pitchFamily="34" charset="0"/>
                        </a:rPr>
                        <a:t>G1 %</a:t>
                      </a:r>
                    </a:p>
                  </a:txBody>
                  <a:tcPr/>
                </a:tc>
                <a:tc>
                  <a:txBody>
                    <a:bodyPr/>
                    <a:lstStyle/>
                    <a:p>
                      <a:r>
                        <a:rPr lang="en-US" sz="700" dirty="0">
                          <a:latin typeface="Arial" panose="020B0604020202020204" pitchFamily="34" charset="0"/>
                          <a:cs typeface="Arial" panose="020B0604020202020204" pitchFamily="34" charset="0"/>
                        </a:rPr>
                        <a:t>S %</a:t>
                      </a:r>
                    </a:p>
                  </a:txBody>
                  <a:tcPr/>
                </a:tc>
                <a:tc>
                  <a:txBody>
                    <a:bodyPr/>
                    <a:lstStyle/>
                    <a:p>
                      <a:r>
                        <a:rPr lang="en-US" sz="700" dirty="0">
                          <a:latin typeface="Arial" panose="020B0604020202020204" pitchFamily="34" charset="0"/>
                          <a:cs typeface="Arial" panose="020B0604020202020204" pitchFamily="34" charset="0"/>
                        </a:rPr>
                        <a:t>G2/M %</a:t>
                      </a:r>
                    </a:p>
                  </a:txBody>
                  <a:tcPr/>
                </a:tc>
                <a:extLst>
                  <a:ext uri="{0D108BD9-81ED-4DB2-BD59-A6C34878D82A}">
                    <a16:rowId xmlns:a16="http://schemas.microsoft.com/office/drawing/2014/main" val="625344373"/>
                  </a:ext>
                </a:extLst>
              </a:tr>
              <a:tr h="191226">
                <a:tc>
                  <a:txBody>
                    <a:bodyPr/>
                    <a:lstStyle/>
                    <a:p>
                      <a:r>
                        <a:rPr lang="en-US" sz="700" dirty="0">
                          <a:latin typeface="Arial" panose="020B0604020202020204" pitchFamily="34" charset="0"/>
                          <a:cs typeface="Arial" panose="020B0604020202020204" pitchFamily="34" charset="0"/>
                        </a:rPr>
                        <a:t>70.09</a:t>
                      </a:r>
                    </a:p>
                  </a:txBody>
                  <a:tcPr/>
                </a:tc>
                <a:tc>
                  <a:txBody>
                    <a:bodyPr/>
                    <a:lstStyle/>
                    <a:p>
                      <a:r>
                        <a:rPr lang="en-US" sz="700" dirty="0">
                          <a:latin typeface="Arial" panose="020B0604020202020204" pitchFamily="34" charset="0"/>
                          <a:cs typeface="Arial" panose="020B0604020202020204" pitchFamily="34" charset="0"/>
                        </a:rPr>
                        <a:t>16.32</a:t>
                      </a:r>
                    </a:p>
                  </a:txBody>
                  <a:tcPr/>
                </a:tc>
                <a:tc>
                  <a:txBody>
                    <a:bodyPr/>
                    <a:lstStyle/>
                    <a:p>
                      <a:r>
                        <a:rPr lang="en-US" sz="700" dirty="0">
                          <a:latin typeface="Arial" panose="020B0604020202020204" pitchFamily="34" charset="0"/>
                          <a:cs typeface="Arial" panose="020B0604020202020204" pitchFamily="34" charset="0"/>
                        </a:rPr>
                        <a:t>13.59</a:t>
                      </a:r>
                    </a:p>
                  </a:txBody>
                  <a:tcPr/>
                </a:tc>
                <a:extLst>
                  <a:ext uri="{0D108BD9-81ED-4DB2-BD59-A6C34878D82A}">
                    <a16:rowId xmlns:a16="http://schemas.microsoft.com/office/drawing/2014/main" val="907730723"/>
                  </a:ext>
                </a:extLst>
              </a:tr>
            </a:tbl>
          </a:graphicData>
        </a:graphic>
      </p:graphicFrame>
      <p:graphicFrame>
        <p:nvGraphicFramePr>
          <p:cNvPr id="54" name="Table 53">
            <a:extLst>
              <a:ext uri="{FF2B5EF4-FFF2-40B4-BE49-F238E27FC236}">
                <a16:creationId xmlns:a16="http://schemas.microsoft.com/office/drawing/2014/main" id="{B98FA7F5-6278-4414-BBE2-E3B395D37A15}"/>
              </a:ext>
            </a:extLst>
          </p:cNvPr>
          <p:cNvGraphicFramePr>
            <a:graphicFrameLocks noGrp="1"/>
          </p:cNvGraphicFramePr>
          <p:nvPr>
            <p:extLst>
              <p:ext uri="{D42A27DB-BD31-4B8C-83A1-F6EECF244321}">
                <p14:modId xmlns:p14="http://schemas.microsoft.com/office/powerpoint/2010/main" val="2407541118"/>
              </p:ext>
            </p:extLst>
          </p:nvPr>
        </p:nvGraphicFramePr>
        <p:xfrm>
          <a:off x="1962722" y="5506856"/>
          <a:ext cx="1383204" cy="396240"/>
        </p:xfrm>
        <a:graphic>
          <a:graphicData uri="http://schemas.openxmlformats.org/drawingml/2006/table">
            <a:tbl>
              <a:tblPr firstRow="1" bandRow="1">
                <a:tableStyleId>{5940675A-B579-460E-94D1-54222C63F5DA}</a:tableStyleId>
              </a:tblPr>
              <a:tblGrid>
                <a:gridCol w="425238">
                  <a:extLst>
                    <a:ext uri="{9D8B030D-6E8A-4147-A177-3AD203B41FA5}">
                      <a16:colId xmlns:a16="http://schemas.microsoft.com/office/drawing/2014/main" val="924077563"/>
                    </a:ext>
                  </a:extLst>
                </a:gridCol>
                <a:gridCol w="409574">
                  <a:extLst>
                    <a:ext uri="{9D8B030D-6E8A-4147-A177-3AD203B41FA5}">
                      <a16:colId xmlns:a16="http://schemas.microsoft.com/office/drawing/2014/main" val="3174777451"/>
                    </a:ext>
                  </a:extLst>
                </a:gridCol>
                <a:gridCol w="548392">
                  <a:extLst>
                    <a:ext uri="{9D8B030D-6E8A-4147-A177-3AD203B41FA5}">
                      <a16:colId xmlns:a16="http://schemas.microsoft.com/office/drawing/2014/main" val="3342166841"/>
                    </a:ext>
                  </a:extLst>
                </a:gridCol>
              </a:tblGrid>
              <a:tr h="191226">
                <a:tc>
                  <a:txBody>
                    <a:bodyPr/>
                    <a:lstStyle/>
                    <a:p>
                      <a:r>
                        <a:rPr lang="en-US" sz="700" dirty="0">
                          <a:latin typeface="Arial" panose="020B0604020202020204" pitchFamily="34" charset="0"/>
                          <a:cs typeface="Arial" panose="020B0604020202020204" pitchFamily="34" charset="0"/>
                        </a:rPr>
                        <a:t>G1 %</a:t>
                      </a:r>
                    </a:p>
                  </a:txBody>
                  <a:tcPr/>
                </a:tc>
                <a:tc>
                  <a:txBody>
                    <a:bodyPr/>
                    <a:lstStyle/>
                    <a:p>
                      <a:r>
                        <a:rPr lang="en-US" sz="700" dirty="0">
                          <a:latin typeface="Arial" panose="020B0604020202020204" pitchFamily="34" charset="0"/>
                          <a:cs typeface="Arial" panose="020B0604020202020204" pitchFamily="34" charset="0"/>
                        </a:rPr>
                        <a:t>S %</a:t>
                      </a:r>
                    </a:p>
                  </a:txBody>
                  <a:tcPr/>
                </a:tc>
                <a:tc>
                  <a:txBody>
                    <a:bodyPr/>
                    <a:lstStyle/>
                    <a:p>
                      <a:r>
                        <a:rPr lang="en-US" sz="700" dirty="0">
                          <a:latin typeface="Arial" panose="020B0604020202020204" pitchFamily="34" charset="0"/>
                          <a:cs typeface="Arial" panose="020B0604020202020204" pitchFamily="34" charset="0"/>
                        </a:rPr>
                        <a:t>G2/M %</a:t>
                      </a:r>
                    </a:p>
                  </a:txBody>
                  <a:tcPr/>
                </a:tc>
                <a:extLst>
                  <a:ext uri="{0D108BD9-81ED-4DB2-BD59-A6C34878D82A}">
                    <a16:rowId xmlns:a16="http://schemas.microsoft.com/office/drawing/2014/main" val="625344373"/>
                  </a:ext>
                </a:extLst>
              </a:tr>
              <a:tr h="191226">
                <a:tc>
                  <a:txBody>
                    <a:bodyPr/>
                    <a:lstStyle/>
                    <a:p>
                      <a:r>
                        <a:rPr lang="en-US" sz="700" dirty="0">
                          <a:latin typeface="Arial" panose="020B0604020202020204" pitchFamily="34" charset="0"/>
                          <a:cs typeface="Arial" panose="020B0604020202020204" pitchFamily="34" charset="0"/>
                        </a:rPr>
                        <a:t>81.2</a:t>
                      </a:r>
                    </a:p>
                  </a:txBody>
                  <a:tcPr/>
                </a:tc>
                <a:tc>
                  <a:txBody>
                    <a:bodyPr/>
                    <a:lstStyle/>
                    <a:p>
                      <a:r>
                        <a:rPr lang="en-US" sz="700" dirty="0">
                          <a:latin typeface="Arial" panose="020B0604020202020204" pitchFamily="34" charset="0"/>
                          <a:cs typeface="Arial" panose="020B0604020202020204" pitchFamily="34" charset="0"/>
                        </a:rPr>
                        <a:t>14.15</a:t>
                      </a:r>
                    </a:p>
                  </a:txBody>
                  <a:tcPr/>
                </a:tc>
                <a:tc>
                  <a:txBody>
                    <a:bodyPr/>
                    <a:lstStyle/>
                    <a:p>
                      <a:r>
                        <a:rPr lang="en-US" sz="700" dirty="0">
                          <a:latin typeface="Arial" panose="020B0604020202020204" pitchFamily="34" charset="0"/>
                          <a:cs typeface="Arial" panose="020B0604020202020204" pitchFamily="34" charset="0"/>
                        </a:rPr>
                        <a:t>4.65</a:t>
                      </a:r>
                    </a:p>
                  </a:txBody>
                  <a:tcPr/>
                </a:tc>
                <a:extLst>
                  <a:ext uri="{0D108BD9-81ED-4DB2-BD59-A6C34878D82A}">
                    <a16:rowId xmlns:a16="http://schemas.microsoft.com/office/drawing/2014/main" val="907730723"/>
                  </a:ext>
                </a:extLst>
              </a:tr>
            </a:tbl>
          </a:graphicData>
        </a:graphic>
      </p:graphicFrame>
      <p:graphicFrame>
        <p:nvGraphicFramePr>
          <p:cNvPr id="55" name="Table 54">
            <a:extLst>
              <a:ext uri="{FF2B5EF4-FFF2-40B4-BE49-F238E27FC236}">
                <a16:creationId xmlns:a16="http://schemas.microsoft.com/office/drawing/2014/main" id="{2A4472BD-A2B9-4394-A764-0092A760E63D}"/>
              </a:ext>
            </a:extLst>
          </p:cNvPr>
          <p:cNvGraphicFramePr>
            <a:graphicFrameLocks noGrp="1"/>
          </p:cNvGraphicFramePr>
          <p:nvPr>
            <p:extLst>
              <p:ext uri="{D42A27DB-BD31-4B8C-83A1-F6EECF244321}">
                <p14:modId xmlns:p14="http://schemas.microsoft.com/office/powerpoint/2010/main" val="3177726017"/>
              </p:ext>
            </p:extLst>
          </p:nvPr>
        </p:nvGraphicFramePr>
        <p:xfrm>
          <a:off x="3398662" y="5508114"/>
          <a:ext cx="1404865" cy="396240"/>
        </p:xfrm>
        <a:graphic>
          <a:graphicData uri="http://schemas.openxmlformats.org/drawingml/2006/table">
            <a:tbl>
              <a:tblPr firstRow="1" bandRow="1">
                <a:tableStyleId>{5940675A-B579-460E-94D1-54222C63F5DA}</a:tableStyleId>
              </a:tblPr>
              <a:tblGrid>
                <a:gridCol w="431897">
                  <a:extLst>
                    <a:ext uri="{9D8B030D-6E8A-4147-A177-3AD203B41FA5}">
                      <a16:colId xmlns:a16="http://schemas.microsoft.com/office/drawing/2014/main" val="924077563"/>
                    </a:ext>
                  </a:extLst>
                </a:gridCol>
                <a:gridCol w="415988">
                  <a:extLst>
                    <a:ext uri="{9D8B030D-6E8A-4147-A177-3AD203B41FA5}">
                      <a16:colId xmlns:a16="http://schemas.microsoft.com/office/drawing/2014/main" val="3174777451"/>
                    </a:ext>
                  </a:extLst>
                </a:gridCol>
                <a:gridCol w="556980">
                  <a:extLst>
                    <a:ext uri="{9D8B030D-6E8A-4147-A177-3AD203B41FA5}">
                      <a16:colId xmlns:a16="http://schemas.microsoft.com/office/drawing/2014/main" val="3342166841"/>
                    </a:ext>
                  </a:extLst>
                </a:gridCol>
              </a:tblGrid>
              <a:tr h="191226">
                <a:tc>
                  <a:txBody>
                    <a:bodyPr/>
                    <a:lstStyle/>
                    <a:p>
                      <a:r>
                        <a:rPr lang="en-US" sz="700" dirty="0">
                          <a:latin typeface="Arial" panose="020B0604020202020204" pitchFamily="34" charset="0"/>
                          <a:cs typeface="Arial" panose="020B0604020202020204" pitchFamily="34" charset="0"/>
                        </a:rPr>
                        <a:t>G1 %</a:t>
                      </a:r>
                    </a:p>
                  </a:txBody>
                  <a:tcPr/>
                </a:tc>
                <a:tc>
                  <a:txBody>
                    <a:bodyPr/>
                    <a:lstStyle/>
                    <a:p>
                      <a:r>
                        <a:rPr lang="en-US" sz="700" dirty="0">
                          <a:latin typeface="Arial" panose="020B0604020202020204" pitchFamily="34" charset="0"/>
                          <a:cs typeface="Arial" panose="020B0604020202020204" pitchFamily="34" charset="0"/>
                        </a:rPr>
                        <a:t>S %</a:t>
                      </a:r>
                    </a:p>
                  </a:txBody>
                  <a:tcPr/>
                </a:tc>
                <a:tc>
                  <a:txBody>
                    <a:bodyPr/>
                    <a:lstStyle/>
                    <a:p>
                      <a:r>
                        <a:rPr lang="en-US" sz="700" dirty="0">
                          <a:latin typeface="Arial" panose="020B0604020202020204" pitchFamily="34" charset="0"/>
                          <a:cs typeface="Arial" panose="020B0604020202020204" pitchFamily="34" charset="0"/>
                        </a:rPr>
                        <a:t>G2/M %</a:t>
                      </a:r>
                    </a:p>
                  </a:txBody>
                  <a:tcPr/>
                </a:tc>
                <a:extLst>
                  <a:ext uri="{0D108BD9-81ED-4DB2-BD59-A6C34878D82A}">
                    <a16:rowId xmlns:a16="http://schemas.microsoft.com/office/drawing/2014/main" val="625344373"/>
                  </a:ext>
                </a:extLst>
              </a:tr>
              <a:tr h="191226">
                <a:tc>
                  <a:txBody>
                    <a:bodyPr/>
                    <a:lstStyle/>
                    <a:p>
                      <a:r>
                        <a:rPr lang="en-US" sz="700" dirty="0">
                          <a:latin typeface="Arial" panose="020B0604020202020204" pitchFamily="34" charset="0"/>
                          <a:cs typeface="Arial" panose="020B0604020202020204" pitchFamily="34" charset="0"/>
                        </a:rPr>
                        <a:t>81.44</a:t>
                      </a:r>
                    </a:p>
                  </a:txBody>
                  <a:tcPr/>
                </a:tc>
                <a:tc>
                  <a:txBody>
                    <a:bodyPr/>
                    <a:lstStyle/>
                    <a:p>
                      <a:r>
                        <a:rPr lang="en-US" sz="700" dirty="0">
                          <a:latin typeface="Arial" panose="020B0604020202020204" pitchFamily="34" charset="0"/>
                          <a:cs typeface="Arial" panose="020B0604020202020204" pitchFamily="34" charset="0"/>
                        </a:rPr>
                        <a:t>11.37</a:t>
                      </a:r>
                    </a:p>
                  </a:txBody>
                  <a:tcPr/>
                </a:tc>
                <a:tc>
                  <a:txBody>
                    <a:bodyPr/>
                    <a:lstStyle/>
                    <a:p>
                      <a:r>
                        <a:rPr lang="en-US" sz="700" dirty="0">
                          <a:latin typeface="Arial" panose="020B0604020202020204" pitchFamily="34" charset="0"/>
                          <a:cs typeface="Arial" panose="020B0604020202020204" pitchFamily="34" charset="0"/>
                        </a:rPr>
                        <a:t>7.20</a:t>
                      </a:r>
                    </a:p>
                  </a:txBody>
                  <a:tcPr/>
                </a:tc>
                <a:extLst>
                  <a:ext uri="{0D108BD9-81ED-4DB2-BD59-A6C34878D82A}">
                    <a16:rowId xmlns:a16="http://schemas.microsoft.com/office/drawing/2014/main" val="907730723"/>
                  </a:ext>
                </a:extLst>
              </a:tr>
            </a:tbl>
          </a:graphicData>
        </a:graphic>
      </p:graphicFrame>
      <p:sp>
        <p:nvSpPr>
          <p:cNvPr id="57" name="TextBox 56">
            <a:extLst>
              <a:ext uri="{FF2B5EF4-FFF2-40B4-BE49-F238E27FC236}">
                <a16:creationId xmlns:a16="http://schemas.microsoft.com/office/drawing/2014/main" id="{A394F671-C836-46DE-B182-5EDC03042C1C}"/>
              </a:ext>
            </a:extLst>
          </p:cNvPr>
          <p:cNvSpPr txBox="1">
            <a:spLocks noChangeAspect="1"/>
          </p:cNvSpPr>
          <p:nvPr/>
        </p:nvSpPr>
        <p:spPr>
          <a:xfrm rot="16200000">
            <a:off x="1501916" y="4525391"/>
            <a:ext cx="569718"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Count</a:t>
            </a:r>
          </a:p>
        </p:txBody>
      </p:sp>
      <p:sp>
        <p:nvSpPr>
          <p:cNvPr id="58" name="TextBox 57">
            <a:extLst>
              <a:ext uri="{FF2B5EF4-FFF2-40B4-BE49-F238E27FC236}">
                <a16:creationId xmlns:a16="http://schemas.microsoft.com/office/drawing/2014/main" id="{7A788B27-CABB-4F5B-9DB4-99AB76BA3831}"/>
              </a:ext>
            </a:extLst>
          </p:cNvPr>
          <p:cNvSpPr txBox="1">
            <a:spLocks noChangeAspect="1"/>
          </p:cNvSpPr>
          <p:nvPr/>
        </p:nvSpPr>
        <p:spPr>
          <a:xfrm rot="16200000">
            <a:off x="2942689" y="4525391"/>
            <a:ext cx="569718"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Count</a:t>
            </a:r>
          </a:p>
        </p:txBody>
      </p:sp>
      <p:sp>
        <p:nvSpPr>
          <p:cNvPr id="59" name="Rectangle 58">
            <a:extLst>
              <a:ext uri="{FF2B5EF4-FFF2-40B4-BE49-F238E27FC236}">
                <a16:creationId xmlns:a16="http://schemas.microsoft.com/office/drawing/2014/main" id="{351CF376-FF29-43C0-9EE3-557FD0683D96}"/>
              </a:ext>
            </a:extLst>
          </p:cNvPr>
          <p:cNvSpPr/>
          <p:nvPr/>
        </p:nvSpPr>
        <p:spPr>
          <a:xfrm>
            <a:off x="194770" y="547319"/>
            <a:ext cx="484056"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A</a:t>
            </a:r>
          </a:p>
        </p:txBody>
      </p:sp>
      <p:sp>
        <p:nvSpPr>
          <p:cNvPr id="60" name="Rectangle 59">
            <a:extLst>
              <a:ext uri="{FF2B5EF4-FFF2-40B4-BE49-F238E27FC236}">
                <a16:creationId xmlns:a16="http://schemas.microsoft.com/office/drawing/2014/main" id="{E9B62118-19C2-4066-89BD-D33BD0172CE2}"/>
              </a:ext>
            </a:extLst>
          </p:cNvPr>
          <p:cNvSpPr/>
          <p:nvPr/>
        </p:nvSpPr>
        <p:spPr>
          <a:xfrm>
            <a:off x="1695340" y="547319"/>
            <a:ext cx="342304"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B</a:t>
            </a:r>
          </a:p>
        </p:txBody>
      </p:sp>
      <p:sp>
        <p:nvSpPr>
          <p:cNvPr id="61" name="Rectangle 60">
            <a:extLst>
              <a:ext uri="{FF2B5EF4-FFF2-40B4-BE49-F238E27FC236}">
                <a16:creationId xmlns:a16="http://schemas.microsoft.com/office/drawing/2014/main" id="{F1C3AFC8-5B1B-4F5D-8B3D-E4A2A586271B}"/>
              </a:ext>
            </a:extLst>
          </p:cNvPr>
          <p:cNvSpPr/>
          <p:nvPr/>
        </p:nvSpPr>
        <p:spPr>
          <a:xfrm>
            <a:off x="1729194" y="6195481"/>
            <a:ext cx="407056"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I</a:t>
            </a:r>
          </a:p>
        </p:txBody>
      </p:sp>
      <p:sp>
        <p:nvSpPr>
          <p:cNvPr id="62" name="Rectangle 61">
            <a:extLst>
              <a:ext uri="{FF2B5EF4-FFF2-40B4-BE49-F238E27FC236}">
                <a16:creationId xmlns:a16="http://schemas.microsoft.com/office/drawing/2014/main" id="{224C03B7-EA36-48C4-A9AC-0417972FC16E}"/>
              </a:ext>
            </a:extLst>
          </p:cNvPr>
          <p:cNvSpPr/>
          <p:nvPr/>
        </p:nvSpPr>
        <p:spPr>
          <a:xfrm>
            <a:off x="4089777" y="547377"/>
            <a:ext cx="342304"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C</a:t>
            </a:r>
          </a:p>
        </p:txBody>
      </p:sp>
      <p:sp>
        <p:nvSpPr>
          <p:cNvPr id="63" name="Rectangle 62">
            <a:extLst>
              <a:ext uri="{FF2B5EF4-FFF2-40B4-BE49-F238E27FC236}">
                <a16:creationId xmlns:a16="http://schemas.microsoft.com/office/drawing/2014/main" id="{649D840E-C85B-4EC1-9761-828F23B956A0}"/>
              </a:ext>
            </a:extLst>
          </p:cNvPr>
          <p:cNvSpPr/>
          <p:nvPr/>
        </p:nvSpPr>
        <p:spPr>
          <a:xfrm>
            <a:off x="142780" y="3896904"/>
            <a:ext cx="359570"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F</a:t>
            </a:r>
          </a:p>
        </p:txBody>
      </p:sp>
      <p:sp>
        <p:nvSpPr>
          <p:cNvPr id="99" name="Rectangle 98">
            <a:extLst>
              <a:ext uri="{FF2B5EF4-FFF2-40B4-BE49-F238E27FC236}">
                <a16:creationId xmlns:a16="http://schemas.microsoft.com/office/drawing/2014/main" id="{B9F257DC-B7B1-45C5-B837-B4A07E2A7C78}"/>
              </a:ext>
            </a:extLst>
          </p:cNvPr>
          <p:cNvSpPr/>
          <p:nvPr/>
        </p:nvSpPr>
        <p:spPr>
          <a:xfrm>
            <a:off x="194770" y="2331006"/>
            <a:ext cx="407056"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D</a:t>
            </a:r>
          </a:p>
        </p:txBody>
      </p:sp>
      <p:sp>
        <p:nvSpPr>
          <p:cNvPr id="100" name="Rectangle 99">
            <a:extLst>
              <a:ext uri="{FF2B5EF4-FFF2-40B4-BE49-F238E27FC236}">
                <a16:creationId xmlns:a16="http://schemas.microsoft.com/office/drawing/2014/main" id="{AFDBBC19-13A9-40DA-A947-B93BD66A89C4}"/>
              </a:ext>
            </a:extLst>
          </p:cNvPr>
          <p:cNvSpPr/>
          <p:nvPr/>
        </p:nvSpPr>
        <p:spPr>
          <a:xfrm>
            <a:off x="2710041" y="2308991"/>
            <a:ext cx="407056"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E</a:t>
            </a:r>
          </a:p>
        </p:txBody>
      </p:sp>
      <p:grpSp>
        <p:nvGrpSpPr>
          <p:cNvPr id="103" name="Group 102">
            <a:extLst>
              <a:ext uri="{FF2B5EF4-FFF2-40B4-BE49-F238E27FC236}">
                <a16:creationId xmlns:a16="http://schemas.microsoft.com/office/drawing/2014/main" id="{70900A92-D9FF-4C5C-9905-4B95A29AD8A0}"/>
              </a:ext>
            </a:extLst>
          </p:cNvPr>
          <p:cNvGrpSpPr/>
          <p:nvPr/>
        </p:nvGrpSpPr>
        <p:grpSpPr>
          <a:xfrm>
            <a:off x="4789495" y="3896904"/>
            <a:ext cx="1495428" cy="1679156"/>
            <a:chOff x="1130115" y="3451106"/>
            <a:chExt cx="2259516" cy="2235486"/>
          </a:xfrm>
        </p:grpSpPr>
        <p:graphicFrame>
          <p:nvGraphicFramePr>
            <p:cNvPr id="106" name="Chart 105">
              <a:extLst>
                <a:ext uri="{FF2B5EF4-FFF2-40B4-BE49-F238E27FC236}">
                  <a16:creationId xmlns:a16="http://schemas.microsoft.com/office/drawing/2014/main" id="{18EA185D-B66B-48C7-9D3B-1FD03BBC5045}"/>
                </a:ext>
              </a:extLst>
            </p:cNvPr>
            <p:cNvGraphicFramePr>
              <a:graphicFrameLocks/>
            </p:cNvGraphicFramePr>
            <p:nvPr>
              <p:extLst>
                <p:ext uri="{D42A27DB-BD31-4B8C-83A1-F6EECF244321}">
                  <p14:modId xmlns:p14="http://schemas.microsoft.com/office/powerpoint/2010/main" val="4057304937"/>
                </p:ext>
              </p:extLst>
            </p:nvPr>
          </p:nvGraphicFramePr>
          <p:xfrm>
            <a:off x="1130115" y="3451106"/>
            <a:ext cx="2259516" cy="2235486"/>
          </p:xfrm>
          <a:graphic>
            <a:graphicData uri="http://schemas.openxmlformats.org/drawingml/2006/chart">
              <c:chart xmlns:c="http://schemas.openxmlformats.org/drawingml/2006/chart" xmlns:r="http://schemas.openxmlformats.org/officeDocument/2006/relationships" r:id="rId3"/>
            </a:graphicData>
          </a:graphic>
        </p:graphicFrame>
        <p:sp>
          <p:nvSpPr>
            <p:cNvPr id="104" name="Rectangle 103">
              <a:extLst>
                <a:ext uri="{FF2B5EF4-FFF2-40B4-BE49-F238E27FC236}">
                  <a16:creationId xmlns:a16="http://schemas.microsoft.com/office/drawing/2014/main" id="{FCF021F3-FD16-4595-89ED-FFEE7B1A5690}"/>
                </a:ext>
              </a:extLst>
            </p:cNvPr>
            <p:cNvSpPr/>
            <p:nvPr/>
          </p:nvSpPr>
          <p:spPr>
            <a:xfrm>
              <a:off x="2381529" y="4327740"/>
              <a:ext cx="558654" cy="245849"/>
            </a:xfrm>
            <a:prstGeom prst="rect">
              <a:avLst/>
            </a:prstGeom>
          </p:spPr>
          <p:txBody>
            <a:bodyPr wrap="square">
              <a:spAutoFit/>
            </a:bodyPr>
            <a:lstStyle/>
            <a:p>
              <a:r>
                <a:rPr lang="en-US" sz="600" b="1" dirty="0">
                  <a:latin typeface="Arial" panose="020B0604020202020204" pitchFamily="34" charset="0"/>
                  <a:cs typeface="Arial" panose="020B0604020202020204" pitchFamily="34" charset="0"/>
                </a:rPr>
                <a:t>*</a:t>
              </a:r>
              <a:endParaRPr lang="en-US" sz="600" dirty="0">
                <a:latin typeface="Arial" panose="020B0604020202020204" pitchFamily="34" charset="0"/>
                <a:cs typeface="Arial" panose="020B0604020202020204" pitchFamily="34" charset="0"/>
              </a:endParaRPr>
            </a:p>
          </p:txBody>
        </p:sp>
        <p:sp>
          <p:nvSpPr>
            <p:cNvPr id="105" name="Rectangle 104">
              <a:extLst>
                <a:ext uri="{FF2B5EF4-FFF2-40B4-BE49-F238E27FC236}">
                  <a16:creationId xmlns:a16="http://schemas.microsoft.com/office/drawing/2014/main" id="{5132FE9F-6CF1-489B-B534-51AB4D8E55D0}"/>
                </a:ext>
              </a:extLst>
            </p:cNvPr>
            <p:cNvSpPr/>
            <p:nvPr/>
          </p:nvSpPr>
          <p:spPr>
            <a:xfrm>
              <a:off x="2811107" y="4445925"/>
              <a:ext cx="558654" cy="245849"/>
            </a:xfrm>
            <a:prstGeom prst="rect">
              <a:avLst/>
            </a:prstGeom>
          </p:spPr>
          <p:txBody>
            <a:bodyPr wrap="square">
              <a:spAutoFit/>
            </a:bodyPr>
            <a:lstStyle/>
            <a:p>
              <a:r>
                <a:rPr lang="en-US" sz="600" b="1" dirty="0">
                  <a:latin typeface="Arial" panose="020B0604020202020204" pitchFamily="34" charset="0"/>
                  <a:cs typeface="Arial" panose="020B0604020202020204" pitchFamily="34" charset="0"/>
                </a:rPr>
                <a:t>*</a:t>
              </a:r>
              <a:endParaRPr lang="en-US" sz="600" dirty="0">
                <a:latin typeface="Arial" panose="020B0604020202020204" pitchFamily="34" charset="0"/>
                <a:cs typeface="Arial" panose="020B0604020202020204" pitchFamily="34" charset="0"/>
              </a:endParaRPr>
            </a:p>
          </p:txBody>
        </p:sp>
      </p:grpSp>
      <p:sp>
        <p:nvSpPr>
          <p:cNvPr id="108" name="Rectangle 107">
            <a:extLst>
              <a:ext uri="{FF2B5EF4-FFF2-40B4-BE49-F238E27FC236}">
                <a16:creationId xmlns:a16="http://schemas.microsoft.com/office/drawing/2014/main" id="{17DF0CAD-DD45-45B7-A34D-F90501547B00}"/>
              </a:ext>
            </a:extLst>
          </p:cNvPr>
          <p:cNvSpPr/>
          <p:nvPr/>
        </p:nvSpPr>
        <p:spPr>
          <a:xfrm>
            <a:off x="4855778" y="3963155"/>
            <a:ext cx="246719"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G</a:t>
            </a:r>
          </a:p>
        </p:txBody>
      </p:sp>
      <p:sp>
        <p:nvSpPr>
          <p:cNvPr id="110" name="Rectangle 109">
            <a:extLst>
              <a:ext uri="{FF2B5EF4-FFF2-40B4-BE49-F238E27FC236}">
                <a16:creationId xmlns:a16="http://schemas.microsoft.com/office/drawing/2014/main" id="{99DF85CE-4AE0-4659-879F-683761F80C18}"/>
              </a:ext>
            </a:extLst>
          </p:cNvPr>
          <p:cNvSpPr/>
          <p:nvPr/>
        </p:nvSpPr>
        <p:spPr>
          <a:xfrm>
            <a:off x="23664" y="6201194"/>
            <a:ext cx="1509045" cy="261610"/>
          </a:xfrm>
          <a:prstGeom prst="rect">
            <a:avLst/>
          </a:prstGeom>
        </p:spPr>
        <p:txBody>
          <a:bodyPr wrap="square">
            <a:spAutoFit/>
          </a:bodyPr>
          <a:lstStyle/>
          <a:p>
            <a:r>
              <a:rPr lang="en-US" sz="1100" b="1" dirty="0">
                <a:latin typeface="Arial" panose="020B0604020202020204" pitchFamily="34" charset="0"/>
                <a:cs typeface="Arial" panose="020B0604020202020204" pitchFamily="34" charset="0"/>
              </a:rPr>
              <a:t>H</a:t>
            </a:r>
          </a:p>
        </p:txBody>
      </p:sp>
      <p:grpSp>
        <p:nvGrpSpPr>
          <p:cNvPr id="5" name="Group 4">
            <a:extLst>
              <a:ext uri="{FF2B5EF4-FFF2-40B4-BE49-F238E27FC236}">
                <a16:creationId xmlns:a16="http://schemas.microsoft.com/office/drawing/2014/main" id="{D8CC6843-89B8-474D-B491-E99FBCA0D3E0}"/>
              </a:ext>
            </a:extLst>
          </p:cNvPr>
          <p:cNvGrpSpPr/>
          <p:nvPr/>
        </p:nvGrpSpPr>
        <p:grpSpPr>
          <a:xfrm>
            <a:off x="158314" y="4060839"/>
            <a:ext cx="4914338" cy="1477603"/>
            <a:chOff x="152341" y="4135518"/>
            <a:chExt cx="4914338" cy="1477603"/>
          </a:xfrm>
        </p:grpSpPr>
        <p:grpSp>
          <p:nvGrpSpPr>
            <p:cNvPr id="4" name="Group 3">
              <a:extLst>
                <a:ext uri="{FF2B5EF4-FFF2-40B4-BE49-F238E27FC236}">
                  <a16:creationId xmlns:a16="http://schemas.microsoft.com/office/drawing/2014/main" id="{D83328BC-300D-45DB-AC6D-8DE773C9CEA0}"/>
                </a:ext>
              </a:extLst>
            </p:cNvPr>
            <p:cNvGrpSpPr/>
            <p:nvPr/>
          </p:nvGrpSpPr>
          <p:grpSpPr>
            <a:xfrm>
              <a:off x="152341" y="4135518"/>
              <a:ext cx="4914338" cy="1477603"/>
              <a:chOff x="152341" y="4135518"/>
              <a:chExt cx="4914338" cy="1477603"/>
            </a:xfrm>
          </p:grpSpPr>
          <p:sp>
            <p:nvSpPr>
              <p:cNvPr id="56" name="TextBox 55">
                <a:extLst>
                  <a:ext uri="{FF2B5EF4-FFF2-40B4-BE49-F238E27FC236}">
                    <a16:creationId xmlns:a16="http://schemas.microsoft.com/office/drawing/2014/main" id="{28F7A9B9-626C-435E-ABBF-89B9C0086A51}"/>
                  </a:ext>
                </a:extLst>
              </p:cNvPr>
              <p:cNvSpPr txBox="1">
                <a:spLocks noChangeAspect="1"/>
              </p:cNvSpPr>
              <p:nvPr/>
            </p:nvSpPr>
            <p:spPr>
              <a:xfrm rot="16200000">
                <a:off x="-17102" y="4542465"/>
                <a:ext cx="569718"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Count</a:t>
                </a:r>
              </a:p>
            </p:txBody>
          </p:sp>
          <p:grpSp>
            <p:nvGrpSpPr>
              <p:cNvPr id="3" name="Group 2">
                <a:extLst>
                  <a:ext uri="{FF2B5EF4-FFF2-40B4-BE49-F238E27FC236}">
                    <a16:creationId xmlns:a16="http://schemas.microsoft.com/office/drawing/2014/main" id="{975BFC58-17A4-4A43-A6A8-F2B06574B269}"/>
                  </a:ext>
                </a:extLst>
              </p:cNvPr>
              <p:cNvGrpSpPr/>
              <p:nvPr/>
            </p:nvGrpSpPr>
            <p:grpSpPr>
              <a:xfrm>
                <a:off x="337147" y="4135518"/>
                <a:ext cx="4729532" cy="1477603"/>
                <a:chOff x="337147" y="4135518"/>
                <a:chExt cx="4729532" cy="1477603"/>
              </a:xfrm>
            </p:grpSpPr>
            <p:grpSp>
              <p:nvGrpSpPr>
                <p:cNvPr id="69" name="Group 68">
                  <a:extLst>
                    <a:ext uri="{FF2B5EF4-FFF2-40B4-BE49-F238E27FC236}">
                      <a16:creationId xmlns:a16="http://schemas.microsoft.com/office/drawing/2014/main" id="{2398B71F-8BBD-4AC8-886C-0C18E7B8164C}"/>
                    </a:ext>
                  </a:extLst>
                </p:cNvPr>
                <p:cNvGrpSpPr/>
                <p:nvPr/>
              </p:nvGrpSpPr>
              <p:grpSpPr>
                <a:xfrm>
                  <a:off x="337147" y="4135518"/>
                  <a:ext cx="4729532" cy="1280847"/>
                  <a:chOff x="825704" y="4674714"/>
                  <a:chExt cx="4729532" cy="1280847"/>
                </a:xfrm>
              </p:grpSpPr>
              <p:pic>
                <p:nvPicPr>
                  <p:cNvPr id="22" name="Picture 21">
                    <a:extLst>
                      <a:ext uri="{FF2B5EF4-FFF2-40B4-BE49-F238E27FC236}">
                        <a16:creationId xmlns:a16="http://schemas.microsoft.com/office/drawing/2014/main" id="{265E5CD5-554C-4AEA-9B63-C8B30204CEE3}"/>
                      </a:ext>
                    </a:extLst>
                  </p:cNvPr>
                  <p:cNvPicPr>
                    <a:picLocks noChangeAspect="1"/>
                  </p:cNvPicPr>
                  <p:nvPr/>
                </p:nvPicPr>
                <p:blipFill rotWithShape="1">
                  <a:blip r:embed="rId4"/>
                  <a:srcRect l="7405" t="9962" r="1700" b="13582"/>
                  <a:stretch/>
                </p:blipFill>
                <p:spPr>
                  <a:xfrm>
                    <a:off x="825704" y="4686234"/>
                    <a:ext cx="1509044" cy="1269327"/>
                  </a:xfrm>
                  <a:prstGeom prst="rect">
                    <a:avLst/>
                  </a:prstGeom>
                </p:spPr>
              </p:pic>
              <p:pic>
                <p:nvPicPr>
                  <p:cNvPr id="23" name="Picture 22">
                    <a:extLst>
                      <a:ext uri="{FF2B5EF4-FFF2-40B4-BE49-F238E27FC236}">
                        <a16:creationId xmlns:a16="http://schemas.microsoft.com/office/drawing/2014/main" id="{B4ED5C72-8686-4905-91EE-0DD047B04E23}"/>
                      </a:ext>
                    </a:extLst>
                  </p:cNvPr>
                  <p:cNvPicPr>
                    <a:picLocks noChangeAspect="1"/>
                  </p:cNvPicPr>
                  <p:nvPr/>
                </p:nvPicPr>
                <p:blipFill rotWithShape="1">
                  <a:blip r:embed="rId5"/>
                  <a:srcRect l="7340" t="9944" r="1765" b="13105"/>
                  <a:stretch/>
                </p:blipFill>
                <p:spPr>
                  <a:xfrm>
                    <a:off x="2328421" y="4674714"/>
                    <a:ext cx="1509046" cy="1277548"/>
                  </a:xfrm>
                  <a:prstGeom prst="rect">
                    <a:avLst/>
                  </a:prstGeom>
                </p:spPr>
              </p:pic>
              <p:pic>
                <p:nvPicPr>
                  <p:cNvPr id="24" name="Picture 23">
                    <a:extLst>
                      <a:ext uri="{FF2B5EF4-FFF2-40B4-BE49-F238E27FC236}">
                        <a16:creationId xmlns:a16="http://schemas.microsoft.com/office/drawing/2014/main" id="{6B576FD1-5A66-47C3-AC69-A9A7FB6D595C}"/>
                      </a:ext>
                    </a:extLst>
                  </p:cNvPr>
                  <p:cNvPicPr>
                    <a:picLocks noChangeAspect="1"/>
                  </p:cNvPicPr>
                  <p:nvPr/>
                </p:nvPicPr>
                <p:blipFill rotWithShape="1">
                  <a:blip r:embed="rId6"/>
                  <a:srcRect l="7342" t="10464" r="1763" b="13080"/>
                  <a:stretch/>
                </p:blipFill>
                <p:spPr>
                  <a:xfrm>
                    <a:off x="3743945" y="4686234"/>
                    <a:ext cx="1509046" cy="1269327"/>
                  </a:xfrm>
                  <a:prstGeom prst="rect">
                    <a:avLst/>
                  </a:prstGeom>
                </p:spPr>
              </p:pic>
              <p:sp>
                <p:nvSpPr>
                  <p:cNvPr id="51" name="TextBox 50">
                    <a:extLst>
                      <a:ext uri="{FF2B5EF4-FFF2-40B4-BE49-F238E27FC236}">
                        <a16:creationId xmlns:a16="http://schemas.microsoft.com/office/drawing/2014/main" id="{3EA9D271-07B1-4F27-84BE-EFC147D0FCA4}"/>
                      </a:ext>
                    </a:extLst>
                  </p:cNvPr>
                  <p:cNvSpPr txBox="1"/>
                  <p:nvPr/>
                </p:nvSpPr>
                <p:spPr>
                  <a:xfrm>
                    <a:off x="1440711" y="4829150"/>
                    <a:ext cx="1021243" cy="230832"/>
                  </a:xfrm>
                  <a:prstGeom prst="rect">
                    <a:avLst/>
                  </a:prstGeom>
                  <a:noFill/>
                </p:spPr>
                <p:txBody>
                  <a:bodyPr wrap="square" rtlCol="0">
                    <a:spAutoFit/>
                  </a:bodyPr>
                  <a:lstStyle/>
                  <a:p>
                    <a:r>
                      <a:rPr lang="en-US" sz="900" dirty="0" err="1">
                        <a:latin typeface="Arial" panose="020B0604020202020204" pitchFamily="34" charset="0"/>
                        <a:cs typeface="Arial" panose="020B0604020202020204" pitchFamily="34" charset="0"/>
                      </a:rPr>
                      <a:t>Scr</a:t>
                    </a:r>
                    <a:endParaRPr lang="en-US" sz="900" dirty="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AFA2A2B3-ADD9-42A9-BE3A-63B3A3A7EC9B}"/>
                      </a:ext>
                    </a:extLst>
                  </p:cNvPr>
                  <p:cNvSpPr txBox="1"/>
                  <p:nvPr/>
                </p:nvSpPr>
                <p:spPr>
                  <a:xfrm>
                    <a:off x="4533993" y="4829150"/>
                    <a:ext cx="1021243"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ASO73</a:t>
                    </a:r>
                  </a:p>
                </p:txBody>
              </p:sp>
              <p:sp>
                <p:nvSpPr>
                  <p:cNvPr id="53" name="TextBox 52">
                    <a:extLst>
                      <a:ext uri="{FF2B5EF4-FFF2-40B4-BE49-F238E27FC236}">
                        <a16:creationId xmlns:a16="http://schemas.microsoft.com/office/drawing/2014/main" id="{F43E07F4-1FCF-4D74-BA29-B81F1CF6013A}"/>
                      </a:ext>
                    </a:extLst>
                  </p:cNvPr>
                  <p:cNvSpPr txBox="1"/>
                  <p:nvPr/>
                </p:nvSpPr>
                <p:spPr>
                  <a:xfrm>
                    <a:off x="2953756" y="4829984"/>
                    <a:ext cx="1021243"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ASO70</a:t>
                    </a:r>
                  </a:p>
                </p:txBody>
              </p:sp>
            </p:grpSp>
            <p:sp>
              <p:nvSpPr>
                <p:cNvPr id="111" name="Rectangle 110">
                  <a:extLst>
                    <a:ext uri="{FF2B5EF4-FFF2-40B4-BE49-F238E27FC236}">
                      <a16:creationId xmlns:a16="http://schemas.microsoft.com/office/drawing/2014/main" id="{51F98D4D-62D3-4F35-B680-0056B1EC2244}"/>
                    </a:ext>
                  </a:extLst>
                </p:cNvPr>
                <p:cNvSpPr/>
                <p:nvPr/>
              </p:nvSpPr>
              <p:spPr>
                <a:xfrm>
                  <a:off x="861462" y="5413066"/>
                  <a:ext cx="359394" cy="200055"/>
                </a:xfrm>
                <a:prstGeom prst="rect">
                  <a:avLst/>
                </a:prstGeom>
              </p:spPr>
              <p:txBody>
                <a:bodyPr wrap="none">
                  <a:spAutoFit/>
                </a:bodyPr>
                <a:lstStyle/>
                <a:p>
                  <a:r>
                    <a:rPr lang="en-US" sz="700" dirty="0">
                      <a:latin typeface="Arial" panose="020B0604020202020204" pitchFamily="34" charset="0"/>
                      <a:cs typeface="Arial" panose="020B0604020202020204" pitchFamily="34" charset="0"/>
                    </a:rPr>
                    <a:t>PI-A</a:t>
                  </a:r>
                  <a:endParaRPr lang="en-US" sz="1600" dirty="0"/>
                </a:p>
              </p:txBody>
            </p:sp>
            <p:sp>
              <p:nvSpPr>
                <p:cNvPr id="113" name="Rectangle 112">
                  <a:extLst>
                    <a:ext uri="{FF2B5EF4-FFF2-40B4-BE49-F238E27FC236}">
                      <a16:creationId xmlns:a16="http://schemas.microsoft.com/office/drawing/2014/main" id="{531010E0-D6DF-411A-9547-65CAC163E905}"/>
                    </a:ext>
                  </a:extLst>
                </p:cNvPr>
                <p:cNvSpPr/>
                <p:nvPr/>
              </p:nvSpPr>
              <p:spPr>
                <a:xfrm>
                  <a:off x="3536741" y="5416365"/>
                  <a:ext cx="999562" cy="1336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3F253639-60F2-4B78-B814-DED9B8CA89F8}"/>
                    </a:ext>
                  </a:extLst>
                </p:cNvPr>
                <p:cNvSpPr/>
                <p:nvPr/>
              </p:nvSpPr>
              <p:spPr>
                <a:xfrm>
                  <a:off x="2342549" y="5409717"/>
                  <a:ext cx="359394" cy="200055"/>
                </a:xfrm>
                <a:prstGeom prst="rect">
                  <a:avLst/>
                </a:prstGeom>
              </p:spPr>
              <p:txBody>
                <a:bodyPr wrap="none">
                  <a:spAutoFit/>
                </a:bodyPr>
                <a:lstStyle/>
                <a:p>
                  <a:r>
                    <a:rPr lang="en-US" sz="700" dirty="0">
                      <a:latin typeface="Arial" panose="020B0604020202020204" pitchFamily="34" charset="0"/>
                      <a:cs typeface="Arial" panose="020B0604020202020204" pitchFamily="34" charset="0"/>
                    </a:rPr>
                    <a:t>PI-A</a:t>
                  </a:r>
                  <a:endParaRPr lang="en-US" sz="1600" dirty="0"/>
                </a:p>
              </p:txBody>
            </p:sp>
            <p:sp>
              <p:nvSpPr>
                <p:cNvPr id="115" name="Rectangle 114">
                  <a:extLst>
                    <a:ext uri="{FF2B5EF4-FFF2-40B4-BE49-F238E27FC236}">
                      <a16:creationId xmlns:a16="http://schemas.microsoft.com/office/drawing/2014/main" id="{28AAB534-A5B0-4CA0-B3CF-F412DF99C91F}"/>
                    </a:ext>
                  </a:extLst>
                </p:cNvPr>
                <p:cNvSpPr/>
                <p:nvPr/>
              </p:nvSpPr>
              <p:spPr>
                <a:xfrm>
                  <a:off x="3843551" y="5409717"/>
                  <a:ext cx="359394" cy="200055"/>
                </a:xfrm>
                <a:prstGeom prst="rect">
                  <a:avLst/>
                </a:prstGeom>
              </p:spPr>
              <p:txBody>
                <a:bodyPr wrap="none">
                  <a:spAutoFit/>
                </a:bodyPr>
                <a:lstStyle/>
                <a:p>
                  <a:r>
                    <a:rPr lang="en-US" sz="700" dirty="0">
                      <a:latin typeface="Arial" panose="020B0604020202020204" pitchFamily="34" charset="0"/>
                      <a:cs typeface="Arial" panose="020B0604020202020204" pitchFamily="34" charset="0"/>
                    </a:rPr>
                    <a:t>PI-A</a:t>
                  </a:r>
                  <a:endParaRPr lang="en-US" sz="1600" dirty="0"/>
                </a:p>
              </p:txBody>
            </p:sp>
          </p:grpSp>
        </p:grpSp>
        <p:sp>
          <p:nvSpPr>
            <p:cNvPr id="116" name="Rectangle 115">
              <a:extLst>
                <a:ext uri="{FF2B5EF4-FFF2-40B4-BE49-F238E27FC236}">
                  <a16:creationId xmlns:a16="http://schemas.microsoft.com/office/drawing/2014/main" id="{5F714552-3D36-4388-AE55-29AF5B3EEC44}"/>
                </a:ext>
              </a:extLst>
            </p:cNvPr>
            <p:cNvSpPr/>
            <p:nvPr/>
          </p:nvSpPr>
          <p:spPr>
            <a:xfrm>
              <a:off x="381997" y="5359424"/>
              <a:ext cx="216726" cy="161583"/>
            </a:xfrm>
            <a:prstGeom prst="rect">
              <a:avLst/>
            </a:prstGeom>
          </p:spPr>
          <p:txBody>
            <a:bodyPr wrap="none">
              <a:spAutoFit/>
            </a:bodyPr>
            <a:lstStyle/>
            <a:p>
              <a:r>
                <a:rPr lang="en-US" sz="450" dirty="0">
                  <a:latin typeface="Arial" panose="020B0604020202020204" pitchFamily="34" charset="0"/>
                  <a:cs typeface="Arial" panose="020B0604020202020204" pitchFamily="34" charset="0"/>
                </a:rPr>
                <a:t>0</a:t>
              </a:r>
              <a:endParaRPr lang="en-US" sz="450" dirty="0"/>
            </a:p>
          </p:txBody>
        </p:sp>
        <p:sp>
          <p:nvSpPr>
            <p:cNvPr id="117" name="Rectangle 116">
              <a:extLst>
                <a:ext uri="{FF2B5EF4-FFF2-40B4-BE49-F238E27FC236}">
                  <a16:creationId xmlns:a16="http://schemas.microsoft.com/office/drawing/2014/main" id="{C740F997-751E-4E5C-AD71-65A618CF9403}"/>
                </a:ext>
              </a:extLst>
            </p:cNvPr>
            <p:cNvSpPr/>
            <p:nvPr/>
          </p:nvSpPr>
          <p:spPr>
            <a:xfrm>
              <a:off x="1615339" y="5358002"/>
              <a:ext cx="328936" cy="161583"/>
            </a:xfrm>
            <a:prstGeom prst="rect">
              <a:avLst/>
            </a:prstGeom>
          </p:spPr>
          <p:txBody>
            <a:bodyPr wrap="none">
              <a:spAutoFit/>
            </a:bodyPr>
            <a:lstStyle/>
            <a:p>
              <a:r>
                <a:rPr lang="en-US" sz="450" dirty="0">
                  <a:latin typeface="Arial" panose="020B0604020202020204" pitchFamily="34" charset="0"/>
                  <a:cs typeface="Arial" panose="020B0604020202020204" pitchFamily="34" charset="0"/>
                </a:rPr>
                <a:t>262.1</a:t>
              </a:r>
              <a:endParaRPr lang="en-US" sz="450" dirty="0"/>
            </a:p>
          </p:txBody>
        </p:sp>
        <p:sp>
          <p:nvSpPr>
            <p:cNvPr id="118" name="Rectangle 117">
              <a:extLst>
                <a:ext uri="{FF2B5EF4-FFF2-40B4-BE49-F238E27FC236}">
                  <a16:creationId xmlns:a16="http://schemas.microsoft.com/office/drawing/2014/main" id="{CDD5BEA2-BFAF-4249-AE67-A807D8B60D58}"/>
                </a:ext>
              </a:extLst>
            </p:cNvPr>
            <p:cNvSpPr/>
            <p:nvPr/>
          </p:nvSpPr>
          <p:spPr>
            <a:xfrm>
              <a:off x="1882874" y="5358002"/>
              <a:ext cx="216726" cy="161583"/>
            </a:xfrm>
            <a:prstGeom prst="rect">
              <a:avLst/>
            </a:prstGeom>
          </p:spPr>
          <p:txBody>
            <a:bodyPr wrap="none">
              <a:spAutoFit/>
            </a:bodyPr>
            <a:lstStyle/>
            <a:p>
              <a:r>
                <a:rPr lang="en-US" sz="450" dirty="0">
                  <a:latin typeface="Arial" panose="020B0604020202020204" pitchFamily="34" charset="0"/>
                  <a:cs typeface="Arial" panose="020B0604020202020204" pitchFamily="34" charset="0"/>
                </a:rPr>
                <a:t>0</a:t>
              </a:r>
              <a:endParaRPr lang="en-US" sz="450" dirty="0"/>
            </a:p>
          </p:txBody>
        </p:sp>
        <p:sp>
          <p:nvSpPr>
            <p:cNvPr id="119" name="Rectangle 118">
              <a:extLst>
                <a:ext uri="{FF2B5EF4-FFF2-40B4-BE49-F238E27FC236}">
                  <a16:creationId xmlns:a16="http://schemas.microsoft.com/office/drawing/2014/main" id="{1ECB6358-B23D-44BF-976C-C105421875CC}"/>
                </a:ext>
              </a:extLst>
            </p:cNvPr>
            <p:cNvSpPr/>
            <p:nvPr/>
          </p:nvSpPr>
          <p:spPr>
            <a:xfrm>
              <a:off x="3081080" y="5358002"/>
              <a:ext cx="328936" cy="161583"/>
            </a:xfrm>
            <a:prstGeom prst="rect">
              <a:avLst/>
            </a:prstGeom>
          </p:spPr>
          <p:txBody>
            <a:bodyPr wrap="none">
              <a:spAutoFit/>
            </a:bodyPr>
            <a:lstStyle/>
            <a:p>
              <a:r>
                <a:rPr lang="en-US" sz="450" dirty="0">
                  <a:latin typeface="Arial" panose="020B0604020202020204" pitchFamily="34" charset="0"/>
                  <a:cs typeface="Arial" panose="020B0604020202020204" pitchFamily="34" charset="0"/>
                </a:rPr>
                <a:t>262.1</a:t>
              </a:r>
              <a:endParaRPr lang="en-US" sz="450" dirty="0"/>
            </a:p>
          </p:txBody>
        </p:sp>
        <p:sp>
          <p:nvSpPr>
            <p:cNvPr id="120" name="Rectangle 119">
              <a:extLst>
                <a:ext uri="{FF2B5EF4-FFF2-40B4-BE49-F238E27FC236}">
                  <a16:creationId xmlns:a16="http://schemas.microsoft.com/office/drawing/2014/main" id="{9C6A20EA-69DA-4947-89E8-CACD13CD209A}"/>
                </a:ext>
              </a:extLst>
            </p:cNvPr>
            <p:cNvSpPr/>
            <p:nvPr/>
          </p:nvSpPr>
          <p:spPr>
            <a:xfrm>
              <a:off x="3306492" y="5353420"/>
              <a:ext cx="216726" cy="161583"/>
            </a:xfrm>
            <a:prstGeom prst="rect">
              <a:avLst/>
            </a:prstGeom>
          </p:spPr>
          <p:txBody>
            <a:bodyPr wrap="none">
              <a:spAutoFit/>
            </a:bodyPr>
            <a:lstStyle/>
            <a:p>
              <a:r>
                <a:rPr lang="en-US" sz="450" dirty="0">
                  <a:latin typeface="Arial" panose="020B0604020202020204" pitchFamily="34" charset="0"/>
                  <a:cs typeface="Arial" panose="020B0604020202020204" pitchFamily="34" charset="0"/>
                </a:rPr>
                <a:t>0</a:t>
              </a:r>
              <a:endParaRPr lang="en-US" sz="450" dirty="0"/>
            </a:p>
          </p:txBody>
        </p:sp>
        <p:sp>
          <p:nvSpPr>
            <p:cNvPr id="121" name="Rectangle 120">
              <a:extLst>
                <a:ext uri="{FF2B5EF4-FFF2-40B4-BE49-F238E27FC236}">
                  <a16:creationId xmlns:a16="http://schemas.microsoft.com/office/drawing/2014/main" id="{28EA49D7-C09B-490E-967E-33E4CA558DB4}"/>
                </a:ext>
              </a:extLst>
            </p:cNvPr>
            <p:cNvSpPr/>
            <p:nvPr/>
          </p:nvSpPr>
          <p:spPr>
            <a:xfrm>
              <a:off x="4504698" y="5353420"/>
              <a:ext cx="328936" cy="161583"/>
            </a:xfrm>
            <a:prstGeom prst="rect">
              <a:avLst/>
            </a:prstGeom>
          </p:spPr>
          <p:txBody>
            <a:bodyPr wrap="none">
              <a:spAutoFit/>
            </a:bodyPr>
            <a:lstStyle/>
            <a:p>
              <a:r>
                <a:rPr lang="en-US" sz="450" dirty="0">
                  <a:latin typeface="Arial" panose="020B0604020202020204" pitchFamily="34" charset="0"/>
                  <a:cs typeface="Arial" panose="020B0604020202020204" pitchFamily="34" charset="0"/>
                </a:rPr>
                <a:t>262.1</a:t>
              </a:r>
              <a:endParaRPr lang="en-US" sz="450" dirty="0"/>
            </a:p>
          </p:txBody>
        </p:sp>
      </p:grpSp>
      <p:grpSp>
        <p:nvGrpSpPr>
          <p:cNvPr id="2" name="Group 1">
            <a:extLst>
              <a:ext uri="{FF2B5EF4-FFF2-40B4-BE49-F238E27FC236}">
                <a16:creationId xmlns:a16="http://schemas.microsoft.com/office/drawing/2014/main" id="{49ADEE96-B69E-49B7-ACCB-DEF555717BEB}"/>
              </a:ext>
            </a:extLst>
          </p:cNvPr>
          <p:cNvGrpSpPr/>
          <p:nvPr/>
        </p:nvGrpSpPr>
        <p:grpSpPr>
          <a:xfrm>
            <a:off x="0" y="6493158"/>
            <a:ext cx="1916035" cy="1037826"/>
            <a:chOff x="51175" y="6567837"/>
            <a:chExt cx="1916035" cy="1037826"/>
          </a:xfrm>
        </p:grpSpPr>
        <p:grpSp>
          <p:nvGrpSpPr>
            <p:cNvPr id="107" name="Group 106">
              <a:extLst>
                <a:ext uri="{FF2B5EF4-FFF2-40B4-BE49-F238E27FC236}">
                  <a16:creationId xmlns:a16="http://schemas.microsoft.com/office/drawing/2014/main" id="{22A03D41-3E3A-407A-A54B-150C39CD5F08}"/>
                </a:ext>
              </a:extLst>
            </p:cNvPr>
            <p:cNvGrpSpPr/>
            <p:nvPr/>
          </p:nvGrpSpPr>
          <p:grpSpPr>
            <a:xfrm>
              <a:off x="494089" y="6567837"/>
              <a:ext cx="1473121" cy="1028955"/>
              <a:chOff x="7848603" y="1262281"/>
              <a:chExt cx="1473121" cy="1028957"/>
            </a:xfrm>
          </p:grpSpPr>
          <p:pic>
            <p:nvPicPr>
              <p:cNvPr id="112" name="Picture 111">
                <a:extLst>
                  <a:ext uri="{FF2B5EF4-FFF2-40B4-BE49-F238E27FC236}">
                    <a16:creationId xmlns:a16="http://schemas.microsoft.com/office/drawing/2014/main" id="{8696CF62-AC08-4C3E-BA56-7B9B790CC022}"/>
                  </a:ext>
                </a:extLst>
              </p:cNvPr>
              <p:cNvPicPr>
                <a:picLocks noChangeAspect="1"/>
              </p:cNvPicPr>
              <p:nvPr/>
            </p:nvPicPr>
            <p:blipFill rotWithShape="1">
              <a:blip r:embed="rId7">
                <a:extLst>
                  <a:ext uri="{BEBA8EAE-BF5A-486C-A8C5-ECC9F3942E4B}">
                    <a14:imgProps xmlns:a14="http://schemas.microsoft.com/office/drawing/2010/main">
                      <a14:imgLayer r:embed="rId8">
                        <a14:imgEffect>
                          <a14:brightnessContrast bright="10000"/>
                        </a14:imgEffect>
                      </a14:imgLayer>
                    </a14:imgProps>
                  </a:ext>
                </a:extLst>
              </a:blip>
              <a:srcRect l="10463" t="9354" r="15109" b="12075"/>
              <a:stretch/>
            </p:blipFill>
            <p:spPr>
              <a:xfrm>
                <a:off x="7848603" y="1590681"/>
                <a:ext cx="924979" cy="354809"/>
              </a:xfrm>
              <a:prstGeom prst="rect">
                <a:avLst/>
              </a:prstGeom>
              <a:ln>
                <a:solidFill>
                  <a:schemeClr val="tx1"/>
                </a:solidFill>
              </a:ln>
            </p:spPr>
          </p:pic>
          <p:pic>
            <p:nvPicPr>
              <p:cNvPr id="122" name="Picture 121">
                <a:extLst>
                  <a:ext uri="{FF2B5EF4-FFF2-40B4-BE49-F238E27FC236}">
                    <a16:creationId xmlns:a16="http://schemas.microsoft.com/office/drawing/2014/main" id="{B5C878D1-B85E-4ADC-BACE-F0535EB6C37D}"/>
                  </a:ext>
                </a:extLst>
              </p:cNvPr>
              <p:cNvPicPr>
                <a:picLocks noChangeAspect="1"/>
              </p:cNvPicPr>
              <p:nvPr/>
            </p:nvPicPr>
            <p:blipFill rotWithShape="1">
              <a:blip r:embed="rId9">
                <a:extLst>
                  <a:ext uri="{BEBA8EAE-BF5A-486C-A8C5-ECC9F3942E4B}">
                    <a14:imgProps xmlns:a14="http://schemas.microsoft.com/office/drawing/2010/main">
                      <a14:imgLayer r:embed="rId10">
                        <a14:imgEffect>
                          <a14:brightnessContrast bright="10000"/>
                        </a14:imgEffect>
                      </a14:imgLayer>
                    </a14:imgProps>
                  </a:ext>
                </a:extLst>
              </a:blip>
              <a:srcRect l="9109" t="12011" r="6693" b="10003"/>
              <a:stretch/>
            </p:blipFill>
            <p:spPr>
              <a:xfrm>
                <a:off x="7848604" y="2014536"/>
                <a:ext cx="924985" cy="276702"/>
              </a:xfrm>
              <a:prstGeom prst="rect">
                <a:avLst/>
              </a:prstGeom>
              <a:ln>
                <a:solidFill>
                  <a:schemeClr val="tx1"/>
                </a:solidFill>
              </a:ln>
            </p:spPr>
          </p:pic>
          <p:sp>
            <p:nvSpPr>
              <p:cNvPr id="123" name="TextBox 122">
                <a:extLst>
                  <a:ext uri="{FF2B5EF4-FFF2-40B4-BE49-F238E27FC236}">
                    <a16:creationId xmlns:a16="http://schemas.microsoft.com/office/drawing/2014/main" id="{E1588E80-5C07-469D-916E-5F7808BABBD6}"/>
                  </a:ext>
                </a:extLst>
              </p:cNvPr>
              <p:cNvSpPr txBox="1"/>
              <p:nvPr/>
            </p:nvSpPr>
            <p:spPr>
              <a:xfrm>
                <a:off x="8705850" y="1647596"/>
                <a:ext cx="391454" cy="215444"/>
              </a:xfrm>
              <a:prstGeom prst="rect">
                <a:avLst/>
              </a:prstGeom>
              <a:noFill/>
            </p:spPr>
            <p:txBody>
              <a:bodyPr wrap="none" rtlCol="0">
                <a:spAutoFit/>
              </a:bodyPr>
              <a:lstStyle/>
              <a:p>
                <a:r>
                  <a:rPr lang="en-US" sz="800" dirty="0">
                    <a:latin typeface="Arial" panose="020B0604020202020204" pitchFamily="34" charset="0"/>
                    <a:cs typeface="Arial" panose="020B0604020202020204" pitchFamily="34" charset="0"/>
                  </a:rPr>
                  <a:t>ILF3</a:t>
                </a:r>
              </a:p>
            </p:txBody>
          </p:sp>
          <p:sp>
            <p:nvSpPr>
              <p:cNvPr id="124" name="TextBox 123">
                <a:extLst>
                  <a:ext uri="{FF2B5EF4-FFF2-40B4-BE49-F238E27FC236}">
                    <a16:creationId xmlns:a16="http://schemas.microsoft.com/office/drawing/2014/main" id="{32E46955-15D1-437C-A256-1ED70316C2C0}"/>
                  </a:ext>
                </a:extLst>
              </p:cNvPr>
              <p:cNvSpPr txBox="1"/>
              <p:nvPr/>
            </p:nvSpPr>
            <p:spPr>
              <a:xfrm>
                <a:off x="8705850" y="2042725"/>
                <a:ext cx="615874" cy="215444"/>
              </a:xfrm>
              <a:prstGeom prst="rect">
                <a:avLst/>
              </a:prstGeom>
              <a:noFill/>
            </p:spPr>
            <p:txBody>
              <a:bodyPr wrap="none" rtlCol="0">
                <a:spAutoFit/>
              </a:bodyPr>
              <a:lstStyle/>
              <a:p>
                <a:r>
                  <a:rPr lang="el-GR" sz="800">
                    <a:latin typeface="Arial" panose="020B0604020202020204" pitchFamily="34" charset="0"/>
                    <a:cs typeface="Arial" panose="020B0604020202020204" pitchFamily="34" charset="0"/>
                  </a:rPr>
                  <a:t>α-</a:t>
                </a:r>
                <a:r>
                  <a:rPr lang="en-US" sz="800">
                    <a:latin typeface="Arial" panose="020B0604020202020204" pitchFamily="34" charset="0"/>
                    <a:cs typeface="Arial" panose="020B0604020202020204" pitchFamily="34" charset="0"/>
                  </a:rPr>
                  <a:t>Tubulin</a:t>
                </a:r>
                <a:endParaRPr lang="en-US" sz="800" dirty="0">
                  <a:latin typeface="Arial" panose="020B0604020202020204" pitchFamily="34" charset="0"/>
                  <a:cs typeface="Arial" panose="020B0604020202020204" pitchFamily="34" charset="0"/>
                </a:endParaRPr>
              </a:p>
            </p:txBody>
          </p:sp>
          <p:sp>
            <p:nvSpPr>
              <p:cNvPr id="125" name="TextBox 124">
                <a:extLst>
                  <a:ext uri="{FF2B5EF4-FFF2-40B4-BE49-F238E27FC236}">
                    <a16:creationId xmlns:a16="http://schemas.microsoft.com/office/drawing/2014/main" id="{3095CCDB-74B9-48CC-964C-D12FBE47FDC9}"/>
                  </a:ext>
                </a:extLst>
              </p:cNvPr>
              <p:cNvSpPr txBox="1"/>
              <p:nvPr/>
            </p:nvSpPr>
            <p:spPr>
              <a:xfrm rot="19310325">
                <a:off x="7933828" y="1345239"/>
                <a:ext cx="320922" cy="215444"/>
              </a:xfrm>
              <a:prstGeom prst="rect">
                <a:avLst/>
              </a:prstGeom>
              <a:noFill/>
            </p:spPr>
            <p:txBody>
              <a:bodyPr wrap="none" rtlCol="0">
                <a:spAutoFit/>
              </a:bodyPr>
              <a:lstStyle/>
              <a:p>
                <a:r>
                  <a:rPr lang="en-US" sz="800" dirty="0">
                    <a:latin typeface="Arial" panose="020B0604020202020204" pitchFamily="34" charset="0"/>
                    <a:cs typeface="Arial" panose="020B0604020202020204" pitchFamily="34" charset="0"/>
                  </a:rPr>
                  <a:t>Ctr</a:t>
                </a:r>
              </a:p>
            </p:txBody>
          </p:sp>
          <p:sp>
            <p:nvSpPr>
              <p:cNvPr id="126" name="Rectangle 125">
                <a:extLst>
                  <a:ext uri="{FF2B5EF4-FFF2-40B4-BE49-F238E27FC236}">
                    <a16:creationId xmlns:a16="http://schemas.microsoft.com/office/drawing/2014/main" id="{9E1FD6C1-EAB3-4E41-98CB-CA205A80B20A}"/>
                  </a:ext>
                </a:extLst>
              </p:cNvPr>
              <p:cNvSpPr/>
              <p:nvPr/>
            </p:nvSpPr>
            <p:spPr>
              <a:xfrm rot="19310325">
                <a:off x="8397912" y="1262281"/>
                <a:ext cx="615874" cy="215444"/>
              </a:xfrm>
              <a:prstGeom prst="rect">
                <a:avLst/>
              </a:prstGeom>
            </p:spPr>
            <p:txBody>
              <a:bodyPr wrap="none">
                <a:spAutoFit/>
              </a:bodyPr>
              <a:lstStyle/>
              <a:p>
                <a:r>
                  <a:rPr lang="en-US" sz="800" dirty="0">
                    <a:latin typeface="Arial" panose="020B0604020202020204" pitchFamily="34" charset="0"/>
                    <a:cs typeface="Arial" panose="020B0604020202020204" pitchFamily="34" charset="0"/>
                  </a:rPr>
                  <a:t>ILF3_sh7</a:t>
                </a:r>
                <a:endParaRPr lang="en-US" sz="800" dirty="0"/>
              </a:p>
            </p:txBody>
          </p:sp>
          <p:sp>
            <p:nvSpPr>
              <p:cNvPr id="127" name="Rectangle 126">
                <a:extLst>
                  <a:ext uri="{FF2B5EF4-FFF2-40B4-BE49-F238E27FC236}">
                    <a16:creationId xmlns:a16="http://schemas.microsoft.com/office/drawing/2014/main" id="{39F6F7E9-A0FA-4D43-A9D1-3C89AFF884D0}"/>
                  </a:ext>
                </a:extLst>
              </p:cNvPr>
              <p:cNvSpPr/>
              <p:nvPr/>
            </p:nvSpPr>
            <p:spPr>
              <a:xfrm rot="19310325">
                <a:off x="8132964" y="1272597"/>
                <a:ext cx="615874" cy="215444"/>
              </a:xfrm>
              <a:prstGeom prst="rect">
                <a:avLst/>
              </a:prstGeom>
            </p:spPr>
            <p:txBody>
              <a:bodyPr wrap="none">
                <a:spAutoFit/>
              </a:bodyPr>
              <a:lstStyle/>
              <a:p>
                <a:r>
                  <a:rPr lang="en-US" sz="800" dirty="0">
                    <a:latin typeface="Arial" panose="020B0604020202020204" pitchFamily="34" charset="0"/>
                    <a:cs typeface="Arial" panose="020B0604020202020204" pitchFamily="34" charset="0"/>
                  </a:rPr>
                  <a:t>ILF3_sh6</a:t>
                </a:r>
                <a:endParaRPr lang="en-US" sz="800" dirty="0"/>
              </a:p>
            </p:txBody>
          </p:sp>
        </p:grpSp>
        <p:sp>
          <p:nvSpPr>
            <p:cNvPr id="128" name="TextBox 127">
              <a:extLst>
                <a:ext uri="{FF2B5EF4-FFF2-40B4-BE49-F238E27FC236}">
                  <a16:creationId xmlns:a16="http://schemas.microsoft.com/office/drawing/2014/main" id="{D44BE4D7-4073-416B-B4B3-97618D9FE65B}"/>
                </a:ext>
              </a:extLst>
            </p:cNvPr>
            <p:cNvSpPr txBox="1"/>
            <p:nvPr/>
          </p:nvSpPr>
          <p:spPr>
            <a:xfrm>
              <a:off x="51175" y="6994946"/>
              <a:ext cx="457176" cy="200055"/>
            </a:xfrm>
            <a:prstGeom prst="rect">
              <a:avLst/>
            </a:prstGeom>
            <a:noFill/>
          </p:spPr>
          <p:txBody>
            <a:bodyPr wrap="none" rtlCol="0">
              <a:spAutoFit/>
            </a:bodyPr>
            <a:lstStyle/>
            <a:p>
              <a:r>
                <a:rPr lang="en-US" sz="700" dirty="0">
                  <a:latin typeface="Arial" panose="020B0604020202020204" pitchFamily="34" charset="0"/>
                  <a:cs typeface="Arial" panose="020B0604020202020204" pitchFamily="34" charset="0"/>
                </a:rPr>
                <a:t>100KD</a:t>
              </a:r>
            </a:p>
          </p:txBody>
        </p:sp>
        <p:sp>
          <p:nvSpPr>
            <p:cNvPr id="129" name="TextBox 128">
              <a:extLst>
                <a:ext uri="{FF2B5EF4-FFF2-40B4-BE49-F238E27FC236}">
                  <a16:creationId xmlns:a16="http://schemas.microsoft.com/office/drawing/2014/main" id="{C1D440B9-38B5-4EA5-AB49-1338AF785BFD}"/>
                </a:ext>
              </a:extLst>
            </p:cNvPr>
            <p:cNvSpPr txBox="1"/>
            <p:nvPr/>
          </p:nvSpPr>
          <p:spPr>
            <a:xfrm>
              <a:off x="96104" y="7405608"/>
              <a:ext cx="407484" cy="200055"/>
            </a:xfrm>
            <a:prstGeom prst="rect">
              <a:avLst/>
            </a:prstGeom>
            <a:noFill/>
          </p:spPr>
          <p:txBody>
            <a:bodyPr wrap="none" rtlCol="0">
              <a:spAutoFit/>
            </a:bodyPr>
            <a:lstStyle/>
            <a:p>
              <a:r>
                <a:rPr lang="en-US" sz="700" dirty="0">
                  <a:latin typeface="Arial" panose="020B0604020202020204" pitchFamily="34" charset="0"/>
                  <a:cs typeface="Arial" panose="020B0604020202020204" pitchFamily="34" charset="0"/>
                </a:rPr>
                <a:t>50KD</a:t>
              </a:r>
            </a:p>
          </p:txBody>
        </p:sp>
        <p:cxnSp>
          <p:nvCxnSpPr>
            <p:cNvPr id="130" name="Straight Connector 129">
              <a:extLst>
                <a:ext uri="{FF2B5EF4-FFF2-40B4-BE49-F238E27FC236}">
                  <a16:creationId xmlns:a16="http://schemas.microsoft.com/office/drawing/2014/main" id="{CB649267-69D2-4CD5-8471-0E7A9E08EE48}"/>
                </a:ext>
              </a:extLst>
            </p:cNvPr>
            <p:cNvCxnSpPr/>
            <p:nvPr/>
          </p:nvCxnSpPr>
          <p:spPr>
            <a:xfrm>
              <a:off x="434647" y="7091857"/>
              <a:ext cx="495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8C4E85FD-9017-498B-946B-0E8F15B424E4}"/>
                </a:ext>
              </a:extLst>
            </p:cNvPr>
            <p:cNvCxnSpPr/>
            <p:nvPr/>
          </p:nvCxnSpPr>
          <p:spPr>
            <a:xfrm>
              <a:off x="434645" y="7501439"/>
              <a:ext cx="495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a:extLst>
              <a:ext uri="{FF2B5EF4-FFF2-40B4-BE49-F238E27FC236}">
                <a16:creationId xmlns:a16="http://schemas.microsoft.com/office/drawing/2014/main" id="{7345311A-6E31-480E-8585-D0647812F51C}"/>
              </a:ext>
            </a:extLst>
          </p:cNvPr>
          <p:cNvGrpSpPr/>
          <p:nvPr/>
        </p:nvGrpSpPr>
        <p:grpSpPr>
          <a:xfrm>
            <a:off x="4368423" y="579623"/>
            <a:ext cx="1614474" cy="2105397"/>
            <a:chOff x="4351853" y="301175"/>
            <a:chExt cx="1614474" cy="2105397"/>
          </a:xfrm>
        </p:grpSpPr>
        <p:grpSp>
          <p:nvGrpSpPr>
            <p:cNvPr id="93" name="Group 92">
              <a:extLst>
                <a:ext uri="{FF2B5EF4-FFF2-40B4-BE49-F238E27FC236}">
                  <a16:creationId xmlns:a16="http://schemas.microsoft.com/office/drawing/2014/main" id="{E12D2F05-C0C0-4AE3-80EF-AA9FAF259E49}"/>
                </a:ext>
              </a:extLst>
            </p:cNvPr>
            <p:cNvGrpSpPr/>
            <p:nvPr/>
          </p:nvGrpSpPr>
          <p:grpSpPr>
            <a:xfrm>
              <a:off x="4351853" y="478313"/>
              <a:ext cx="1570389" cy="1928259"/>
              <a:chOff x="300626" y="566828"/>
              <a:chExt cx="1936977" cy="2818008"/>
            </a:xfrm>
          </p:grpSpPr>
          <p:pic>
            <p:nvPicPr>
              <p:cNvPr id="94" name="Picture 93">
                <a:extLst>
                  <a:ext uri="{FF2B5EF4-FFF2-40B4-BE49-F238E27FC236}">
                    <a16:creationId xmlns:a16="http://schemas.microsoft.com/office/drawing/2014/main" id="{74C98E22-E51B-41C2-961E-11B917ABDA39}"/>
                  </a:ext>
                </a:extLst>
              </p:cNvPr>
              <p:cNvPicPr>
                <a:picLocks noChangeAspect="1"/>
              </p:cNvPicPr>
              <p:nvPr/>
            </p:nvPicPr>
            <p:blipFill rotWithShape="1">
              <a:blip r:embed="rId11"/>
              <a:srcRect b="5578"/>
              <a:stretch/>
            </p:blipFill>
            <p:spPr>
              <a:xfrm>
                <a:off x="639696" y="566828"/>
                <a:ext cx="1597907" cy="2418364"/>
              </a:xfrm>
              <a:prstGeom prst="rect">
                <a:avLst/>
              </a:prstGeom>
            </p:spPr>
          </p:pic>
          <p:sp>
            <p:nvSpPr>
              <p:cNvPr id="95" name="TextBox 94">
                <a:extLst>
                  <a:ext uri="{FF2B5EF4-FFF2-40B4-BE49-F238E27FC236}">
                    <a16:creationId xmlns:a16="http://schemas.microsoft.com/office/drawing/2014/main" id="{27C71D39-DFF1-4A86-A728-0EDA61CAC1A8}"/>
                  </a:ext>
                </a:extLst>
              </p:cNvPr>
              <p:cNvSpPr txBox="1"/>
              <p:nvPr/>
            </p:nvSpPr>
            <p:spPr>
              <a:xfrm rot="16200000">
                <a:off x="-57410" y="1748845"/>
                <a:ext cx="1000789" cy="284717"/>
              </a:xfrm>
              <a:prstGeom prst="rect">
                <a:avLst/>
              </a:prstGeom>
              <a:noFill/>
            </p:spPr>
            <p:txBody>
              <a:bodyPr wrap="none" rtlCol="0">
                <a:spAutoFit/>
              </a:bodyPr>
              <a:lstStyle/>
              <a:p>
                <a:r>
                  <a:rPr lang="en-US" sz="900" dirty="0">
                    <a:latin typeface="Arial" panose="020B0604020202020204" pitchFamily="34" charset="0"/>
                    <a:cs typeface="Arial" panose="020B0604020202020204" pitchFamily="34" charset="0"/>
                  </a:rPr>
                  <a:t>MFI (</a:t>
                </a:r>
                <a:r>
                  <a:rPr lang="en-US" sz="900" dirty="0" err="1">
                    <a:latin typeface="Arial" panose="020B0604020202020204" pitchFamily="34" charset="0"/>
                    <a:cs typeface="Arial" panose="020B0604020202020204" pitchFamily="34" charset="0"/>
                  </a:rPr>
                  <a:t>a.u</a:t>
                </a:r>
                <a:r>
                  <a:rPr lang="en-US" sz="900" dirty="0">
                    <a:latin typeface="Arial" panose="020B0604020202020204" pitchFamily="34" charset="0"/>
                    <a:cs typeface="Arial" panose="020B0604020202020204" pitchFamily="34" charset="0"/>
                  </a:rPr>
                  <a:t>.)</a:t>
                </a:r>
              </a:p>
            </p:txBody>
          </p:sp>
          <p:sp>
            <p:nvSpPr>
              <p:cNvPr id="96" name="TextBox 95">
                <a:extLst>
                  <a:ext uri="{FF2B5EF4-FFF2-40B4-BE49-F238E27FC236}">
                    <a16:creationId xmlns:a16="http://schemas.microsoft.com/office/drawing/2014/main" id="{D660667F-A3D8-4864-91BC-0C8DC773C41B}"/>
                  </a:ext>
                </a:extLst>
              </p:cNvPr>
              <p:cNvSpPr txBox="1"/>
              <p:nvPr/>
            </p:nvSpPr>
            <p:spPr>
              <a:xfrm rot="18764694">
                <a:off x="733591" y="2970882"/>
                <a:ext cx="494772" cy="284717"/>
              </a:xfrm>
              <a:prstGeom prst="rect">
                <a:avLst/>
              </a:prstGeom>
              <a:noFill/>
            </p:spPr>
            <p:txBody>
              <a:bodyPr wrap="none" rtlCol="0">
                <a:spAutoFit/>
              </a:bodyPr>
              <a:lstStyle/>
              <a:p>
                <a:r>
                  <a:rPr lang="en-US" sz="900" dirty="0">
                    <a:latin typeface="Arial" panose="020B0604020202020204" pitchFamily="34" charset="0"/>
                    <a:cs typeface="Arial" panose="020B0604020202020204" pitchFamily="34" charset="0"/>
                  </a:rPr>
                  <a:t>C</a:t>
                </a:r>
                <a:r>
                  <a:rPr lang="en-US" altLang="zh-CN" sz="900" dirty="0">
                    <a:latin typeface="Arial" panose="020B0604020202020204" pitchFamily="34" charset="0"/>
                    <a:cs typeface="Arial" panose="020B0604020202020204" pitchFamily="34" charset="0"/>
                  </a:rPr>
                  <a:t>tr</a:t>
                </a:r>
                <a:endParaRPr lang="en-US" sz="900" dirty="0">
                  <a:latin typeface="Arial" panose="020B0604020202020204" pitchFamily="34" charset="0"/>
                  <a:cs typeface="Arial" panose="020B0604020202020204" pitchFamily="34" charset="0"/>
                </a:endParaRPr>
              </a:p>
            </p:txBody>
          </p:sp>
          <p:sp>
            <p:nvSpPr>
              <p:cNvPr id="97" name="TextBox 96">
                <a:extLst>
                  <a:ext uri="{FF2B5EF4-FFF2-40B4-BE49-F238E27FC236}">
                    <a16:creationId xmlns:a16="http://schemas.microsoft.com/office/drawing/2014/main" id="{5377C05C-1544-4DD8-9957-F6770EAC9374}"/>
                  </a:ext>
                </a:extLst>
              </p:cNvPr>
              <p:cNvSpPr txBox="1"/>
              <p:nvPr/>
            </p:nvSpPr>
            <p:spPr>
              <a:xfrm rot="18764694">
                <a:off x="1171639" y="2970882"/>
                <a:ext cx="541625" cy="284717"/>
              </a:xfrm>
              <a:prstGeom prst="rect">
                <a:avLst/>
              </a:prstGeom>
              <a:noFill/>
            </p:spPr>
            <p:txBody>
              <a:bodyPr wrap="none" rtlCol="0">
                <a:spAutoFit/>
              </a:bodyPr>
              <a:lstStyle/>
              <a:p>
                <a:r>
                  <a:rPr lang="en-US" sz="900" dirty="0">
                    <a:latin typeface="Arial" panose="020B0604020202020204" pitchFamily="34" charset="0"/>
                    <a:cs typeface="Arial" panose="020B0604020202020204" pitchFamily="34" charset="0"/>
                  </a:rPr>
                  <a:t>sh1</a:t>
                </a:r>
              </a:p>
            </p:txBody>
          </p:sp>
          <p:sp>
            <p:nvSpPr>
              <p:cNvPr id="98" name="TextBox 97">
                <a:extLst>
                  <a:ext uri="{FF2B5EF4-FFF2-40B4-BE49-F238E27FC236}">
                    <a16:creationId xmlns:a16="http://schemas.microsoft.com/office/drawing/2014/main" id="{FACBE37F-6F96-4AB8-92BD-7C4C35A40A7C}"/>
                  </a:ext>
                </a:extLst>
              </p:cNvPr>
              <p:cNvSpPr txBox="1"/>
              <p:nvPr/>
            </p:nvSpPr>
            <p:spPr>
              <a:xfrm rot="18764694">
                <a:off x="1638861" y="2971665"/>
                <a:ext cx="541625" cy="284717"/>
              </a:xfrm>
              <a:prstGeom prst="rect">
                <a:avLst/>
              </a:prstGeom>
              <a:noFill/>
            </p:spPr>
            <p:txBody>
              <a:bodyPr wrap="none" rtlCol="0">
                <a:spAutoFit/>
              </a:bodyPr>
              <a:lstStyle/>
              <a:p>
                <a:r>
                  <a:rPr lang="en-US" sz="900" dirty="0">
                    <a:latin typeface="Arial" panose="020B0604020202020204" pitchFamily="34" charset="0"/>
                    <a:cs typeface="Arial" panose="020B0604020202020204" pitchFamily="34" charset="0"/>
                  </a:rPr>
                  <a:t>sh2</a:t>
                </a:r>
              </a:p>
            </p:txBody>
          </p:sp>
        </p:grpSp>
        <p:sp>
          <p:nvSpPr>
            <p:cNvPr id="101" name="Rectangle 100">
              <a:extLst>
                <a:ext uri="{FF2B5EF4-FFF2-40B4-BE49-F238E27FC236}">
                  <a16:creationId xmlns:a16="http://schemas.microsoft.com/office/drawing/2014/main" id="{D37D54B3-3920-423D-BDDA-E4191B7DB75D}"/>
                </a:ext>
              </a:extLst>
            </p:cNvPr>
            <p:cNvSpPr/>
            <p:nvPr/>
          </p:nvSpPr>
          <p:spPr>
            <a:xfrm>
              <a:off x="4764434" y="301175"/>
              <a:ext cx="1201893" cy="253916"/>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PLA (ILF3/ILF2)</a:t>
              </a:r>
            </a:p>
          </p:txBody>
        </p:sp>
        <p:sp>
          <p:nvSpPr>
            <p:cNvPr id="132" name="TextBox 131">
              <a:extLst>
                <a:ext uri="{FF2B5EF4-FFF2-40B4-BE49-F238E27FC236}">
                  <a16:creationId xmlns:a16="http://schemas.microsoft.com/office/drawing/2014/main" id="{F476DC72-6D05-4C46-8D13-16E13E353434}"/>
                </a:ext>
              </a:extLst>
            </p:cNvPr>
            <p:cNvSpPr txBox="1"/>
            <p:nvPr/>
          </p:nvSpPr>
          <p:spPr>
            <a:xfrm>
              <a:off x="5169959" y="1201345"/>
              <a:ext cx="325730" cy="200055"/>
            </a:xfrm>
            <a:prstGeom prst="rect">
              <a:avLst/>
            </a:prstGeom>
            <a:noFill/>
          </p:spPr>
          <p:txBody>
            <a:bodyPr wrap="none" rtlCol="0">
              <a:spAutoFit/>
            </a:bodyPr>
            <a:lstStyle/>
            <a:p>
              <a:r>
                <a:rPr lang="en-US" sz="700" dirty="0">
                  <a:latin typeface="Arial" panose="020B0604020202020204" pitchFamily="34" charset="0"/>
                  <a:cs typeface="Arial" panose="020B0604020202020204" pitchFamily="34" charset="0"/>
                </a:rPr>
                <a:t>****</a:t>
              </a:r>
            </a:p>
          </p:txBody>
        </p:sp>
        <p:sp>
          <p:nvSpPr>
            <p:cNvPr id="151" name="TextBox 150">
              <a:extLst>
                <a:ext uri="{FF2B5EF4-FFF2-40B4-BE49-F238E27FC236}">
                  <a16:creationId xmlns:a16="http://schemas.microsoft.com/office/drawing/2014/main" id="{D1397111-2A77-40F5-8711-A61313DBA9DC}"/>
                </a:ext>
              </a:extLst>
            </p:cNvPr>
            <p:cNvSpPr txBox="1"/>
            <p:nvPr/>
          </p:nvSpPr>
          <p:spPr>
            <a:xfrm>
              <a:off x="5541180" y="533654"/>
              <a:ext cx="325730" cy="200055"/>
            </a:xfrm>
            <a:prstGeom prst="rect">
              <a:avLst/>
            </a:prstGeom>
            <a:noFill/>
          </p:spPr>
          <p:txBody>
            <a:bodyPr wrap="none" rtlCol="0">
              <a:spAutoFit/>
            </a:bodyPr>
            <a:lstStyle/>
            <a:p>
              <a:r>
                <a:rPr lang="en-US" sz="700" dirty="0">
                  <a:latin typeface="Arial" panose="020B0604020202020204" pitchFamily="34" charset="0"/>
                  <a:cs typeface="Arial" panose="020B0604020202020204" pitchFamily="34" charset="0"/>
                </a:rPr>
                <a:t>****</a:t>
              </a:r>
            </a:p>
          </p:txBody>
        </p:sp>
      </p:grpSp>
      <p:grpSp>
        <p:nvGrpSpPr>
          <p:cNvPr id="10" name="Group 9">
            <a:extLst>
              <a:ext uri="{FF2B5EF4-FFF2-40B4-BE49-F238E27FC236}">
                <a16:creationId xmlns:a16="http://schemas.microsoft.com/office/drawing/2014/main" id="{D0790070-D204-4DBB-9EE3-B7BFC9C5DACD}"/>
              </a:ext>
            </a:extLst>
          </p:cNvPr>
          <p:cNvGrpSpPr/>
          <p:nvPr/>
        </p:nvGrpSpPr>
        <p:grpSpPr>
          <a:xfrm>
            <a:off x="88318" y="2273580"/>
            <a:ext cx="2535972" cy="1528848"/>
            <a:chOff x="82345" y="2150547"/>
            <a:chExt cx="2535972" cy="1528848"/>
          </a:xfrm>
        </p:grpSpPr>
        <p:graphicFrame>
          <p:nvGraphicFramePr>
            <p:cNvPr id="109" name="Chart 108">
              <a:extLst>
                <a:ext uri="{FF2B5EF4-FFF2-40B4-BE49-F238E27FC236}">
                  <a16:creationId xmlns:a16="http://schemas.microsoft.com/office/drawing/2014/main" id="{9CE2B52A-F070-47AB-9BD8-867FB45B2301}"/>
                </a:ext>
              </a:extLst>
            </p:cNvPr>
            <p:cNvGraphicFramePr>
              <a:graphicFrameLocks/>
            </p:cNvGraphicFramePr>
            <p:nvPr>
              <p:extLst>
                <p:ext uri="{D42A27DB-BD31-4B8C-83A1-F6EECF244321}">
                  <p14:modId xmlns:p14="http://schemas.microsoft.com/office/powerpoint/2010/main" val="4015189112"/>
                </p:ext>
              </p:extLst>
            </p:nvPr>
          </p:nvGraphicFramePr>
          <p:xfrm>
            <a:off x="82345" y="2150547"/>
            <a:ext cx="2535972" cy="1528848"/>
          </p:xfrm>
          <a:graphic>
            <a:graphicData uri="http://schemas.openxmlformats.org/drawingml/2006/chart">
              <c:chart xmlns:c="http://schemas.openxmlformats.org/drawingml/2006/chart" xmlns:r="http://schemas.openxmlformats.org/officeDocument/2006/relationships" r:id="rId12"/>
            </a:graphicData>
          </a:graphic>
        </p:graphicFrame>
        <p:grpSp>
          <p:nvGrpSpPr>
            <p:cNvPr id="154" name="Group 153">
              <a:extLst>
                <a:ext uri="{FF2B5EF4-FFF2-40B4-BE49-F238E27FC236}">
                  <a16:creationId xmlns:a16="http://schemas.microsoft.com/office/drawing/2014/main" id="{97670004-A46D-43CB-A78A-D0FC69D67C91}"/>
                </a:ext>
              </a:extLst>
            </p:cNvPr>
            <p:cNvGrpSpPr/>
            <p:nvPr/>
          </p:nvGrpSpPr>
          <p:grpSpPr>
            <a:xfrm>
              <a:off x="611240" y="2726205"/>
              <a:ext cx="1030706" cy="73965"/>
              <a:chOff x="3338099" y="1369973"/>
              <a:chExt cx="1233901" cy="153888"/>
            </a:xfrm>
          </p:grpSpPr>
          <p:cxnSp>
            <p:nvCxnSpPr>
              <p:cNvPr id="166" name="Straight Connector 165">
                <a:extLst>
                  <a:ext uri="{FF2B5EF4-FFF2-40B4-BE49-F238E27FC236}">
                    <a16:creationId xmlns:a16="http://schemas.microsoft.com/office/drawing/2014/main" id="{B6D10B93-9BCE-4D0B-BC22-D87AE0F66F90}"/>
                  </a:ext>
                </a:extLst>
              </p:cNvPr>
              <p:cNvCxnSpPr>
                <a:cxnSpLocks/>
              </p:cNvCxnSpPr>
              <p:nvPr/>
            </p:nvCxnSpPr>
            <p:spPr>
              <a:xfrm flipH="1">
                <a:off x="3338099" y="1369973"/>
                <a:ext cx="123390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3E56B449-4318-4E32-A99F-D3C862D821CF}"/>
                  </a:ext>
                </a:extLst>
              </p:cNvPr>
              <p:cNvCxnSpPr>
                <a:cxnSpLocks/>
              </p:cNvCxnSpPr>
              <p:nvPr/>
            </p:nvCxnSpPr>
            <p:spPr>
              <a:xfrm flipV="1">
                <a:off x="4572000" y="1369973"/>
                <a:ext cx="0" cy="1538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A23B9631-6A3E-462F-AD3B-2E4C5DC76EB9}"/>
                  </a:ext>
                </a:extLst>
              </p:cNvPr>
              <p:cNvCxnSpPr>
                <a:cxnSpLocks/>
              </p:cNvCxnSpPr>
              <p:nvPr/>
            </p:nvCxnSpPr>
            <p:spPr>
              <a:xfrm flipV="1">
                <a:off x="3338099" y="1369973"/>
                <a:ext cx="0" cy="1538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7" name="Rectangle 156">
              <a:extLst>
                <a:ext uri="{FF2B5EF4-FFF2-40B4-BE49-F238E27FC236}">
                  <a16:creationId xmlns:a16="http://schemas.microsoft.com/office/drawing/2014/main" id="{8841455A-6C99-4362-A151-ADDB0DF3D025}"/>
                </a:ext>
              </a:extLst>
            </p:cNvPr>
            <p:cNvSpPr/>
            <p:nvPr/>
          </p:nvSpPr>
          <p:spPr>
            <a:xfrm>
              <a:off x="982170" y="2614958"/>
              <a:ext cx="565123" cy="184666"/>
            </a:xfrm>
            <a:prstGeom prst="rect">
              <a:avLst/>
            </a:prstGeom>
          </p:spPr>
          <p:txBody>
            <a:bodyPr wrap="square">
              <a:spAutoFit/>
            </a:bodyPr>
            <a:lstStyle/>
            <a:p>
              <a:r>
                <a:rPr lang="en-US" sz="600" dirty="0">
                  <a:latin typeface="Arial" panose="020B0604020202020204" pitchFamily="34" charset="0"/>
                  <a:cs typeface="Arial" panose="020B0604020202020204" pitchFamily="34" charset="0"/>
                </a:rPr>
                <a:t>***</a:t>
              </a:r>
            </a:p>
          </p:txBody>
        </p:sp>
      </p:grpSp>
      <p:sp>
        <p:nvSpPr>
          <p:cNvPr id="152" name="Rectangle 151">
            <a:extLst>
              <a:ext uri="{FF2B5EF4-FFF2-40B4-BE49-F238E27FC236}">
                <a16:creationId xmlns:a16="http://schemas.microsoft.com/office/drawing/2014/main" id="{F313647A-0D18-4235-986E-AD4BA9988138}"/>
              </a:ext>
            </a:extLst>
          </p:cNvPr>
          <p:cNvSpPr/>
          <p:nvPr/>
        </p:nvSpPr>
        <p:spPr>
          <a:xfrm>
            <a:off x="54769" y="134276"/>
            <a:ext cx="6096000" cy="276614"/>
          </a:xfrm>
          <a:prstGeom prst="rect">
            <a:avLst/>
          </a:prstGeom>
        </p:spPr>
        <p:txBody>
          <a:bodyPr wrap="square">
            <a:spAutoFit/>
          </a:bodyPr>
          <a:lstStyle/>
          <a:p>
            <a:pPr>
              <a:lnSpc>
                <a:spcPct val="107000"/>
              </a:lnSpc>
              <a:spcAft>
                <a:spcPts val="800"/>
              </a:spcAft>
            </a:pPr>
            <a:r>
              <a:rPr lang="en-US" sz="1200" b="1" dirty="0">
                <a:latin typeface="Times New Roman" panose="02020603050405020304" pitchFamily="18" charset="0"/>
                <a:ea typeface="DengXian" panose="02010600030101010101" pitchFamily="2" charset="-122"/>
                <a:cs typeface="Times New Roman" panose="02020603050405020304" pitchFamily="18" charset="0"/>
              </a:rPr>
              <a:t>Supplemental Fig. S6 </a:t>
            </a:r>
            <a:endParaRPr lang="en-US" sz="1200" dirty="0">
              <a:latin typeface="Times New Roman" panose="02020603050405020304" pitchFamily="18" charset="0"/>
              <a:ea typeface="DengXian" panose="02010600030101010101" pitchFamily="2" charset="-122"/>
              <a:cs typeface="Times New Roman" panose="02020603050405020304" pitchFamily="18" charset="0"/>
            </a:endParaRPr>
          </a:p>
        </p:txBody>
      </p:sp>
      <p:pic>
        <p:nvPicPr>
          <p:cNvPr id="11" name="Picture 10">
            <a:extLst>
              <a:ext uri="{FF2B5EF4-FFF2-40B4-BE49-F238E27FC236}">
                <a16:creationId xmlns:a16="http://schemas.microsoft.com/office/drawing/2014/main" id="{D4EA793A-487A-4713-96A6-05076EA95190}"/>
              </a:ext>
            </a:extLst>
          </p:cNvPr>
          <p:cNvPicPr>
            <a:picLocks noChangeAspect="1"/>
          </p:cNvPicPr>
          <p:nvPr/>
        </p:nvPicPr>
        <p:blipFill>
          <a:blip r:embed="rId13"/>
          <a:stretch>
            <a:fillRect/>
          </a:stretch>
        </p:blipFill>
        <p:spPr>
          <a:xfrm>
            <a:off x="1835311" y="6108294"/>
            <a:ext cx="2889754" cy="1755800"/>
          </a:xfrm>
          <a:prstGeom prst="rect">
            <a:avLst/>
          </a:prstGeom>
        </p:spPr>
      </p:pic>
      <p:pic>
        <p:nvPicPr>
          <p:cNvPr id="12" name="Picture 11">
            <a:extLst>
              <a:ext uri="{FF2B5EF4-FFF2-40B4-BE49-F238E27FC236}">
                <a16:creationId xmlns:a16="http://schemas.microsoft.com/office/drawing/2014/main" id="{EA404F79-1E50-4D14-853A-01824243ED4E}"/>
              </a:ext>
            </a:extLst>
          </p:cNvPr>
          <p:cNvPicPr>
            <a:picLocks noChangeAspect="1"/>
          </p:cNvPicPr>
          <p:nvPr/>
        </p:nvPicPr>
        <p:blipFill>
          <a:blip r:embed="rId14"/>
          <a:stretch>
            <a:fillRect/>
          </a:stretch>
        </p:blipFill>
        <p:spPr>
          <a:xfrm>
            <a:off x="-17532" y="665520"/>
            <a:ext cx="1664352" cy="1353429"/>
          </a:xfrm>
          <a:prstGeom prst="rect">
            <a:avLst/>
          </a:prstGeom>
        </p:spPr>
      </p:pic>
      <p:pic>
        <p:nvPicPr>
          <p:cNvPr id="14" name="Picture 13">
            <a:extLst>
              <a:ext uri="{FF2B5EF4-FFF2-40B4-BE49-F238E27FC236}">
                <a16:creationId xmlns:a16="http://schemas.microsoft.com/office/drawing/2014/main" id="{F4B3603A-3610-4775-83CC-F33E8DE513F1}"/>
              </a:ext>
            </a:extLst>
          </p:cNvPr>
          <p:cNvPicPr>
            <a:picLocks noChangeAspect="1"/>
          </p:cNvPicPr>
          <p:nvPr/>
        </p:nvPicPr>
        <p:blipFill>
          <a:blip r:embed="rId15"/>
          <a:stretch>
            <a:fillRect/>
          </a:stretch>
        </p:blipFill>
        <p:spPr>
          <a:xfrm>
            <a:off x="1566662" y="645736"/>
            <a:ext cx="3090940" cy="1585097"/>
          </a:xfrm>
          <a:prstGeom prst="rect">
            <a:avLst/>
          </a:prstGeom>
        </p:spPr>
      </p:pic>
    </p:spTree>
    <p:extLst>
      <p:ext uri="{BB962C8B-B14F-4D97-AF65-F5344CB8AC3E}">
        <p14:creationId xmlns:p14="http://schemas.microsoft.com/office/powerpoint/2010/main" val="2111153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2956BA-638E-40B8-A5F5-BF46B8ABD7D1}"/>
              </a:ext>
            </a:extLst>
          </p:cNvPr>
          <p:cNvSpPr/>
          <p:nvPr/>
        </p:nvSpPr>
        <p:spPr>
          <a:xfrm>
            <a:off x="238125" y="208986"/>
            <a:ext cx="5924550" cy="5143524"/>
          </a:xfrm>
          <a:prstGeom prst="rect">
            <a:avLst/>
          </a:prstGeom>
        </p:spPr>
        <p:txBody>
          <a:bodyPr wrap="square">
            <a:spAutoFit/>
          </a:bodyPr>
          <a:lstStyle/>
          <a:p>
            <a:pPr>
              <a:lnSpc>
                <a:spcPct val="150000"/>
              </a:lnSpc>
              <a:spcAft>
                <a:spcPts val="800"/>
              </a:spcAft>
            </a:pPr>
            <a:r>
              <a:rPr lang="en-US" sz="1100" b="1" dirty="0">
                <a:latin typeface="Times New Roman" panose="02020603050405020304" pitchFamily="18" charset="0"/>
                <a:ea typeface="DengXian" panose="02010600030101010101" pitchFamily="2" charset="-122"/>
                <a:cs typeface="Times New Roman" panose="02020603050405020304" pitchFamily="18" charset="0"/>
              </a:rPr>
              <a:t>Supplemental Fig. S6. </a:t>
            </a:r>
            <a:r>
              <a:rPr lang="en-US" sz="1100" b="1" i="1" dirty="0">
                <a:latin typeface="Times New Roman" panose="02020603050405020304" pitchFamily="18" charset="0"/>
                <a:ea typeface="DengXian" panose="02010600030101010101" pitchFamily="2" charset="-122"/>
                <a:cs typeface="Times New Roman" panose="02020603050405020304" pitchFamily="18" charset="0"/>
              </a:rPr>
              <a:t>MIR222HG</a:t>
            </a:r>
            <a:r>
              <a:rPr lang="en-US" sz="1100" b="1" dirty="0">
                <a:latin typeface="Times New Roman" panose="02020603050405020304" pitchFamily="18" charset="0"/>
                <a:ea typeface="DengXian" panose="02010600030101010101" pitchFamily="2" charset="-122"/>
                <a:cs typeface="Times New Roman" panose="02020603050405020304" pitchFamily="18" charset="0"/>
              </a:rPr>
              <a:t> forms RNP complex containing ILF3/2 protein and other RNAs.</a:t>
            </a:r>
            <a:r>
              <a:rPr lang="en-US" sz="1100" dirty="0">
                <a:latin typeface="Times New Roman" panose="02020603050405020304" pitchFamily="18" charset="0"/>
                <a:ea typeface="DengXian" panose="02010600030101010101" pitchFamily="2" charset="-122"/>
                <a:cs typeface="Times New Roman" panose="02020603050405020304" pitchFamily="18" charset="0"/>
              </a:rPr>
              <a:t> (A) ILF3 RIP experiments followed by immunoblotting to examine the level of ILF3 and ILF2 in RIP samples. SRSF1 is used as negative control. (B) Immunoblot to detect the levels of ILF3, ILF2, and EIF4E, in control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MIR222HG</a:t>
            </a:r>
            <a:r>
              <a:rPr lang="en-US" sz="1100" dirty="0">
                <a:latin typeface="Times New Roman" panose="02020603050405020304" pitchFamily="18" charset="0"/>
                <a:ea typeface="DengXian" panose="02010600030101010101" pitchFamily="2" charset="-122"/>
                <a:cs typeface="Times New Roman" panose="02020603050405020304" pitchFamily="18" charset="0"/>
              </a:rPr>
              <a:t>-depleted quiescent and serum-stimulated (9h) WI-38 cells. Both NF90 and NF110 isoforms are identified by ILF3 antibody. α -Tubulin is used as loading control. (C) PLA assay to quantify the interaction between ILF3 and ILF2 in control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MIR222HG</a:t>
            </a:r>
            <a:r>
              <a:rPr lang="en-US" sz="1100" dirty="0">
                <a:latin typeface="Times New Roman" panose="02020603050405020304" pitchFamily="18" charset="0"/>
                <a:ea typeface="DengXian" panose="02010600030101010101" pitchFamily="2" charset="-122"/>
                <a:cs typeface="Times New Roman" panose="02020603050405020304" pitchFamily="18" charset="0"/>
              </a:rPr>
              <a:t>-depleted cells. Signal intensity represents the interaction strength. Statistical significance between Ctr and sh1 as well as Ctr and sh2 is due to the large sample size (n=352 in Ctr, 268 in sh1, and 366 in sh2). Biological significance could not be concluded from the PLA results. MFI: Mean Fluorescence Intensity, with artificial units (</a:t>
            </a:r>
            <a:r>
              <a:rPr lang="en-US" sz="1100" dirty="0" err="1">
                <a:latin typeface="Times New Roman" panose="02020603050405020304" pitchFamily="18" charset="0"/>
                <a:ea typeface="DengXian" panose="02010600030101010101" pitchFamily="2" charset="-122"/>
                <a:cs typeface="Times New Roman" panose="02020603050405020304" pitchFamily="18" charset="0"/>
              </a:rPr>
              <a:t>a.u</a:t>
            </a:r>
            <a:r>
              <a:rPr lang="en-US" sz="1100" dirty="0">
                <a:latin typeface="Times New Roman" panose="02020603050405020304" pitchFamily="18" charset="0"/>
                <a:ea typeface="DengXian" panose="02010600030101010101" pitchFamily="2" charset="-122"/>
                <a:cs typeface="Times New Roman" panose="02020603050405020304" pitchFamily="18" charset="0"/>
              </a:rPr>
              <a:t>.). (D) RT-qPCR to quantify the levels of </a:t>
            </a:r>
            <a:r>
              <a:rPr lang="en-US" sz="1100" i="1" dirty="0">
                <a:latin typeface="Times New Roman" panose="02020603050405020304" pitchFamily="18" charset="0"/>
                <a:ea typeface="DengXian" panose="02010600030101010101" pitchFamily="2" charset="-122"/>
                <a:cs typeface="Times New Roman" panose="02020603050405020304" pitchFamily="18" charset="0"/>
              </a:rPr>
              <a:t>EIF4E</a:t>
            </a:r>
            <a:r>
              <a:rPr lang="en-US" sz="1100" dirty="0">
                <a:latin typeface="Times New Roman" panose="02020603050405020304" pitchFamily="18" charset="0"/>
                <a:ea typeface="DengXian" panose="02010600030101010101" pitchFamily="2" charset="-122"/>
                <a:cs typeface="Times New Roman" panose="02020603050405020304" pitchFamily="18" charset="0"/>
              </a:rPr>
              <a:t> mRNA in control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MIR222HG</a:t>
            </a:r>
            <a:r>
              <a:rPr lang="en-US" sz="1100" dirty="0">
                <a:latin typeface="Times New Roman" panose="02020603050405020304" pitchFamily="18" charset="0"/>
                <a:ea typeface="DengXian" panose="02010600030101010101" pitchFamily="2" charset="-122"/>
                <a:cs typeface="Times New Roman" panose="02020603050405020304" pitchFamily="18" charset="0"/>
              </a:rPr>
              <a:t>-depleted quiescent and 6h serum-stimulated WI-38s cells. (E) RT-qPCR to quantify the levels of </a:t>
            </a:r>
            <a:r>
              <a:rPr lang="en-US" sz="1100" i="1" dirty="0">
                <a:latin typeface="Times New Roman" panose="02020603050405020304" pitchFamily="18" charset="0"/>
                <a:ea typeface="DengXian" panose="02010600030101010101" pitchFamily="2" charset="-122"/>
                <a:cs typeface="Times New Roman" panose="02020603050405020304" pitchFamily="18" charset="0"/>
              </a:rPr>
              <a:t>DNM3OS</a:t>
            </a:r>
            <a:r>
              <a:rPr lang="en-US" sz="1100" dirty="0">
                <a:latin typeface="Times New Roman" panose="02020603050405020304" pitchFamily="18" charset="0"/>
                <a:ea typeface="DengXian" panose="02010600030101010101" pitchFamily="2" charset="-122"/>
                <a:cs typeface="Times New Roman" panose="02020603050405020304" pitchFamily="18" charset="0"/>
              </a:rPr>
              <a:t> in WI-38 cells incubated with control (</a:t>
            </a:r>
            <a:r>
              <a:rPr lang="en-US" sz="1100" dirty="0" err="1">
                <a:latin typeface="Times New Roman" panose="02020603050405020304" pitchFamily="18" charset="0"/>
                <a:ea typeface="DengXian" panose="02010600030101010101" pitchFamily="2" charset="-122"/>
                <a:cs typeface="Times New Roman" panose="02020603050405020304" pitchFamily="18" charset="0"/>
              </a:rPr>
              <a:t>Scr</a:t>
            </a:r>
            <a:r>
              <a:rPr lang="en-US" sz="1100" dirty="0">
                <a:latin typeface="Times New Roman" panose="02020603050405020304" pitchFamily="18" charset="0"/>
                <a:ea typeface="DengXian" panose="02010600030101010101" pitchFamily="2" charset="-122"/>
                <a:cs typeface="Times New Roman" panose="02020603050405020304" pitchFamily="18" charset="0"/>
              </a:rPr>
              <a:t>)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DNM3OS</a:t>
            </a:r>
            <a:r>
              <a:rPr lang="en-US" sz="1100" dirty="0">
                <a:latin typeface="Times New Roman" panose="02020603050405020304" pitchFamily="18" charset="0"/>
                <a:ea typeface="DengXian" panose="02010600030101010101" pitchFamily="2" charset="-122"/>
                <a:cs typeface="Times New Roman" panose="02020603050405020304" pitchFamily="18" charset="0"/>
              </a:rPr>
              <a:t>-targeting ASOs (ASO70 and ASO73). (F) PI-flow cytometry analyses in control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DNM3OS</a:t>
            </a:r>
            <a:r>
              <a:rPr lang="en-US" sz="1100" dirty="0">
                <a:latin typeface="Times New Roman" panose="02020603050405020304" pitchFamily="18" charset="0"/>
                <a:ea typeface="DengXian" panose="02010600030101010101" pitchFamily="2" charset="-122"/>
                <a:cs typeface="Times New Roman" panose="02020603050405020304" pitchFamily="18" charset="0"/>
              </a:rPr>
              <a:t>-depleted WI-38 cells at 24h post serum stimulation. Quantification is performed using FCS Express. (G) </a:t>
            </a:r>
            <a:r>
              <a:rPr lang="en-US" sz="1100" dirty="0" err="1">
                <a:latin typeface="Times New Roman" panose="02020603050405020304" pitchFamily="18" charset="0"/>
                <a:ea typeface="DengXian" panose="02010600030101010101" pitchFamily="2" charset="-122"/>
                <a:cs typeface="Times New Roman" panose="02020603050405020304" pitchFamily="18" charset="0"/>
              </a:rPr>
              <a:t>Taqman</a:t>
            </a:r>
            <a:r>
              <a:rPr lang="en-US" sz="1100" dirty="0">
                <a:latin typeface="Times New Roman" panose="02020603050405020304" pitchFamily="18" charset="0"/>
                <a:ea typeface="DengXian" panose="02010600030101010101" pitchFamily="2" charset="-122"/>
                <a:cs typeface="Times New Roman" panose="02020603050405020304" pitchFamily="18" charset="0"/>
              </a:rPr>
              <a:t> assay to quantify the levels of miR-214 in control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MIR222HG</a:t>
            </a:r>
            <a:r>
              <a:rPr lang="en-US" sz="1100" dirty="0">
                <a:latin typeface="Times New Roman" panose="02020603050405020304" pitchFamily="18" charset="0"/>
                <a:ea typeface="DengXian" panose="02010600030101010101" pitchFamily="2" charset="-122"/>
                <a:cs typeface="Times New Roman" panose="02020603050405020304" pitchFamily="18" charset="0"/>
              </a:rPr>
              <a:t>-depleted WI-38 cells. (H) Immunoblot to detect the ILF3 levels in control and ILF3-depleted WI-38 cells (sh6 and sh7). α-Tubulin is used as loading control. (I) ILF3 RIP followed by RT-qPCR to quantify the levels of </a:t>
            </a:r>
            <a:r>
              <a:rPr lang="en-US" sz="1100" i="1" dirty="0">
                <a:latin typeface="Times New Roman" panose="02020603050405020304" pitchFamily="18" charset="0"/>
                <a:ea typeface="DengXian" panose="02010600030101010101" pitchFamily="2" charset="-122"/>
                <a:cs typeface="Times New Roman" panose="02020603050405020304" pitchFamily="18" charset="0"/>
              </a:rPr>
              <a:t>EIF4E</a:t>
            </a:r>
            <a:r>
              <a:rPr lang="en-US" sz="1100" dirty="0">
                <a:latin typeface="Times New Roman" panose="02020603050405020304" pitchFamily="18" charset="0"/>
                <a:ea typeface="DengXian" panose="02010600030101010101" pitchFamily="2" charset="-122"/>
                <a:cs typeface="Times New Roman" panose="02020603050405020304" pitchFamily="18" charset="0"/>
              </a:rPr>
              <a:t> (3’-UTR region)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DNM3OS</a:t>
            </a:r>
            <a:r>
              <a:rPr lang="en-US" sz="1100" dirty="0">
                <a:latin typeface="Times New Roman" panose="02020603050405020304" pitchFamily="18" charset="0"/>
                <a:ea typeface="DengXian" panose="02010600030101010101" pitchFamily="2" charset="-122"/>
                <a:cs typeface="Times New Roman" panose="02020603050405020304" pitchFamily="18" charset="0"/>
              </a:rPr>
              <a:t> in control and </a:t>
            </a:r>
            <a:r>
              <a:rPr lang="en-US" sz="1100" i="1" dirty="0">
                <a:latin typeface="Times New Roman" panose="02020603050405020304" pitchFamily="18" charset="0"/>
                <a:ea typeface="DengXian" panose="02010600030101010101" pitchFamily="2" charset="-122"/>
                <a:cs typeface="Times New Roman" panose="02020603050405020304" pitchFamily="18" charset="0"/>
              </a:rPr>
              <a:t>MIR222HG</a:t>
            </a:r>
            <a:r>
              <a:rPr lang="en-US" sz="1100" dirty="0">
                <a:latin typeface="Times New Roman" panose="02020603050405020304" pitchFamily="18" charset="0"/>
                <a:ea typeface="DengXian" panose="02010600030101010101" pitchFamily="2" charset="-122"/>
                <a:cs typeface="Times New Roman" panose="02020603050405020304" pitchFamily="18" charset="0"/>
              </a:rPr>
              <a:t>-depleted (sh2) WI-38s. GPADH is used as negative control. *:p≤0.05, **:p≤ 0.01, ***:p ≤0.001, ****: p ≤0.0001 by two-tailed student’s t-test, n=3 for all figures, except Fig. S6C (PLA). Error bars represent standard deviation.</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053356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26204</TotalTime>
  <Words>487</Words>
  <Application>Microsoft Office PowerPoint</Application>
  <PresentationFormat>Custom</PresentationFormat>
  <Paragraphs>69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 Qinyu</dc:creator>
  <cp:lastModifiedBy>Qinyu Sun</cp:lastModifiedBy>
  <cp:revision>952</cp:revision>
  <cp:lastPrinted>2020-02-10T00:46:49Z</cp:lastPrinted>
  <dcterms:created xsi:type="dcterms:W3CDTF">2016-10-30T17:57:24Z</dcterms:created>
  <dcterms:modified xsi:type="dcterms:W3CDTF">2020-06-16T19:07:11Z</dcterms:modified>
</cp:coreProperties>
</file>