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4"/>
  </p:notesMasterIdLst>
  <p:handoutMasterIdLst>
    <p:handoutMasterId r:id="rId5"/>
  </p:handoutMasterIdLst>
  <p:sldIdLst>
    <p:sldId id="297" r:id="rId2"/>
    <p:sldId id="309" r:id="rId3"/>
  </p:sldIdLst>
  <p:sldSz cx="6400800" cy="8229600"/>
  <p:notesSz cx="9601200" cy="7315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592" userDrawn="1">
          <p15:clr>
            <a:srgbClr val="A4A3A4"/>
          </p15:clr>
        </p15:guide>
        <p15:guide id="2" pos="2015"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Qinyu Sun" initials="QS" lastIdx="3" clrIdx="0">
    <p:extLst>
      <p:ext uri="{19B8F6BF-5375-455C-9EA6-DF929625EA0E}">
        <p15:presenceInfo xmlns:p15="http://schemas.microsoft.com/office/powerpoint/2012/main" userId="64a5c1453d9c019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2080" autoAdjust="0"/>
  </p:normalViewPr>
  <p:slideViewPr>
    <p:cSldViewPr snapToGrid="0">
      <p:cViewPr varScale="1">
        <p:scale>
          <a:sx n="49" d="100"/>
          <a:sy n="49" d="100"/>
        </p:scale>
        <p:origin x="2196" y="39"/>
      </p:cViewPr>
      <p:guideLst>
        <p:guide orient="horz" pos="2592"/>
        <p:guide pos="2015"/>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C:\Sunny\kvp_lab\Cell_Cycle_RNA-Seq\WI38_rna_seq_2019\biotype_17640_genes_with_pie_chart.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sz="900" b="0" dirty="0"/>
              <a:t>17640 genes </a:t>
            </a:r>
          </a:p>
          <a:p>
            <a:pPr>
              <a:defRPr sz="900" b="0"/>
            </a:pPr>
            <a:r>
              <a:rPr lang="en-US" sz="900" b="0" dirty="0"/>
              <a:t>from RNA-seq</a:t>
            </a:r>
          </a:p>
        </c:rich>
      </c:tx>
      <c:layout>
        <c:manualLayout>
          <c:xMode val="edge"/>
          <c:yMode val="edge"/>
          <c:x val="0.19475184822317385"/>
          <c:y val="5.8403714803104386E-3"/>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0.19913946162882679"/>
          <c:y val="8.5841139301744238E-2"/>
          <c:w val="0.57322046106111046"/>
          <c:h val="0.28365295197510393"/>
        </c:manualLayout>
      </c:layout>
      <c:pieChart>
        <c:varyColors val="1"/>
        <c:ser>
          <c:idx val="0"/>
          <c:order val="0"/>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extLst>
              <c:ext xmlns:c16="http://schemas.microsoft.com/office/drawing/2014/chart" uri="{C3380CC4-5D6E-409C-BE32-E72D297353CC}">
                <c16:uniqueId val="{00000001-87CC-402E-A270-1A74E2662A29}"/>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extLst>
              <c:ext xmlns:c16="http://schemas.microsoft.com/office/drawing/2014/chart" uri="{C3380CC4-5D6E-409C-BE32-E72D297353CC}">
                <c16:uniqueId val="{00000003-87CC-402E-A270-1A74E2662A29}"/>
              </c:ext>
            </c:extLst>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c:spPr>
            <c:extLst>
              <c:ext xmlns:c16="http://schemas.microsoft.com/office/drawing/2014/chart" uri="{C3380CC4-5D6E-409C-BE32-E72D297353CC}">
                <c16:uniqueId val="{00000005-87CC-402E-A270-1A74E2662A29}"/>
              </c:ext>
            </c:extLst>
          </c:dPt>
          <c:dPt>
            <c:idx val="3"/>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c:spPr>
            <c:extLst>
              <c:ext xmlns:c16="http://schemas.microsoft.com/office/drawing/2014/chart" uri="{C3380CC4-5D6E-409C-BE32-E72D297353CC}">
                <c16:uniqueId val="{00000007-87CC-402E-A270-1A74E2662A29}"/>
              </c:ext>
            </c:extLst>
          </c:dPt>
          <c:dPt>
            <c:idx val="4"/>
            <c:bubble3D val="0"/>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c:spPr>
            <c:extLst>
              <c:ext xmlns:c16="http://schemas.microsoft.com/office/drawing/2014/chart" uri="{C3380CC4-5D6E-409C-BE32-E72D297353CC}">
                <c16:uniqueId val="{00000009-87CC-402E-A270-1A74E2662A29}"/>
              </c:ext>
            </c:extLst>
          </c:dPt>
          <c:dPt>
            <c:idx val="5"/>
            <c:bubble3D val="0"/>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c:spPr>
            <c:extLst>
              <c:ext xmlns:c16="http://schemas.microsoft.com/office/drawing/2014/chart" uri="{C3380CC4-5D6E-409C-BE32-E72D297353CC}">
                <c16:uniqueId val="{0000000B-87CC-402E-A270-1A74E2662A29}"/>
              </c:ext>
            </c:extLst>
          </c:dPt>
          <c:dPt>
            <c:idx val="6"/>
            <c:bubble3D val="0"/>
            <c:spPr>
              <a:gradFill rotWithShape="1">
                <a:gsLst>
                  <a:gs pos="0">
                    <a:schemeClr val="accent1">
                      <a:lumMod val="60000"/>
                      <a:satMod val="103000"/>
                      <a:lumMod val="102000"/>
                      <a:tint val="94000"/>
                    </a:schemeClr>
                  </a:gs>
                  <a:gs pos="50000">
                    <a:schemeClr val="accent1">
                      <a:lumMod val="60000"/>
                      <a:satMod val="110000"/>
                      <a:lumMod val="100000"/>
                      <a:shade val="100000"/>
                    </a:schemeClr>
                  </a:gs>
                  <a:gs pos="100000">
                    <a:schemeClr val="accent1">
                      <a:lumMod val="60000"/>
                      <a:lumMod val="99000"/>
                      <a:satMod val="120000"/>
                      <a:shade val="78000"/>
                    </a:schemeClr>
                  </a:gs>
                </a:gsLst>
                <a:lin ang="5400000" scaled="0"/>
              </a:gradFill>
              <a:ln>
                <a:noFill/>
              </a:ln>
              <a:effectLst/>
            </c:spPr>
            <c:extLst>
              <c:ext xmlns:c16="http://schemas.microsoft.com/office/drawing/2014/chart" uri="{C3380CC4-5D6E-409C-BE32-E72D297353CC}">
                <c16:uniqueId val="{0000000D-87CC-402E-A270-1A74E2662A29}"/>
              </c:ext>
            </c:extLst>
          </c:dPt>
          <c:dPt>
            <c:idx val="7"/>
            <c:bubble3D val="0"/>
            <c:spPr>
              <a:gradFill rotWithShape="1">
                <a:gsLst>
                  <a:gs pos="0">
                    <a:schemeClr val="accent2">
                      <a:lumMod val="60000"/>
                      <a:satMod val="103000"/>
                      <a:lumMod val="102000"/>
                      <a:tint val="94000"/>
                    </a:schemeClr>
                  </a:gs>
                  <a:gs pos="50000">
                    <a:schemeClr val="accent2">
                      <a:lumMod val="60000"/>
                      <a:satMod val="110000"/>
                      <a:lumMod val="100000"/>
                      <a:shade val="100000"/>
                    </a:schemeClr>
                  </a:gs>
                  <a:gs pos="100000">
                    <a:schemeClr val="accent2">
                      <a:lumMod val="60000"/>
                      <a:lumMod val="99000"/>
                      <a:satMod val="120000"/>
                      <a:shade val="78000"/>
                    </a:schemeClr>
                  </a:gs>
                </a:gsLst>
                <a:lin ang="5400000" scaled="0"/>
              </a:gradFill>
              <a:ln>
                <a:noFill/>
              </a:ln>
              <a:effectLst/>
            </c:spPr>
            <c:extLst>
              <c:ext xmlns:c16="http://schemas.microsoft.com/office/drawing/2014/chart" uri="{C3380CC4-5D6E-409C-BE32-E72D297353CC}">
                <c16:uniqueId val="{0000000F-87CC-402E-A270-1A74E2662A29}"/>
              </c:ext>
            </c:extLst>
          </c:dPt>
          <c:dPt>
            <c:idx val="8"/>
            <c:bubble3D val="0"/>
            <c:spPr>
              <a:gradFill rotWithShape="1">
                <a:gsLst>
                  <a:gs pos="0">
                    <a:schemeClr val="accent3">
                      <a:lumMod val="60000"/>
                      <a:satMod val="103000"/>
                      <a:lumMod val="102000"/>
                      <a:tint val="94000"/>
                    </a:schemeClr>
                  </a:gs>
                  <a:gs pos="50000">
                    <a:schemeClr val="accent3">
                      <a:lumMod val="60000"/>
                      <a:satMod val="110000"/>
                      <a:lumMod val="100000"/>
                      <a:shade val="100000"/>
                    </a:schemeClr>
                  </a:gs>
                  <a:gs pos="100000">
                    <a:schemeClr val="accent3">
                      <a:lumMod val="60000"/>
                      <a:lumMod val="99000"/>
                      <a:satMod val="120000"/>
                      <a:shade val="78000"/>
                    </a:schemeClr>
                  </a:gs>
                </a:gsLst>
                <a:lin ang="5400000" scaled="0"/>
              </a:gradFill>
              <a:ln>
                <a:noFill/>
              </a:ln>
              <a:effectLst/>
            </c:spPr>
            <c:extLst>
              <c:ext xmlns:c16="http://schemas.microsoft.com/office/drawing/2014/chart" uri="{C3380CC4-5D6E-409C-BE32-E72D297353CC}">
                <c16:uniqueId val="{00000011-87CC-402E-A270-1A74E2662A29}"/>
              </c:ext>
            </c:extLst>
          </c:dPt>
          <c:dPt>
            <c:idx val="9"/>
            <c:bubble3D val="0"/>
            <c:spPr>
              <a:gradFill rotWithShape="1">
                <a:gsLst>
                  <a:gs pos="0">
                    <a:schemeClr val="accent4">
                      <a:lumMod val="60000"/>
                      <a:satMod val="103000"/>
                      <a:lumMod val="102000"/>
                      <a:tint val="94000"/>
                    </a:schemeClr>
                  </a:gs>
                  <a:gs pos="50000">
                    <a:schemeClr val="accent4">
                      <a:lumMod val="60000"/>
                      <a:satMod val="110000"/>
                      <a:lumMod val="100000"/>
                      <a:shade val="100000"/>
                    </a:schemeClr>
                  </a:gs>
                  <a:gs pos="100000">
                    <a:schemeClr val="accent4">
                      <a:lumMod val="60000"/>
                      <a:lumMod val="99000"/>
                      <a:satMod val="120000"/>
                      <a:shade val="78000"/>
                    </a:schemeClr>
                  </a:gs>
                </a:gsLst>
                <a:lin ang="5400000" scaled="0"/>
              </a:gradFill>
              <a:ln>
                <a:noFill/>
              </a:ln>
              <a:effectLst/>
            </c:spPr>
            <c:extLst>
              <c:ext xmlns:c16="http://schemas.microsoft.com/office/drawing/2014/chart" uri="{C3380CC4-5D6E-409C-BE32-E72D297353CC}">
                <c16:uniqueId val="{00000013-87CC-402E-A270-1A74E2662A29}"/>
              </c:ext>
            </c:extLst>
          </c:dPt>
          <c:dPt>
            <c:idx val="10"/>
            <c:bubble3D val="0"/>
            <c:spPr>
              <a:gradFill rotWithShape="1">
                <a:gsLst>
                  <a:gs pos="0">
                    <a:schemeClr val="accent5">
                      <a:lumMod val="60000"/>
                      <a:satMod val="103000"/>
                      <a:lumMod val="102000"/>
                      <a:tint val="94000"/>
                    </a:schemeClr>
                  </a:gs>
                  <a:gs pos="50000">
                    <a:schemeClr val="accent5">
                      <a:lumMod val="60000"/>
                      <a:satMod val="110000"/>
                      <a:lumMod val="100000"/>
                      <a:shade val="100000"/>
                    </a:schemeClr>
                  </a:gs>
                  <a:gs pos="100000">
                    <a:schemeClr val="accent5">
                      <a:lumMod val="60000"/>
                      <a:lumMod val="99000"/>
                      <a:satMod val="120000"/>
                      <a:shade val="78000"/>
                    </a:schemeClr>
                  </a:gs>
                </a:gsLst>
                <a:lin ang="5400000" scaled="0"/>
              </a:gradFill>
              <a:ln>
                <a:noFill/>
              </a:ln>
              <a:effectLst/>
            </c:spPr>
            <c:extLst>
              <c:ext xmlns:c16="http://schemas.microsoft.com/office/drawing/2014/chart" uri="{C3380CC4-5D6E-409C-BE32-E72D297353CC}">
                <c16:uniqueId val="{00000015-87CC-402E-A270-1A74E2662A29}"/>
              </c:ext>
            </c:extLst>
          </c:dPt>
          <c:dPt>
            <c:idx val="11"/>
            <c:bubble3D val="0"/>
            <c:spPr>
              <a:gradFill rotWithShape="1">
                <a:gsLst>
                  <a:gs pos="0">
                    <a:schemeClr val="accent6">
                      <a:lumMod val="60000"/>
                      <a:satMod val="103000"/>
                      <a:lumMod val="102000"/>
                      <a:tint val="94000"/>
                    </a:schemeClr>
                  </a:gs>
                  <a:gs pos="50000">
                    <a:schemeClr val="accent6">
                      <a:lumMod val="60000"/>
                      <a:satMod val="110000"/>
                      <a:lumMod val="100000"/>
                      <a:shade val="100000"/>
                    </a:schemeClr>
                  </a:gs>
                  <a:gs pos="100000">
                    <a:schemeClr val="accent6">
                      <a:lumMod val="60000"/>
                      <a:lumMod val="99000"/>
                      <a:satMod val="120000"/>
                      <a:shade val="78000"/>
                    </a:schemeClr>
                  </a:gs>
                </a:gsLst>
                <a:lin ang="5400000" scaled="0"/>
              </a:gradFill>
              <a:ln>
                <a:noFill/>
              </a:ln>
              <a:effectLst/>
            </c:spPr>
            <c:extLst>
              <c:ext xmlns:c16="http://schemas.microsoft.com/office/drawing/2014/chart" uri="{C3380CC4-5D6E-409C-BE32-E72D297353CC}">
                <c16:uniqueId val="{00000017-87CC-402E-A270-1A74E2662A29}"/>
              </c:ext>
            </c:extLst>
          </c:dPt>
          <c:cat>
            <c:strRef>
              <c:f>biotype_17640_genes!$A$2:$A$13</c:f>
              <c:strCache>
                <c:ptCount val="12"/>
                <c:pt idx="0">
                  <c:v>protein_coding(13574)</c:v>
                </c:pt>
                <c:pt idx="1">
                  <c:v>antisense(1246)</c:v>
                </c:pt>
                <c:pt idx="2">
                  <c:v>lincRNA(1048)</c:v>
                </c:pt>
                <c:pt idx="3">
                  <c:v>pseudogene(all_types,898)</c:v>
                </c:pt>
                <c:pt idx="4">
                  <c:v>sense_intronic(210)</c:v>
                </c:pt>
                <c:pt idx="5">
                  <c:v>TEC(200)</c:v>
                </c:pt>
                <c:pt idx="6">
                  <c:v>processed_transcript(183)</c:v>
                </c:pt>
                <c:pt idx="7">
                  <c:v>sense_overlapping(68)</c:v>
                </c:pt>
                <c:pt idx="8">
                  <c:v>bidirectional_promoter_lncRNA(33)</c:v>
                </c:pt>
                <c:pt idx="9">
                  <c:v>macro_lncRNA(1)</c:v>
                </c:pt>
                <c:pt idx="10">
                  <c:v>3prime_overlapping_ncRNA(2)</c:v>
                </c:pt>
                <c:pt idx="11">
                  <c:v>others(177)</c:v>
                </c:pt>
              </c:strCache>
            </c:strRef>
          </c:cat>
          <c:val>
            <c:numRef>
              <c:f>biotype_17640_genes!$B$2:$B$13</c:f>
              <c:numCache>
                <c:formatCode>General</c:formatCode>
                <c:ptCount val="12"/>
                <c:pt idx="0">
                  <c:v>13574</c:v>
                </c:pt>
                <c:pt idx="1">
                  <c:v>1246</c:v>
                </c:pt>
                <c:pt idx="2">
                  <c:v>1048</c:v>
                </c:pt>
                <c:pt idx="3">
                  <c:v>898</c:v>
                </c:pt>
                <c:pt idx="4">
                  <c:v>210</c:v>
                </c:pt>
                <c:pt idx="5">
                  <c:v>200</c:v>
                </c:pt>
                <c:pt idx="6">
                  <c:v>183</c:v>
                </c:pt>
                <c:pt idx="7">
                  <c:v>68</c:v>
                </c:pt>
                <c:pt idx="8">
                  <c:v>33</c:v>
                </c:pt>
                <c:pt idx="9">
                  <c:v>1</c:v>
                </c:pt>
                <c:pt idx="10">
                  <c:v>2</c:v>
                </c:pt>
                <c:pt idx="11">
                  <c:v>177</c:v>
                </c:pt>
              </c:numCache>
            </c:numRef>
          </c:val>
          <c:extLst>
            <c:ext xmlns:c16="http://schemas.microsoft.com/office/drawing/2014/chart" uri="{C3380CC4-5D6E-409C-BE32-E72D297353CC}">
              <c16:uniqueId val="{00000018-87CC-402E-A270-1A74E2662A29}"/>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
          <c:y val="0.37856994814351935"/>
          <c:w val="1"/>
          <c:h val="0.47527620033135665"/>
        </c:manualLayout>
      </c:layout>
      <c:overlay val="0"/>
      <c:spPr>
        <a:noFill/>
        <a:ln>
          <a:noFill/>
        </a:ln>
        <a:effectLst/>
      </c:spPr>
      <c:txPr>
        <a:bodyPr rot="0" spcFirstLastPara="1" vertOverflow="ellipsis" vert="horz" wrap="square" anchor="ctr" anchorCtr="1"/>
        <a:lstStyle/>
        <a:p>
          <a:pPr>
            <a:defRPr sz="7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600">
          <a:solidFill>
            <a:sysClr val="windowText" lastClr="000000"/>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5">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291AB21-7CBD-411A-B704-8024F7109C42}"/>
              </a:ext>
            </a:extLst>
          </p:cNvPr>
          <p:cNvSpPr>
            <a:spLocks noGrp="1"/>
          </p:cNvSpPr>
          <p:nvPr>
            <p:ph type="hdr" sz="quarter"/>
          </p:nvPr>
        </p:nvSpPr>
        <p:spPr>
          <a:xfrm>
            <a:off x="0" y="0"/>
            <a:ext cx="4160937" cy="366486"/>
          </a:xfrm>
          <a:prstGeom prst="rect">
            <a:avLst/>
          </a:prstGeom>
        </p:spPr>
        <p:txBody>
          <a:bodyPr vert="horz" lIns="91400" tIns="45701" rIns="91400" bIns="45701" rtlCol="0"/>
          <a:lstStyle>
            <a:lvl1pPr algn="l">
              <a:defRPr sz="1200"/>
            </a:lvl1pPr>
          </a:lstStyle>
          <a:p>
            <a:endParaRPr lang="en-US"/>
          </a:p>
        </p:txBody>
      </p:sp>
      <p:sp>
        <p:nvSpPr>
          <p:cNvPr id="3" name="Date Placeholder 2">
            <a:extLst>
              <a:ext uri="{FF2B5EF4-FFF2-40B4-BE49-F238E27FC236}">
                <a16:creationId xmlns:a16="http://schemas.microsoft.com/office/drawing/2014/main" id="{FC1FA07B-D5E4-450E-A0CB-2F56E3DCCE57}"/>
              </a:ext>
            </a:extLst>
          </p:cNvPr>
          <p:cNvSpPr>
            <a:spLocks noGrp="1"/>
          </p:cNvSpPr>
          <p:nvPr>
            <p:ph type="dt" sz="quarter" idx="1"/>
          </p:nvPr>
        </p:nvSpPr>
        <p:spPr>
          <a:xfrm>
            <a:off x="5438183" y="0"/>
            <a:ext cx="4160937" cy="366486"/>
          </a:xfrm>
          <a:prstGeom prst="rect">
            <a:avLst/>
          </a:prstGeom>
        </p:spPr>
        <p:txBody>
          <a:bodyPr vert="horz" lIns="91400" tIns="45701" rIns="91400" bIns="45701" rtlCol="0"/>
          <a:lstStyle>
            <a:lvl1pPr algn="r">
              <a:defRPr sz="1200"/>
            </a:lvl1pPr>
          </a:lstStyle>
          <a:p>
            <a:fld id="{B0FCC72F-20DD-4561-AB60-B82C4AAE645C}" type="datetimeFigureOut">
              <a:rPr lang="en-US" smtClean="0"/>
              <a:t>6/16/2020</a:t>
            </a:fld>
            <a:endParaRPr lang="en-US"/>
          </a:p>
        </p:txBody>
      </p:sp>
      <p:sp>
        <p:nvSpPr>
          <p:cNvPr id="4" name="Footer Placeholder 3">
            <a:extLst>
              <a:ext uri="{FF2B5EF4-FFF2-40B4-BE49-F238E27FC236}">
                <a16:creationId xmlns:a16="http://schemas.microsoft.com/office/drawing/2014/main" id="{DB390152-B369-4346-84B5-A68A5BE332C0}"/>
              </a:ext>
            </a:extLst>
          </p:cNvPr>
          <p:cNvSpPr>
            <a:spLocks noGrp="1"/>
          </p:cNvSpPr>
          <p:nvPr>
            <p:ph type="ftr" sz="quarter" idx="2"/>
          </p:nvPr>
        </p:nvSpPr>
        <p:spPr>
          <a:xfrm>
            <a:off x="0" y="6948719"/>
            <a:ext cx="4160937" cy="366485"/>
          </a:xfrm>
          <a:prstGeom prst="rect">
            <a:avLst/>
          </a:prstGeom>
        </p:spPr>
        <p:txBody>
          <a:bodyPr vert="horz" lIns="91400" tIns="45701" rIns="91400" bIns="45701"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171F7CB-6AEB-4F44-833B-84D45E7045DA}"/>
              </a:ext>
            </a:extLst>
          </p:cNvPr>
          <p:cNvSpPr>
            <a:spLocks noGrp="1"/>
          </p:cNvSpPr>
          <p:nvPr>
            <p:ph type="sldNum" sz="quarter" idx="3"/>
          </p:nvPr>
        </p:nvSpPr>
        <p:spPr>
          <a:xfrm>
            <a:off x="5438183" y="6948719"/>
            <a:ext cx="4160937" cy="366485"/>
          </a:xfrm>
          <a:prstGeom prst="rect">
            <a:avLst/>
          </a:prstGeom>
        </p:spPr>
        <p:txBody>
          <a:bodyPr vert="horz" lIns="91400" tIns="45701" rIns="91400" bIns="45701" rtlCol="0" anchor="b"/>
          <a:lstStyle>
            <a:lvl1pPr algn="r">
              <a:defRPr sz="1200"/>
            </a:lvl1pPr>
          </a:lstStyle>
          <a:p>
            <a:fld id="{B5B10474-D27E-44CD-AEB2-78B544E58864}" type="slidenum">
              <a:rPr lang="en-US" smtClean="0"/>
              <a:t>‹#›</a:t>
            </a:fld>
            <a:endParaRPr lang="en-US"/>
          </a:p>
        </p:txBody>
      </p:sp>
    </p:spTree>
    <p:extLst>
      <p:ext uri="{BB962C8B-B14F-4D97-AF65-F5344CB8AC3E}">
        <p14:creationId xmlns:p14="http://schemas.microsoft.com/office/powerpoint/2010/main" val="22062220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160520" cy="367030"/>
          </a:xfrm>
          <a:prstGeom prst="rect">
            <a:avLst/>
          </a:prstGeom>
        </p:spPr>
        <p:txBody>
          <a:bodyPr vert="horz" lIns="96619" tIns="48310" rIns="96619" bIns="48310" rtlCol="0"/>
          <a:lstStyle>
            <a:lvl1pPr algn="l">
              <a:defRPr sz="1300"/>
            </a:lvl1pPr>
          </a:lstStyle>
          <a:p>
            <a:endParaRPr lang="en-US"/>
          </a:p>
        </p:txBody>
      </p:sp>
      <p:sp>
        <p:nvSpPr>
          <p:cNvPr id="3" name="Date Placeholder 2"/>
          <p:cNvSpPr>
            <a:spLocks noGrp="1"/>
          </p:cNvSpPr>
          <p:nvPr>
            <p:ph type="dt" idx="1"/>
          </p:nvPr>
        </p:nvSpPr>
        <p:spPr>
          <a:xfrm>
            <a:off x="5438458" y="0"/>
            <a:ext cx="4160520" cy="367030"/>
          </a:xfrm>
          <a:prstGeom prst="rect">
            <a:avLst/>
          </a:prstGeom>
        </p:spPr>
        <p:txBody>
          <a:bodyPr vert="horz" lIns="96619" tIns="48310" rIns="96619" bIns="48310" rtlCol="0"/>
          <a:lstStyle>
            <a:lvl1pPr algn="r">
              <a:defRPr sz="1300"/>
            </a:lvl1pPr>
          </a:lstStyle>
          <a:p>
            <a:fld id="{6096B4B4-BAC3-4C1A-8FC2-BBC5C357C7C4}" type="datetimeFigureOut">
              <a:rPr lang="en-US" smtClean="0"/>
              <a:t>6/16/2020</a:t>
            </a:fld>
            <a:endParaRPr lang="en-US"/>
          </a:p>
        </p:txBody>
      </p:sp>
      <p:sp>
        <p:nvSpPr>
          <p:cNvPr id="4" name="Slide Image Placeholder 3"/>
          <p:cNvSpPr>
            <a:spLocks noGrp="1" noRot="1" noChangeAspect="1"/>
          </p:cNvSpPr>
          <p:nvPr>
            <p:ph type="sldImg" idx="2"/>
          </p:nvPr>
        </p:nvSpPr>
        <p:spPr>
          <a:xfrm>
            <a:off x="3841750" y="914400"/>
            <a:ext cx="1917700" cy="2468563"/>
          </a:xfrm>
          <a:prstGeom prst="rect">
            <a:avLst/>
          </a:prstGeom>
          <a:noFill/>
          <a:ln w="12700">
            <a:solidFill>
              <a:prstClr val="black"/>
            </a:solidFill>
          </a:ln>
        </p:spPr>
        <p:txBody>
          <a:bodyPr vert="horz" lIns="96619" tIns="48310" rIns="96619" bIns="48310" rtlCol="0" anchor="ctr"/>
          <a:lstStyle/>
          <a:p>
            <a:endParaRPr lang="en-US"/>
          </a:p>
        </p:txBody>
      </p:sp>
      <p:sp>
        <p:nvSpPr>
          <p:cNvPr id="5" name="Notes Placeholder 4"/>
          <p:cNvSpPr>
            <a:spLocks noGrp="1"/>
          </p:cNvSpPr>
          <p:nvPr>
            <p:ph type="body" sz="quarter" idx="3"/>
          </p:nvPr>
        </p:nvSpPr>
        <p:spPr>
          <a:xfrm>
            <a:off x="960120" y="3520443"/>
            <a:ext cx="7680960" cy="2880360"/>
          </a:xfrm>
          <a:prstGeom prst="rect">
            <a:avLst/>
          </a:prstGeom>
        </p:spPr>
        <p:txBody>
          <a:bodyPr vert="horz" lIns="96619" tIns="48310" rIns="96619" bIns="4831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948171"/>
            <a:ext cx="4160520" cy="367029"/>
          </a:xfrm>
          <a:prstGeom prst="rect">
            <a:avLst/>
          </a:prstGeom>
        </p:spPr>
        <p:txBody>
          <a:bodyPr vert="horz" lIns="96619" tIns="48310" rIns="96619" bIns="48310" rtlCol="0" anchor="b"/>
          <a:lstStyle>
            <a:lvl1pPr algn="l">
              <a:defRPr sz="1300"/>
            </a:lvl1pPr>
          </a:lstStyle>
          <a:p>
            <a:endParaRPr lang="en-US"/>
          </a:p>
        </p:txBody>
      </p:sp>
      <p:sp>
        <p:nvSpPr>
          <p:cNvPr id="7" name="Slide Number Placeholder 6"/>
          <p:cNvSpPr>
            <a:spLocks noGrp="1"/>
          </p:cNvSpPr>
          <p:nvPr>
            <p:ph type="sldNum" sz="quarter" idx="5"/>
          </p:nvPr>
        </p:nvSpPr>
        <p:spPr>
          <a:xfrm>
            <a:off x="5438458" y="6948171"/>
            <a:ext cx="4160520" cy="367029"/>
          </a:xfrm>
          <a:prstGeom prst="rect">
            <a:avLst/>
          </a:prstGeom>
        </p:spPr>
        <p:txBody>
          <a:bodyPr vert="horz" lIns="96619" tIns="48310" rIns="96619" bIns="48310" rtlCol="0" anchor="b"/>
          <a:lstStyle>
            <a:lvl1pPr algn="r">
              <a:defRPr sz="1300"/>
            </a:lvl1pPr>
          </a:lstStyle>
          <a:p>
            <a:fld id="{F6A2A8B2-3E3C-4AE3-BA2F-7BD0A5498332}" type="slidenum">
              <a:rPr lang="en-US" smtClean="0"/>
              <a:t>‹#›</a:t>
            </a:fld>
            <a:endParaRPr lang="en-US"/>
          </a:p>
        </p:txBody>
      </p:sp>
    </p:spTree>
    <p:extLst>
      <p:ext uri="{BB962C8B-B14F-4D97-AF65-F5344CB8AC3E}">
        <p14:creationId xmlns:p14="http://schemas.microsoft.com/office/powerpoint/2010/main" val="1736122275"/>
      </p:ext>
    </p:extLst>
  </p:cSld>
  <p:clrMap bg1="lt1" tx1="dk1" bg2="lt2" tx2="dk2" accent1="accent1" accent2="accent2" accent3="accent3" accent4="accent4" accent5="accent5" accent6="accent6" hlink="hlink" folHlink="folHlink"/>
  <p:notesStyle>
    <a:lvl1pPr marL="0" algn="l" defTabSz="825246" rtl="0" eaLnBrk="1" latinLnBrk="0" hangingPunct="1">
      <a:defRPr sz="1083" kern="1200">
        <a:solidFill>
          <a:schemeClr val="tx1"/>
        </a:solidFill>
        <a:latin typeface="+mn-lt"/>
        <a:ea typeface="+mn-ea"/>
        <a:cs typeface="+mn-cs"/>
      </a:defRPr>
    </a:lvl1pPr>
    <a:lvl2pPr marL="412623" algn="l" defTabSz="825246" rtl="0" eaLnBrk="1" latinLnBrk="0" hangingPunct="1">
      <a:defRPr sz="1083" kern="1200">
        <a:solidFill>
          <a:schemeClr val="tx1"/>
        </a:solidFill>
        <a:latin typeface="+mn-lt"/>
        <a:ea typeface="+mn-ea"/>
        <a:cs typeface="+mn-cs"/>
      </a:defRPr>
    </a:lvl2pPr>
    <a:lvl3pPr marL="825246" algn="l" defTabSz="825246" rtl="0" eaLnBrk="1" latinLnBrk="0" hangingPunct="1">
      <a:defRPr sz="1083" kern="1200">
        <a:solidFill>
          <a:schemeClr val="tx1"/>
        </a:solidFill>
        <a:latin typeface="+mn-lt"/>
        <a:ea typeface="+mn-ea"/>
        <a:cs typeface="+mn-cs"/>
      </a:defRPr>
    </a:lvl3pPr>
    <a:lvl4pPr marL="1237870" algn="l" defTabSz="825246" rtl="0" eaLnBrk="1" latinLnBrk="0" hangingPunct="1">
      <a:defRPr sz="1083" kern="1200">
        <a:solidFill>
          <a:schemeClr val="tx1"/>
        </a:solidFill>
        <a:latin typeface="+mn-lt"/>
        <a:ea typeface="+mn-ea"/>
        <a:cs typeface="+mn-cs"/>
      </a:defRPr>
    </a:lvl4pPr>
    <a:lvl5pPr marL="1650492" algn="l" defTabSz="825246" rtl="0" eaLnBrk="1" latinLnBrk="0" hangingPunct="1">
      <a:defRPr sz="1083" kern="1200">
        <a:solidFill>
          <a:schemeClr val="tx1"/>
        </a:solidFill>
        <a:latin typeface="+mn-lt"/>
        <a:ea typeface="+mn-ea"/>
        <a:cs typeface="+mn-cs"/>
      </a:defRPr>
    </a:lvl5pPr>
    <a:lvl6pPr marL="2063115" algn="l" defTabSz="825246" rtl="0" eaLnBrk="1" latinLnBrk="0" hangingPunct="1">
      <a:defRPr sz="1083" kern="1200">
        <a:solidFill>
          <a:schemeClr val="tx1"/>
        </a:solidFill>
        <a:latin typeface="+mn-lt"/>
        <a:ea typeface="+mn-ea"/>
        <a:cs typeface="+mn-cs"/>
      </a:defRPr>
    </a:lvl6pPr>
    <a:lvl7pPr marL="2475738" algn="l" defTabSz="825246" rtl="0" eaLnBrk="1" latinLnBrk="0" hangingPunct="1">
      <a:defRPr sz="1083" kern="1200">
        <a:solidFill>
          <a:schemeClr val="tx1"/>
        </a:solidFill>
        <a:latin typeface="+mn-lt"/>
        <a:ea typeface="+mn-ea"/>
        <a:cs typeface="+mn-cs"/>
      </a:defRPr>
    </a:lvl7pPr>
    <a:lvl8pPr marL="2888361" algn="l" defTabSz="825246" rtl="0" eaLnBrk="1" latinLnBrk="0" hangingPunct="1">
      <a:defRPr sz="1083" kern="1200">
        <a:solidFill>
          <a:schemeClr val="tx1"/>
        </a:solidFill>
        <a:latin typeface="+mn-lt"/>
        <a:ea typeface="+mn-ea"/>
        <a:cs typeface="+mn-cs"/>
      </a:defRPr>
    </a:lvl8pPr>
    <a:lvl9pPr marL="3300983" algn="l" defTabSz="825246" rtl="0" eaLnBrk="1" latinLnBrk="0" hangingPunct="1">
      <a:defRPr sz="1083"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80060" y="1346836"/>
            <a:ext cx="5440680" cy="2865120"/>
          </a:xfrm>
        </p:spPr>
        <p:txBody>
          <a:bodyPr anchor="b"/>
          <a:lstStyle>
            <a:lvl1pPr algn="ctr">
              <a:defRPr sz="4200"/>
            </a:lvl1pPr>
          </a:lstStyle>
          <a:p>
            <a:r>
              <a:rPr lang="en-US"/>
              <a:t>Click to edit Master title style</a:t>
            </a:r>
            <a:endParaRPr lang="en-US" dirty="0"/>
          </a:p>
        </p:txBody>
      </p:sp>
      <p:sp>
        <p:nvSpPr>
          <p:cNvPr id="3" name="Subtitle 2"/>
          <p:cNvSpPr>
            <a:spLocks noGrp="1"/>
          </p:cNvSpPr>
          <p:nvPr>
            <p:ph type="subTitle" idx="1"/>
          </p:nvPr>
        </p:nvSpPr>
        <p:spPr>
          <a:xfrm>
            <a:off x="800100" y="4322446"/>
            <a:ext cx="4800600" cy="1986914"/>
          </a:xfrm>
        </p:spPr>
        <p:txBody>
          <a:bodyPr/>
          <a:lstStyle>
            <a:lvl1pPr marL="0" indent="0" algn="ctr">
              <a:buNone/>
              <a:defRPr sz="1680"/>
            </a:lvl1pPr>
            <a:lvl2pPr marL="320040" indent="0" algn="ctr">
              <a:buNone/>
              <a:defRPr sz="1400"/>
            </a:lvl2pPr>
            <a:lvl3pPr marL="640080" indent="0" algn="ctr">
              <a:buNone/>
              <a:defRPr sz="1260"/>
            </a:lvl3pPr>
            <a:lvl4pPr marL="960120" indent="0" algn="ctr">
              <a:buNone/>
              <a:defRPr sz="1120"/>
            </a:lvl4pPr>
            <a:lvl5pPr marL="1280160" indent="0" algn="ctr">
              <a:buNone/>
              <a:defRPr sz="1120"/>
            </a:lvl5pPr>
            <a:lvl6pPr marL="1600200" indent="0" algn="ctr">
              <a:buNone/>
              <a:defRPr sz="1120"/>
            </a:lvl6pPr>
            <a:lvl7pPr marL="1920240" indent="0" algn="ctr">
              <a:buNone/>
              <a:defRPr sz="1120"/>
            </a:lvl7pPr>
            <a:lvl8pPr marL="2240280" indent="0" algn="ctr">
              <a:buNone/>
              <a:defRPr sz="1120"/>
            </a:lvl8pPr>
            <a:lvl9pPr marL="2560320" indent="0" algn="ctr">
              <a:buNone/>
              <a:defRPr sz="112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AD7D0C2-3C12-4465-BFEE-E1CD58ED44C5}" type="datetimeFigureOut">
              <a:rPr lang="en-US" smtClean="0"/>
              <a:t>6/16/2020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1F25A5-988F-4C98-889C-E8A687E27B4A}" type="slidenum">
              <a:rPr lang="en-US" smtClean="0"/>
              <a:t>‹#›</a:t>
            </a:fld>
            <a:endParaRPr lang="en-US"/>
          </a:p>
        </p:txBody>
      </p:sp>
    </p:spTree>
    <p:extLst>
      <p:ext uri="{BB962C8B-B14F-4D97-AF65-F5344CB8AC3E}">
        <p14:creationId xmlns:p14="http://schemas.microsoft.com/office/powerpoint/2010/main" val="19527186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AD7D0C2-3C12-4465-BFEE-E1CD58ED44C5}" type="datetimeFigureOut">
              <a:rPr lang="en-US" smtClean="0"/>
              <a:t>6/16/2020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1F25A5-988F-4C98-889C-E8A687E27B4A}" type="slidenum">
              <a:rPr lang="en-US" smtClean="0"/>
              <a:t>‹#›</a:t>
            </a:fld>
            <a:endParaRPr lang="en-US"/>
          </a:p>
        </p:txBody>
      </p:sp>
    </p:spTree>
    <p:extLst>
      <p:ext uri="{BB962C8B-B14F-4D97-AF65-F5344CB8AC3E}">
        <p14:creationId xmlns:p14="http://schemas.microsoft.com/office/powerpoint/2010/main" val="30547616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580573" y="438150"/>
            <a:ext cx="1380173" cy="6974206"/>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40055" y="438150"/>
            <a:ext cx="4060508" cy="6974206"/>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AD7D0C2-3C12-4465-BFEE-E1CD58ED44C5}" type="datetimeFigureOut">
              <a:rPr lang="en-US" smtClean="0"/>
              <a:t>6/16/2020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1F25A5-988F-4C98-889C-E8A687E27B4A}" type="slidenum">
              <a:rPr lang="en-US" smtClean="0"/>
              <a:t>‹#›</a:t>
            </a:fld>
            <a:endParaRPr lang="en-US"/>
          </a:p>
        </p:txBody>
      </p:sp>
    </p:spTree>
    <p:extLst>
      <p:ext uri="{BB962C8B-B14F-4D97-AF65-F5344CB8AC3E}">
        <p14:creationId xmlns:p14="http://schemas.microsoft.com/office/powerpoint/2010/main" val="28502989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AD7D0C2-3C12-4465-BFEE-E1CD58ED44C5}" type="datetimeFigureOut">
              <a:rPr lang="en-US" smtClean="0"/>
              <a:t>6/16/2020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1F25A5-988F-4C98-889C-E8A687E27B4A}" type="slidenum">
              <a:rPr lang="en-US" smtClean="0"/>
              <a:t>‹#›</a:t>
            </a:fld>
            <a:endParaRPr lang="en-US"/>
          </a:p>
        </p:txBody>
      </p:sp>
    </p:spTree>
    <p:extLst>
      <p:ext uri="{BB962C8B-B14F-4D97-AF65-F5344CB8AC3E}">
        <p14:creationId xmlns:p14="http://schemas.microsoft.com/office/powerpoint/2010/main" val="35279017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36722" y="2051688"/>
            <a:ext cx="5520690" cy="3423284"/>
          </a:xfrm>
        </p:spPr>
        <p:txBody>
          <a:bodyPr anchor="b"/>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36722" y="5507358"/>
            <a:ext cx="5520690" cy="1800224"/>
          </a:xfrm>
        </p:spPr>
        <p:txBody>
          <a:bodyPr/>
          <a:lstStyle>
            <a:lvl1pPr marL="0" indent="0">
              <a:buNone/>
              <a:defRPr sz="1680">
                <a:solidFill>
                  <a:schemeClr val="tx1"/>
                </a:solidFill>
              </a:defRPr>
            </a:lvl1pPr>
            <a:lvl2pPr marL="320040" indent="0">
              <a:buNone/>
              <a:defRPr sz="1400">
                <a:solidFill>
                  <a:schemeClr val="tx1">
                    <a:tint val="75000"/>
                  </a:schemeClr>
                </a:solidFill>
              </a:defRPr>
            </a:lvl2pPr>
            <a:lvl3pPr marL="640080" indent="0">
              <a:buNone/>
              <a:defRPr sz="1260">
                <a:solidFill>
                  <a:schemeClr val="tx1">
                    <a:tint val="75000"/>
                  </a:schemeClr>
                </a:solidFill>
              </a:defRPr>
            </a:lvl3pPr>
            <a:lvl4pPr marL="960120" indent="0">
              <a:buNone/>
              <a:defRPr sz="1120">
                <a:solidFill>
                  <a:schemeClr val="tx1">
                    <a:tint val="75000"/>
                  </a:schemeClr>
                </a:solidFill>
              </a:defRPr>
            </a:lvl4pPr>
            <a:lvl5pPr marL="1280160" indent="0">
              <a:buNone/>
              <a:defRPr sz="1120">
                <a:solidFill>
                  <a:schemeClr val="tx1">
                    <a:tint val="75000"/>
                  </a:schemeClr>
                </a:solidFill>
              </a:defRPr>
            </a:lvl5pPr>
            <a:lvl6pPr marL="1600200" indent="0">
              <a:buNone/>
              <a:defRPr sz="1120">
                <a:solidFill>
                  <a:schemeClr val="tx1">
                    <a:tint val="75000"/>
                  </a:schemeClr>
                </a:solidFill>
              </a:defRPr>
            </a:lvl6pPr>
            <a:lvl7pPr marL="1920240" indent="0">
              <a:buNone/>
              <a:defRPr sz="1120">
                <a:solidFill>
                  <a:schemeClr val="tx1">
                    <a:tint val="75000"/>
                  </a:schemeClr>
                </a:solidFill>
              </a:defRPr>
            </a:lvl7pPr>
            <a:lvl8pPr marL="2240280" indent="0">
              <a:buNone/>
              <a:defRPr sz="1120">
                <a:solidFill>
                  <a:schemeClr val="tx1">
                    <a:tint val="75000"/>
                  </a:schemeClr>
                </a:solidFill>
              </a:defRPr>
            </a:lvl8pPr>
            <a:lvl9pPr marL="2560320" indent="0">
              <a:buNone/>
              <a:defRPr sz="112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AD7D0C2-3C12-4465-BFEE-E1CD58ED44C5}" type="datetimeFigureOut">
              <a:rPr lang="en-US" smtClean="0"/>
              <a:t>6/16/2020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1F25A5-988F-4C98-889C-E8A687E27B4A}" type="slidenum">
              <a:rPr lang="en-US" smtClean="0"/>
              <a:t>‹#›</a:t>
            </a:fld>
            <a:endParaRPr lang="en-US"/>
          </a:p>
        </p:txBody>
      </p:sp>
    </p:spTree>
    <p:extLst>
      <p:ext uri="{BB962C8B-B14F-4D97-AF65-F5344CB8AC3E}">
        <p14:creationId xmlns:p14="http://schemas.microsoft.com/office/powerpoint/2010/main" val="33049665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40055" y="2190750"/>
            <a:ext cx="2720340" cy="522160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240405" y="2190750"/>
            <a:ext cx="2720340" cy="522160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AD7D0C2-3C12-4465-BFEE-E1CD58ED44C5}" type="datetimeFigureOut">
              <a:rPr lang="en-US" smtClean="0"/>
              <a:t>6/16/2020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1F25A5-988F-4C98-889C-E8A687E27B4A}" type="slidenum">
              <a:rPr lang="en-US" smtClean="0"/>
              <a:t>‹#›</a:t>
            </a:fld>
            <a:endParaRPr lang="en-US"/>
          </a:p>
        </p:txBody>
      </p:sp>
    </p:spTree>
    <p:extLst>
      <p:ext uri="{BB962C8B-B14F-4D97-AF65-F5344CB8AC3E}">
        <p14:creationId xmlns:p14="http://schemas.microsoft.com/office/powerpoint/2010/main" val="1307212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40889" y="438152"/>
            <a:ext cx="5520690" cy="1590676"/>
          </a:xfrm>
        </p:spPr>
        <p:txBody>
          <a:bodyPr/>
          <a:lstStyle/>
          <a:p>
            <a:r>
              <a:rPr lang="en-US"/>
              <a:t>Click to edit Master title style</a:t>
            </a:r>
            <a:endParaRPr lang="en-US" dirty="0"/>
          </a:p>
        </p:txBody>
      </p:sp>
      <p:sp>
        <p:nvSpPr>
          <p:cNvPr id="3" name="Text Placeholder 2"/>
          <p:cNvSpPr>
            <a:spLocks noGrp="1"/>
          </p:cNvSpPr>
          <p:nvPr>
            <p:ph type="body" idx="1"/>
          </p:nvPr>
        </p:nvSpPr>
        <p:spPr>
          <a:xfrm>
            <a:off x="440889" y="2017396"/>
            <a:ext cx="2707838" cy="988694"/>
          </a:xfrm>
        </p:spPr>
        <p:txBody>
          <a:bodyPr anchor="b"/>
          <a:lstStyle>
            <a:lvl1pPr marL="0" indent="0">
              <a:buNone/>
              <a:defRPr sz="1680" b="1"/>
            </a:lvl1pPr>
            <a:lvl2pPr marL="320040" indent="0">
              <a:buNone/>
              <a:defRPr sz="1400" b="1"/>
            </a:lvl2pPr>
            <a:lvl3pPr marL="640080" indent="0">
              <a:buNone/>
              <a:defRPr sz="1260" b="1"/>
            </a:lvl3pPr>
            <a:lvl4pPr marL="960120" indent="0">
              <a:buNone/>
              <a:defRPr sz="1120" b="1"/>
            </a:lvl4pPr>
            <a:lvl5pPr marL="1280160" indent="0">
              <a:buNone/>
              <a:defRPr sz="1120" b="1"/>
            </a:lvl5pPr>
            <a:lvl6pPr marL="1600200" indent="0">
              <a:buNone/>
              <a:defRPr sz="1120" b="1"/>
            </a:lvl6pPr>
            <a:lvl7pPr marL="1920240" indent="0">
              <a:buNone/>
              <a:defRPr sz="1120" b="1"/>
            </a:lvl7pPr>
            <a:lvl8pPr marL="2240280" indent="0">
              <a:buNone/>
              <a:defRPr sz="1120" b="1"/>
            </a:lvl8pPr>
            <a:lvl9pPr marL="2560320" indent="0">
              <a:buNone/>
              <a:defRPr sz="1120" b="1"/>
            </a:lvl9pPr>
          </a:lstStyle>
          <a:p>
            <a:pPr lvl="0"/>
            <a:r>
              <a:rPr lang="en-US"/>
              <a:t>Edit Master text styles</a:t>
            </a:r>
          </a:p>
        </p:txBody>
      </p:sp>
      <p:sp>
        <p:nvSpPr>
          <p:cNvPr id="4" name="Content Placeholder 3"/>
          <p:cNvSpPr>
            <a:spLocks noGrp="1"/>
          </p:cNvSpPr>
          <p:nvPr>
            <p:ph sz="half" idx="2"/>
          </p:nvPr>
        </p:nvSpPr>
        <p:spPr>
          <a:xfrm>
            <a:off x="440889" y="3006090"/>
            <a:ext cx="2707838" cy="442150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240405" y="2017396"/>
            <a:ext cx="2721174" cy="988694"/>
          </a:xfrm>
        </p:spPr>
        <p:txBody>
          <a:bodyPr anchor="b"/>
          <a:lstStyle>
            <a:lvl1pPr marL="0" indent="0">
              <a:buNone/>
              <a:defRPr sz="1680" b="1"/>
            </a:lvl1pPr>
            <a:lvl2pPr marL="320040" indent="0">
              <a:buNone/>
              <a:defRPr sz="1400" b="1"/>
            </a:lvl2pPr>
            <a:lvl3pPr marL="640080" indent="0">
              <a:buNone/>
              <a:defRPr sz="1260" b="1"/>
            </a:lvl3pPr>
            <a:lvl4pPr marL="960120" indent="0">
              <a:buNone/>
              <a:defRPr sz="1120" b="1"/>
            </a:lvl4pPr>
            <a:lvl5pPr marL="1280160" indent="0">
              <a:buNone/>
              <a:defRPr sz="1120" b="1"/>
            </a:lvl5pPr>
            <a:lvl6pPr marL="1600200" indent="0">
              <a:buNone/>
              <a:defRPr sz="1120" b="1"/>
            </a:lvl6pPr>
            <a:lvl7pPr marL="1920240" indent="0">
              <a:buNone/>
              <a:defRPr sz="1120" b="1"/>
            </a:lvl7pPr>
            <a:lvl8pPr marL="2240280" indent="0">
              <a:buNone/>
              <a:defRPr sz="1120" b="1"/>
            </a:lvl8pPr>
            <a:lvl9pPr marL="2560320" indent="0">
              <a:buNone/>
              <a:defRPr sz="1120" b="1"/>
            </a:lvl9pPr>
          </a:lstStyle>
          <a:p>
            <a:pPr lvl="0"/>
            <a:r>
              <a:rPr lang="en-US"/>
              <a:t>Edit Master text styles</a:t>
            </a:r>
          </a:p>
        </p:txBody>
      </p:sp>
      <p:sp>
        <p:nvSpPr>
          <p:cNvPr id="6" name="Content Placeholder 5"/>
          <p:cNvSpPr>
            <a:spLocks noGrp="1"/>
          </p:cNvSpPr>
          <p:nvPr>
            <p:ph sz="quarter" idx="4"/>
          </p:nvPr>
        </p:nvSpPr>
        <p:spPr>
          <a:xfrm>
            <a:off x="3240405" y="3006090"/>
            <a:ext cx="2721174" cy="442150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AD7D0C2-3C12-4465-BFEE-E1CD58ED44C5}" type="datetimeFigureOut">
              <a:rPr lang="en-US" smtClean="0"/>
              <a:t>6/16/2020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01F25A5-988F-4C98-889C-E8A687E27B4A}" type="slidenum">
              <a:rPr lang="en-US" smtClean="0"/>
              <a:t>‹#›</a:t>
            </a:fld>
            <a:endParaRPr lang="en-US"/>
          </a:p>
        </p:txBody>
      </p:sp>
    </p:spTree>
    <p:extLst>
      <p:ext uri="{BB962C8B-B14F-4D97-AF65-F5344CB8AC3E}">
        <p14:creationId xmlns:p14="http://schemas.microsoft.com/office/powerpoint/2010/main" val="27048027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AD7D0C2-3C12-4465-BFEE-E1CD58ED44C5}" type="datetimeFigureOut">
              <a:rPr lang="en-US" smtClean="0"/>
              <a:t>6/16/2020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1F25A5-988F-4C98-889C-E8A687E27B4A}" type="slidenum">
              <a:rPr lang="en-US" smtClean="0"/>
              <a:t>‹#›</a:t>
            </a:fld>
            <a:endParaRPr lang="en-US"/>
          </a:p>
        </p:txBody>
      </p:sp>
    </p:spTree>
    <p:extLst>
      <p:ext uri="{BB962C8B-B14F-4D97-AF65-F5344CB8AC3E}">
        <p14:creationId xmlns:p14="http://schemas.microsoft.com/office/powerpoint/2010/main" val="26890351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D7D0C2-3C12-4465-BFEE-E1CD58ED44C5}" type="datetimeFigureOut">
              <a:rPr lang="en-US" smtClean="0"/>
              <a:t>6/16/2020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01F25A5-988F-4C98-889C-E8A687E27B4A}" type="slidenum">
              <a:rPr lang="en-US" smtClean="0"/>
              <a:t>‹#›</a:t>
            </a:fld>
            <a:endParaRPr lang="en-US"/>
          </a:p>
        </p:txBody>
      </p:sp>
    </p:spTree>
    <p:extLst>
      <p:ext uri="{BB962C8B-B14F-4D97-AF65-F5344CB8AC3E}">
        <p14:creationId xmlns:p14="http://schemas.microsoft.com/office/powerpoint/2010/main" val="31885060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40889" y="548640"/>
            <a:ext cx="2064425" cy="1920240"/>
          </a:xfrm>
        </p:spPr>
        <p:txBody>
          <a:bodyPr anchor="b"/>
          <a:lstStyle>
            <a:lvl1pPr>
              <a:defRPr sz="2240"/>
            </a:lvl1pPr>
          </a:lstStyle>
          <a:p>
            <a:r>
              <a:rPr lang="en-US"/>
              <a:t>Click to edit Master title style</a:t>
            </a:r>
            <a:endParaRPr lang="en-US" dirty="0"/>
          </a:p>
        </p:txBody>
      </p:sp>
      <p:sp>
        <p:nvSpPr>
          <p:cNvPr id="3" name="Content Placeholder 2"/>
          <p:cNvSpPr>
            <a:spLocks noGrp="1"/>
          </p:cNvSpPr>
          <p:nvPr>
            <p:ph idx="1"/>
          </p:nvPr>
        </p:nvSpPr>
        <p:spPr>
          <a:xfrm>
            <a:off x="2721174" y="1184912"/>
            <a:ext cx="3240405" cy="5848350"/>
          </a:xfrm>
        </p:spPr>
        <p:txBody>
          <a:bodyPr/>
          <a:lstStyle>
            <a:lvl1pPr>
              <a:defRPr sz="2240"/>
            </a:lvl1pPr>
            <a:lvl2pPr>
              <a:defRPr sz="1960"/>
            </a:lvl2pPr>
            <a:lvl3pPr>
              <a:defRPr sz="168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40889" y="2468880"/>
            <a:ext cx="2064425" cy="4573906"/>
          </a:xfrm>
        </p:spPr>
        <p:txBody>
          <a:bodyPr/>
          <a:lstStyle>
            <a:lvl1pPr marL="0" indent="0">
              <a:buNone/>
              <a:defRPr sz="1120"/>
            </a:lvl1pPr>
            <a:lvl2pPr marL="320040" indent="0">
              <a:buNone/>
              <a:defRPr sz="980"/>
            </a:lvl2pPr>
            <a:lvl3pPr marL="640080" indent="0">
              <a:buNone/>
              <a:defRPr sz="840"/>
            </a:lvl3pPr>
            <a:lvl4pPr marL="960120" indent="0">
              <a:buNone/>
              <a:defRPr sz="700"/>
            </a:lvl4pPr>
            <a:lvl5pPr marL="1280160" indent="0">
              <a:buNone/>
              <a:defRPr sz="700"/>
            </a:lvl5pPr>
            <a:lvl6pPr marL="1600200" indent="0">
              <a:buNone/>
              <a:defRPr sz="700"/>
            </a:lvl6pPr>
            <a:lvl7pPr marL="1920240" indent="0">
              <a:buNone/>
              <a:defRPr sz="700"/>
            </a:lvl7pPr>
            <a:lvl8pPr marL="2240280" indent="0">
              <a:buNone/>
              <a:defRPr sz="700"/>
            </a:lvl8pPr>
            <a:lvl9pPr marL="2560320" indent="0">
              <a:buNone/>
              <a:defRPr sz="700"/>
            </a:lvl9pPr>
          </a:lstStyle>
          <a:p>
            <a:pPr lvl="0"/>
            <a:r>
              <a:rPr lang="en-US"/>
              <a:t>Edit Master text styles</a:t>
            </a:r>
          </a:p>
        </p:txBody>
      </p:sp>
      <p:sp>
        <p:nvSpPr>
          <p:cNvPr id="5" name="Date Placeholder 4"/>
          <p:cNvSpPr>
            <a:spLocks noGrp="1"/>
          </p:cNvSpPr>
          <p:nvPr>
            <p:ph type="dt" sz="half" idx="10"/>
          </p:nvPr>
        </p:nvSpPr>
        <p:spPr/>
        <p:txBody>
          <a:bodyPr/>
          <a:lstStyle/>
          <a:p>
            <a:fld id="{7AD7D0C2-3C12-4465-BFEE-E1CD58ED44C5}" type="datetimeFigureOut">
              <a:rPr lang="en-US" smtClean="0"/>
              <a:t>6/16/2020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1F25A5-988F-4C98-889C-E8A687E27B4A}" type="slidenum">
              <a:rPr lang="en-US" smtClean="0"/>
              <a:t>‹#›</a:t>
            </a:fld>
            <a:endParaRPr lang="en-US"/>
          </a:p>
        </p:txBody>
      </p:sp>
    </p:spTree>
    <p:extLst>
      <p:ext uri="{BB962C8B-B14F-4D97-AF65-F5344CB8AC3E}">
        <p14:creationId xmlns:p14="http://schemas.microsoft.com/office/powerpoint/2010/main" val="31604580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40889" y="548640"/>
            <a:ext cx="2064425" cy="1920240"/>
          </a:xfrm>
        </p:spPr>
        <p:txBody>
          <a:bodyPr anchor="b"/>
          <a:lstStyle>
            <a:lvl1pPr>
              <a:defRPr sz="2240"/>
            </a:lvl1pPr>
          </a:lstStyle>
          <a:p>
            <a:r>
              <a:rPr lang="en-US"/>
              <a:t>Click to edit Master title style</a:t>
            </a:r>
            <a:endParaRPr lang="en-US" dirty="0"/>
          </a:p>
        </p:txBody>
      </p:sp>
      <p:sp>
        <p:nvSpPr>
          <p:cNvPr id="3" name="Picture Placeholder 2"/>
          <p:cNvSpPr>
            <a:spLocks noGrp="1" noChangeAspect="1"/>
          </p:cNvSpPr>
          <p:nvPr>
            <p:ph type="pic" idx="1"/>
          </p:nvPr>
        </p:nvSpPr>
        <p:spPr>
          <a:xfrm>
            <a:off x="2721174" y="1184912"/>
            <a:ext cx="3240405" cy="5848350"/>
          </a:xfrm>
        </p:spPr>
        <p:txBody>
          <a:bodyPr anchor="t"/>
          <a:lstStyle>
            <a:lvl1pPr marL="0" indent="0">
              <a:buNone/>
              <a:defRPr sz="2240"/>
            </a:lvl1pPr>
            <a:lvl2pPr marL="320040" indent="0">
              <a:buNone/>
              <a:defRPr sz="1960"/>
            </a:lvl2pPr>
            <a:lvl3pPr marL="640080" indent="0">
              <a:buNone/>
              <a:defRPr sz="1680"/>
            </a:lvl3pPr>
            <a:lvl4pPr marL="960120" indent="0">
              <a:buNone/>
              <a:defRPr sz="1400"/>
            </a:lvl4pPr>
            <a:lvl5pPr marL="1280160" indent="0">
              <a:buNone/>
              <a:defRPr sz="1400"/>
            </a:lvl5pPr>
            <a:lvl6pPr marL="1600200" indent="0">
              <a:buNone/>
              <a:defRPr sz="1400"/>
            </a:lvl6pPr>
            <a:lvl7pPr marL="1920240" indent="0">
              <a:buNone/>
              <a:defRPr sz="1400"/>
            </a:lvl7pPr>
            <a:lvl8pPr marL="2240280" indent="0">
              <a:buNone/>
              <a:defRPr sz="1400"/>
            </a:lvl8pPr>
            <a:lvl9pPr marL="2560320" indent="0">
              <a:buNone/>
              <a:defRPr sz="1400"/>
            </a:lvl9pPr>
          </a:lstStyle>
          <a:p>
            <a:r>
              <a:rPr lang="en-US"/>
              <a:t>Click icon to add picture</a:t>
            </a:r>
            <a:endParaRPr lang="en-US" dirty="0"/>
          </a:p>
        </p:txBody>
      </p:sp>
      <p:sp>
        <p:nvSpPr>
          <p:cNvPr id="4" name="Text Placeholder 3"/>
          <p:cNvSpPr>
            <a:spLocks noGrp="1"/>
          </p:cNvSpPr>
          <p:nvPr>
            <p:ph type="body" sz="half" idx="2"/>
          </p:nvPr>
        </p:nvSpPr>
        <p:spPr>
          <a:xfrm>
            <a:off x="440889" y="2468880"/>
            <a:ext cx="2064425" cy="4573906"/>
          </a:xfrm>
        </p:spPr>
        <p:txBody>
          <a:bodyPr/>
          <a:lstStyle>
            <a:lvl1pPr marL="0" indent="0">
              <a:buNone/>
              <a:defRPr sz="1120"/>
            </a:lvl1pPr>
            <a:lvl2pPr marL="320040" indent="0">
              <a:buNone/>
              <a:defRPr sz="980"/>
            </a:lvl2pPr>
            <a:lvl3pPr marL="640080" indent="0">
              <a:buNone/>
              <a:defRPr sz="840"/>
            </a:lvl3pPr>
            <a:lvl4pPr marL="960120" indent="0">
              <a:buNone/>
              <a:defRPr sz="700"/>
            </a:lvl4pPr>
            <a:lvl5pPr marL="1280160" indent="0">
              <a:buNone/>
              <a:defRPr sz="700"/>
            </a:lvl5pPr>
            <a:lvl6pPr marL="1600200" indent="0">
              <a:buNone/>
              <a:defRPr sz="700"/>
            </a:lvl6pPr>
            <a:lvl7pPr marL="1920240" indent="0">
              <a:buNone/>
              <a:defRPr sz="700"/>
            </a:lvl7pPr>
            <a:lvl8pPr marL="2240280" indent="0">
              <a:buNone/>
              <a:defRPr sz="700"/>
            </a:lvl8pPr>
            <a:lvl9pPr marL="2560320" indent="0">
              <a:buNone/>
              <a:defRPr sz="700"/>
            </a:lvl9pPr>
          </a:lstStyle>
          <a:p>
            <a:pPr lvl="0"/>
            <a:r>
              <a:rPr lang="en-US"/>
              <a:t>Edit Master text styles</a:t>
            </a:r>
          </a:p>
        </p:txBody>
      </p:sp>
      <p:sp>
        <p:nvSpPr>
          <p:cNvPr id="5" name="Date Placeholder 4"/>
          <p:cNvSpPr>
            <a:spLocks noGrp="1"/>
          </p:cNvSpPr>
          <p:nvPr>
            <p:ph type="dt" sz="half" idx="10"/>
          </p:nvPr>
        </p:nvSpPr>
        <p:spPr/>
        <p:txBody>
          <a:bodyPr/>
          <a:lstStyle/>
          <a:p>
            <a:fld id="{7AD7D0C2-3C12-4465-BFEE-E1CD58ED44C5}" type="datetimeFigureOut">
              <a:rPr lang="en-US" smtClean="0"/>
              <a:t>6/16/2020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1F25A5-988F-4C98-889C-E8A687E27B4A}" type="slidenum">
              <a:rPr lang="en-US" smtClean="0"/>
              <a:t>‹#›</a:t>
            </a:fld>
            <a:endParaRPr lang="en-US"/>
          </a:p>
        </p:txBody>
      </p:sp>
    </p:spTree>
    <p:extLst>
      <p:ext uri="{BB962C8B-B14F-4D97-AF65-F5344CB8AC3E}">
        <p14:creationId xmlns:p14="http://schemas.microsoft.com/office/powerpoint/2010/main" val="15907635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40055" y="438152"/>
            <a:ext cx="5520690" cy="159067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40055" y="2190750"/>
            <a:ext cx="5520690" cy="522160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40055" y="7627622"/>
            <a:ext cx="1440180" cy="438150"/>
          </a:xfrm>
          <a:prstGeom prst="rect">
            <a:avLst/>
          </a:prstGeom>
        </p:spPr>
        <p:txBody>
          <a:bodyPr vert="horz" lIns="91440" tIns="45720" rIns="91440" bIns="45720" rtlCol="0" anchor="ctr"/>
          <a:lstStyle>
            <a:lvl1pPr algn="l">
              <a:defRPr sz="840">
                <a:solidFill>
                  <a:schemeClr val="tx1">
                    <a:tint val="75000"/>
                  </a:schemeClr>
                </a:solidFill>
              </a:defRPr>
            </a:lvl1pPr>
          </a:lstStyle>
          <a:p>
            <a:fld id="{7AD7D0C2-3C12-4465-BFEE-E1CD58ED44C5}" type="datetimeFigureOut">
              <a:rPr lang="en-US" smtClean="0"/>
              <a:t>6/16/2020</a:t>
            </a:fld>
            <a:endParaRPr lang="en-US"/>
          </a:p>
        </p:txBody>
      </p:sp>
      <p:sp>
        <p:nvSpPr>
          <p:cNvPr id="5" name="Footer Placeholder 4"/>
          <p:cNvSpPr>
            <a:spLocks noGrp="1"/>
          </p:cNvSpPr>
          <p:nvPr>
            <p:ph type="ftr" sz="quarter" idx="3"/>
          </p:nvPr>
        </p:nvSpPr>
        <p:spPr>
          <a:xfrm>
            <a:off x="2120265" y="7627622"/>
            <a:ext cx="2160270" cy="438150"/>
          </a:xfrm>
          <a:prstGeom prst="rect">
            <a:avLst/>
          </a:prstGeom>
        </p:spPr>
        <p:txBody>
          <a:bodyPr vert="horz" lIns="91440" tIns="45720" rIns="91440" bIns="45720" rtlCol="0" anchor="ctr"/>
          <a:lstStyle>
            <a:lvl1pPr algn="ctr">
              <a:defRPr sz="84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520565" y="7627622"/>
            <a:ext cx="1440180" cy="438150"/>
          </a:xfrm>
          <a:prstGeom prst="rect">
            <a:avLst/>
          </a:prstGeom>
        </p:spPr>
        <p:txBody>
          <a:bodyPr vert="horz" lIns="91440" tIns="45720" rIns="91440" bIns="45720" rtlCol="0" anchor="ctr"/>
          <a:lstStyle>
            <a:lvl1pPr algn="r">
              <a:defRPr sz="840">
                <a:solidFill>
                  <a:schemeClr val="tx1">
                    <a:tint val="75000"/>
                  </a:schemeClr>
                </a:solidFill>
              </a:defRPr>
            </a:lvl1pPr>
          </a:lstStyle>
          <a:p>
            <a:fld id="{B01F25A5-988F-4C98-889C-E8A687E27B4A}" type="slidenum">
              <a:rPr lang="en-US" smtClean="0"/>
              <a:t>‹#›</a:t>
            </a:fld>
            <a:endParaRPr lang="en-US"/>
          </a:p>
        </p:txBody>
      </p:sp>
    </p:spTree>
    <p:extLst>
      <p:ext uri="{BB962C8B-B14F-4D97-AF65-F5344CB8AC3E}">
        <p14:creationId xmlns:p14="http://schemas.microsoft.com/office/powerpoint/2010/main" val="3523198947"/>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640080" rtl="0" eaLnBrk="1" latinLnBrk="0" hangingPunct="1">
        <a:lnSpc>
          <a:spcPct val="90000"/>
        </a:lnSpc>
        <a:spcBef>
          <a:spcPct val="0"/>
        </a:spcBef>
        <a:buNone/>
        <a:defRPr sz="3080" kern="1200">
          <a:solidFill>
            <a:schemeClr val="tx1"/>
          </a:solidFill>
          <a:latin typeface="+mj-lt"/>
          <a:ea typeface="+mj-ea"/>
          <a:cs typeface="+mj-cs"/>
        </a:defRPr>
      </a:lvl1pPr>
    </p:titleStyle>
    <p:bodyStyle>
      <a:lvl1pPr marL="160020" indent="-160020" algn="l" defTabSz="640080" rtl="0" eaLnBrk="1" latinLnBrk="0" hangingPunct="1">
        <a:lnSpc>
          <a:spcPct val="90000"/>
        </a:lnSpc>
        <a:spcBef>
          <a:spcPts val="700"/>
        </a:spcBef>
        <a:buFont typeface="Arial" panose="020B0604020202020204" pitchFamily="34" charset="0"/>
        <a:buChar char="•"/>
        <a:defRPr sz="1960" kern="1200">
          <a:solidFill>
            <a:schemeClr val="tx1"/>
          </a:solidFill>
          <a:latin typeface="+mn-lt"/>
          <a:ea typeface="+mn-ea"/>
          <a:cs typeface="+mn-cs"/>
        </a:defRPr>
      </a:lvl1pPr>
      <a:lvl2pPr marL="480060" indent="-160020" algn="l" defTabSz="640080" rtl="0" eaLnBrk="1" latinLnBrk="0" hangingPunct="1">
        <a:lnSpc>
          <a:spcPct val="90000"/>
        </a:lnSpc>
        <a:spcBef>
          <a:spcPts val="350"/>
        </a:spcBef>
        <a:buFont typeface="Arial" panose="020B0604020202020204" pitchFamily="34" charset="0"/>
        <a:buChar char="•"/>
        <a:defRPr sz="1680" kern="1200">
          <a:solidFill>
            <a:schemeClr val="tx1"/>
          </a:solidFill>
          <a:latin typeface="+mn-lt"/>
          <a:ea typeface="+mn-ea"/>
          <a:cs typeface="+mn-cs"/>
        </a:defRPr>
      </a:lvl2pPr>
      <a:lvl3pPr marL="800100" indent="-160020" algn="l" defTabSz="640080" rtl="0" eaLnBrk="1" latinLnBrk="0" hangingPunct="1">
        <a:lnSpc>
          <a:spcPct val="90000"/>
        </a:lnSpc>
        <a:spcBef>
          <a:spcPts val="350"/>
        </a:spcBef>
        <a:buFont typeface="Arial" panose="020B0604020202020204" pitchFamily="34" charset="0"/>
        <a:buChar char="•"/>
        <a:defRPr sz="1400" kern="1200">
          <a:solidFill>
            <a:schemeClr val="tx1"/>
          </a:solidFill>
          <a:latin typeface="+mn-lt"/>
          <a:ea typeface="+mn-ea"/>
          <a:cs typeface="+mn-cs"/>
        </a:defRPr>
      </a:lvl3pPr>
      <a:lvl4pPr marL="1120140" indent="-160020" algn="l" defTabSz="640080" rtl="0" eaLnBrk="1" latinLnBrk="0" hangingPunct="1">
        <a:lnSpc>
          <a:spcPct val="90000"/>
        </a:lnSpc>
        <a:spcBef>
          <a:spcPts val="350"/>
        </a:spcBef>
        <a:buFont typeface="Arial" panose="020B0604020202020204" pitchFamily="34" charset="0"/>
        <a:buChar char="•"/>
        <a:defRPr sz="1260" kern="1200">
          <a:solidFill>
            <a:schemeClr val="tx1"/>
          </a:solidFill>
          <a:latin typeface="+mn-lt"/>
          <a:ea typeface="+mn-ea"/>
          <a:cs typeface="+mn-cs"/>
        </a:defRPr>
      </a:lvl4pPr>
      <a:lvl5pPr marL="1440180" indent="-160020" algn="l" defTabSz="640080" rtl="0" eaLnBrk="1" latinLnBrk="0" hangingPunct="1">
        <a:lnSpc>
          <a:spcPct val="90000"/>
        </a:lnSpc>
        <a:spcBef>
          <a:spcPts val="350"/>
        </a:spcBef>
        <a:buFont typeface="Arial" panose="020B0604020202020204" pitchFamily="34" charset="0"/>
        <a:buChar char="•"/>
        <a:defRPr sz="1260" kern="1200">
          <a:solidFill>
            <a:schemeClr val="tx1"/>
          </a:solidFill>
          <a:latin typeface="+mn-lt"/>
          <a:ea typeface="+mn-ea"/>
          <a:cs typeface="+mn-cs"/>
        </a:defRPr>
      </a:lvl5pPr>
      <a:lvl6pPr marL="1760220" indent="-160020" algn="l" defTabSz="640080" rtl="0" eaLnBrk="1" latinLnBrk="0" hangingPunct="1">
        <a:lnSpc>
          <a:spcPct val="90000"/>
        </a:lnSpc>
        <a:spcBef>
          <a:spcPts val="350"/>
        </a:spcBef>
        <a:buFont typeface="Arial" panose="020B0604020202020204" pitchFamily="34" charset="0"/>
        <a:buChar char="•"/>
        <a:defRPr sz="1260" kern="1200">
          <a:solidFill>
            <a:schemeClr val="tx1"/>
          </a:solidFill>
          <a:latin typeface="+mn-lt"/>
          <a:ea typeface="+mn-ea"/>
          <a:cs typeface="+mn-cs"/>
        </a:defRPr>
      </a:lvl6pPr>
      <a:lvl7pPr marL="2080260" indent="-160020" algn="l" defTabSz="640080" rtl="0" eaLnBrk="1" latinLnBrk="0" hangingPunct="1">
        <a:lnSpc>
          <a:spcPct val="90000"/>
        </a:lnSpc>
        <a:spcBef>
          <a:spcPts val="350"/>
        </a:spcBef>
        <a:buFont typeface="Arial" panose="020B0604020202020204" pitchFamily="34" charset="0"/>
        <a:buChar char="•"/>
        <a:defRPr sz="1260" kern="1200">
          <a:solidFill>
            <a:schemeClr val="tx1"/>
          </a:solidFill>
          <a:latin typeface="+mn-lt"/>
          <a:ea typeface="+mn-ea"/>
          <a:cs typeface="+mn-cs"/>
        </a:defRPr>
      </a:lvl7pPr>
      <a:lvl8pPr marL="2400300" indent="-160020" algn="l" defTabSz="640080" rtl="0" eaLnBrk="1" latinLnBrk="0" hangingPunct="1">
        <a:lnSpc>
          <a:spcPct val="90000"/>
        </a:lnSpc>
        <a:spcBef>
          <a:spcPts val="350"/>
        </a:spcBef>
        <a:buFont typeface="Arial" panose="020B0604020202020204" pitchFamily="34" charset="0"/>
        <a:buChar char="•"/>
        <a:defRPr sz="1260" kern="1200">
          <a:solidFill>
            <a:schemeClr val="tx1"/>
          </a:solidFill>
          <a:latin typeface="+mn-lt"/>
          <a:ea typeface="+mn-ea"/>
          <a:cs typeface="+mn-cs"/>
        </a:defRPr>
      </a:lvl8pPr>
      <a:lvl9pPr marL="2720340" indent="-160020" algn="l" defTabSz="640080" rtl="0" eaLnBrk="1" latinLnBrk="0" hangingPunct="1">
        <a:lnSpc>
          <a:spcPct val="90000"/>
        </a:lnSpc>
        <a:spcBef>
          <a:spcPts val="350"/>
        </a:spcBef>
        <a:buFont typeface="Arial" panose="020B0604020202020204" pitchFamily="34" charset="0"/>
        <a:buChar char="•"/>
        <a:defRPr sz="1260" kern="1200">
          <a:solidFill>
            <a:schemeClr val="tx1"/>
          </a:solidFill>
          <a:latin typeface="+mn-lt"/>
          <a:ea typeface="+mn-ea"/>
          <a:cs typeface="+mn-cs"/>
        </a:defRPr>
      </a:lvl9pPr>
    </p:bodyStyle>
    <p:otherStyle>
      <a:defPPr>
        <a:defRPr lang="en-US"/>
      </a:defPPr>
      <a:lvl1pPr marL="0" algn="l" defTabSz="640080" rtl="0" eaLnBrk="1" latinLnBrk="0" hangingPunct="1">
        <a:defRPr sz="1260" kern="1200">
          <a:solidFill>
            <a:schemeClr val="tx1"/>
          </a:solidFill>
          <a:latin typeface="+mn-lt"/>
          <a:ea typeface="+mn-ea"/>
          <a:cs typeface="+mn-cs"/>
        </a:defRPr>
      </a:lvl1pPr>
      <a:lvl2pPr marL="320040" algn="l" defTabSz="640080" rtl="0" eaLnBrk="1" latinLnBrk="0" hangingPunct="1">
        <a:defRPr sz="1260" kern="1200">
          <a:solidFill>
            <a:schemeClr val="tx1"/>
          </a:solidFill>
          <a:latin typeface="+mn-lt"/>
          <a:ea typeface="+mn-ea"/>
          <a:cs typeface="+mn-cs"/>
        </a:defRPr>
      </a:lvl2pPr>
      <a:lvl3pPr marL="640080" algn="l" defTabSz="640080" rtl="0" eaLnBrk="1" latinLnBrk="0" hangingPunct="1">
        <a:defRPr sz="1260" kern="1200">
          <a:solidFill>
            <a:schemeClr val="tx1"/>
          </a:solidFill>
          <a:latin typeface="+mn-lt"/>
          <a:ea typeface="+mn-ea"/>
          <a:cs typeface="+mn-cs"/>
        </a:defRPr>
      </a:lvl3pPr>
      <a:lvl4pPr marL="960120" algn="l" defTabSz="640080" rtl="0" eaLnBrk="1" latinLnBrk="0" hangingPunct="1">
        <a:defRPr sz="1260" kern="1200">
          <a:solidFill>
            <a:schemeClr val="tx1"/>
          </a:solidFill>
          <a:latin typeface="+mn-lt"/>
          <a:ea typeface="+mn-ea"/>
          <a:cs typeface="+mn-cs"/>
        </a:defRPr>
      </a:lvl4pPr>
      <a:lvl5pPr marL="1280160" algn="l" defTabSz="640080" rtl="0" eaLnBrk="1" latinLnBrk="0" hangingPunct="1">
        <a:defRPr sz="1260" kern="1200">
          <a:solidFill>
            <a:schemeClr val="tx1"/>
          </a:solidFill>
          <a:latin typeface="+mn-lt"/>
          <a:ea typeface="+mn-ea"/>
          <a:cs typeface="+mn-cs"/>
        </a:defRPr>
      </a:lvl5pPr>
      <a:lvl6pPr marL="1600200" algn="l" defTabSz="640080" rtl="0" eaLnBrk="1" latinLnBrk="0" hangingPunct="1">
        <a:defRPr sz="1260" kern="1200">
          <a:solidFill>
            <a:schemeClr val="tx1"/>
          </a:solidFill>
          <a:latin typeface="+mn-lt"/>
          <a:ea typeface="+mn-ea"/>
          <a:cs typeface="+mn-cs"/>
        </a:defRPr>
      </a:lvl6pPr>
      <a:lvl7pPr marL="1920240" algn="l" defTabSz="640080" rtl="0" eaLnBrk="1" latinLnBrk="0" hangingPunct="1">
        <a:defRPr sz="1260" kern="1200">
          <a:solidFill>
            <a:schemeClr val="tx1"/>
          </a:solidFill>
          <a:latin typeface="+mn-lt"/>
          <a:ea typeface="+mn-ea"/>
          <a:cs typeface="+mn-cs"/>
        </a:defRPr>
      </a:lvl7pPr>
      <a:lvl8pPr marL="2240280" algn="l" defTabSz="640080" rtl="0" eaLnBrk="1" latinLnBrk="0" hangingPunct="1">
        <a:defRPr sz="1260" kern="1200">
          <a:solidFill>
            <a:schemeClr val="tx1"/>
          </a:solidFill>
          <a:latin typeface="+mn-lt"/>
          <a:ea typeface="+mn-ea"/>
          <a:cs typeface="+mn-cs"/>
        </a:defRPr>
      </a:lvl8pPr>
      <a:lvl9pPr marL="2560320" algn="l" defTabSz="640080" rtl="0" eaLnBrk="1" latinLnBrk="0" hangingPunct="1">
        <a:defRPr sz="12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chart" Target="../charts/chart1.xml"/><Relationship Id="rId7" Type="http://schemas.openxmlformats.org/officeDocument/2006/relationships/image" Target="../media/image5.jpeg"/><Relationship Id="rId12"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jpeg"/><Relationship Id="rId10" Type="http://schemas.openxmlformats.org/officeDocument/2006/relationships/image" Target="../media/image8.jpeg"/><Relationship Id="rId4" Type="http://schemas.openxmlformats.org/officeDocument/2006/relationships/image" Target="../media/image2.jpeg"/><Relationship Id="rId9" Type="http://schemas.openxmlformats.org/officeDocument/2006/relationships/image" Target="../media/image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C922E37-965D-4345-AD53-FE0087E3A8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02805" y="736715"/>
            <a:ext cx="2543272" cy="1446632"/>
          </a:xfrm>
          <a:prstGeom prst="rect">
            <a:avLst/>
          </a:prstGeom>
        </p:spPr>
      </p:pic>
      <p:sp>
        <p:nvSpPr>
          <p:cNvPr id="28" name="Rectangle 27">
            <a:extLst>
              <a:ext uri="{FF2B5EF4-FFF2-40B4-BE49-F238E27FC236}">
                <a16:creationId xmlns:a16="http://schemas.microsoft.com/office/drawing/2014/main" id="{AE876BF5-78C5-4A4D-8228-6E504AB2D44C}"/>
              </a:ext>
            </a:extLst>
          </p:cNvPr>
          <p:cNvSpPr/>
          <p:nvPr/>
        </p:nvSpPr>
        <p:spPr>
          <a:xfrm>
            <a:off x="15408" y="449537"/>
            <a:ext cx="307571" cy="261610"/>
          </a:xfrm>
          <a:prstGeom prst="rect">
            <a:avLst/>
          </a:prstGeom>
        </p:spPr>
        <p:txBody>
          <a:bodyPr wrap="square">
            <a:spAutoFit/>
          </a:bodyPr>
          <a:lstStyle/>
          <a:p>
            <a:r>
              <a:rPr lang="en-US" sz="1100" b="1" dirty="0">
                <a:latin typeface="Arial" panose="020B0604020202020204" pitchFamily="34" charset="0"/>
                <a:cs typeface="Arial" panose="020B0604020202020204" pitchFamily="34" charset="0"/>
              </a:rPr>
              <a:t>A</a:t>
            </a:r>
            <a:endParaRPr lang="en-US" sz="1100" b="1" dirty="0"/>
          </a:p>
        </p:txBody>
      </p:sp>
      <p:sp>
        <p:nvSpPr>
          <p:cNvPr id="29" name="Rectangle 28">
            <a:extLst>
              <a:ext uri="{FF2B5EF4-FFF2-40B4-BE49-F238E27FC236}">
                <a16:creationId xmlns:a16="http://schemas.microsoft.com/office/drawing/2014/main" id="{81C7C3B5-06B1-444A-8D2B-0925A0DD8866}"/>
              </a:ext>
            </a:extLst>
          </p:cNvPr>
          <p:cNvSpPr/>
          <p:nvPr/>
        </p:nvSpPr>
        <p:spPr>
          <a:xfrm>
            <a:off x="15408" y="2381791"/>
            <a:ext cx="307571" cy="261610"/>
          </a:xfrm>
          <a:prstGeom prst="rect">
            <a:avLst/>
          </a:prstGeom>
        </p:spPr>
        <p:txBody>
          <a:bodyPr wrap="square">
            <a:spAutoFit/>
          </a:bodyPr>
          <a:lstStyle/>
          <a:p>
            <a:r>
              <a:rPr lang="en-US" sz="1100" b="1" dirty="0">
                <a:latin typeface="Arial" panose="020B0604020202020204" pitchFamily="34" charset="0"/>
                <a:cs typeface="Arial" panose="020B0604020202020204" pitchFamily="34" charset="0"/>
              </a:rPr>
              <a:t>C</a:t>
            </a:r>
            <a:endParaRPr lang="en-US" sz="1100" b="1" dirty="0"/>
          </a:p>
        </p:txBody>
      </p:sp>
      <p:graphicFrame>
        <p:nvGraphicFramePr>
          <p:cNvPr id="13" name="Table 12">
            <a:extLst>
              <a:ext uri="{FF2B5EF4-FFF2-40B4-BE49-F238E27FC236}">
                <a16:creationId xmlns:a16="http://schemas.microsoft.com/office/drawing/2014/main" id="{11C164C2-463C-41A9-80A3-27BF9633843B}"/>
              </a:ext>
            </a:extLst>
          </p:cNvPr>
          <p:cNvGraphicFramePr>
            <a:graphicFrameLocks noGrp="1"/>
          </p:cNvGraphicFramePr>
          <p:nvPr>
            <p:extLst>
              <p:ext uri="{D42A27DB-BD31-4B8C-83A1-F6EECF244321}">
                <p14:modId xmlns:p14="http://schemas.microsoft.com/office/powerpoint/2010/main" val="1156492148"/>
              </p:ext>
            </p:extLst>
          </p:nvPr>
        </p:nvGraphicFramePr>
        <p:xfrm>
          <a:off x="294754" y="588787"/>
          <a:ext cx="3016005" cy="1783080"/>
        </p:xfrm>
        <a:graphic>
          <a:graphicData uri="http://schemas.openxmlformats.org/drawingml/2006/table">
            <a:tbl>
              <a:tblPr firstRow="1" bandRow="1">
                <a:tableStyleId>{F2DE63D5-997A-4646-A377-4702673A728D}</a:tableStyleId>
              </a:tblPr>
              <a:tblGrid>
                <a:gridCol w="543654">
                  <a:extLst>
                    <a:ext uri="{9D8B030D-6E8A-4147-A177-3AD203B41FA5}">
                      <a16:colId xmlns:a16="http://schemas.microsoft.com/office/drawing/2014/main" val="1482212032"/>
                    </a:ext>
                  </a:extLst>
                </a:gridCol>
                <a:gridCol w="1327150">
                  <a:extLst>
                    <a:ext uri="{9D8B030D-6E8A-4147-A177-3AD203B41FA5}">
                      <a16:colId xmlns:a16="http://schemas.microsoft.com/office/drawing/2014/main" val="2220349963"/>
                    </a:ext>
                  </a:extLst>
                </a:gridCol>
                <a:gridCol w="1145201">
                  <a:extLst>
                    <a:ext uri="{9D8B030D-6E8A-4147-A177-3AD203B41FA5}">
                      <a16:colId xmlns:a16="http://schemas.microsoft.com/office/drawing/2014/main" val="950949336"/>
                    </a:ext>
                  </a:extLst>
                </a:gridCol>
              </a:tblGrid>
              <a:tr h="187546">
                <a:tc>
                  <a:txBody>
                    <a:bodyPr/>
                    <a:lstStyle/>
                    <a:p>
                      <a:pPr algn="ctr"/>
                      <a:endParaRPr lang="en-US" sz="700" dirty="0">
                        <a:latin typeface="Arial" panose="020B0604020202020204" pitchFamily="34" charset="0"/>
                        <a:cs typeface="Arial" panose="020B0604020202020204" pitchFamily="34" charset="0"/>
                      </a:endParaRPr>
                    </a:p>
                  </a:txBody>
                  <a:tcPr/>
                </a:tc>
                <a:tc>
                  <a:txBody>
                    <a:bodyPr/>
                    <a:lstStyle/>
                    <a:p>
                      <a:pPr algn="ctr"/>
                      <a:r>
                        <a:rPr lang="en-US" sz="700" dirty="0">
                          <a:latin typeface="Arial" panose="020B0604020202020204" pitchFamily="34" charset="0"/>
                          <a:cs typeface="Arial" panose="020B0604020202020204" pitchFamily="34" charset="0"/>
                        </a:rPr>
                        <a:t>Number of Reads (paired)</a:t>
                      </a:r>
                    </a:p>
                  </a:txBody>
                  <a:tcPr/>
                </a:tc>
                <a:tc>
                  <a:txBody>
                    <a:bodyPr/>
                    <a:lstStyle/>
                    <a:p>
                      <a:pPr algn="ctr"/>
                      <a:r>
                        <a:rPr lang="en-US" sz="700" dirty="0">
                          <a:latin typeface="Arial" panose="020B0604020202020204" pitchFamily="34" charset="0"/>
                          <a:cs typeface="Arial" panose="020B0604020202020204" pitchFamily="34" charset="0"/>
                        </a:rPr>
                        <a:t>Overall alignment rate</a:t>
                      </a:r>
                    </a:p>
                  </a:txBody>
                  <a:tcPr/>
                </a:tc>
                <a:extLst>
                  <a:ext uri="{0D108BD9-81ED-4DB2-BD59-A6C34878D82A}">
                    <a16:rowId xmlns:a16="http://schemas.microsoft.com/office/drawing/2014/main" val="1046961891"/>
                  </a:ext>
                </a:extLst>
              </a:tr>
              <a:tr h="187546">
                <a:tc>
                  <a:txBody>
                    <a:bodyPr/>
                    <a:lstStyle/>
                    <a:p>
                      <a:pPr algn="ctr"/>
                      <a:r>
                        <a:rPr lang="en-US" sz="700" dirty="0">
                          <a:latin typeface="Arial" panose="020B0604020202020204" pitchFamily="34" charset="0"/>
                          <a:cs typeface="Arial" panose="020B0604020202020204" pitchFamily="34" charset="0"/>
                        </a:rPr>
                        <a:t>A-Rep1</a:t>
                      </a:r>
                    </a:p>
                  </a:txBody>
                  <a:tcPr/>
                </a:tc>
                <a:tc>
                  <a:txBody>
                    <a:bodyPr/>
                    <a:lstStyle/>
                    <a:p>
                      <a:pPr algn="ctr"/>
                      <a:r>
                        <a:rPr lang="en-US" sz="700" dirty="0">
                          <a:latin typeface="Arial" panose="020B0604020202020204" pitchFamily="34" charset="0"/>
                          <a:cs typeface="Arial" panose="020B0604020202020204" pitchFamily="34" charset="0"/>
                        </a:rPr>
                        <a:t>127294769</a:t>
                      </a:r>
                    </a:p>
                  </a:txBody>
                  <a:tcPr/>
                </a:tc>
                <a:tc>
                  <a:txBody>
                    <a:bodyPr/>
                    <a:lstStyle/>
                    <a:p>
                      <a:pPr algn="ctr"/>
                      <a:r>
                        <a:rPr lang="en-US" sz="700" dirty="0">
                          <a:latin typeface="Arial" panose="020B0604020202020204" pitchFamily="34" charset="0"/>
                          <a:cs typeface="Arial" panose="020B0604020202020204" pitchFamily="34" charset="0"/>
                        </a:rPr>
                        <a:t>98.13%</a:t>
                      </a:r>
                    </a:p>
                  </a:txBody>
                  <a:tcPr/>
                </a:tc>
                <a:extLst>
                  <a:ext uri="{0D108BD9-81ED-4DB2-BD59-A6C34878D82A}">
                    <a16:rowId xmlns:a16="http://schemas.microsoft.com/office/drawing/2014/main" val="607906823"/>
                  </a:ext>
                </a:extLst>
              </a:tr>
              <a:tr h="187546">
                <a:tc>
                  <a:txBody>
                    <a:bodyPr/>
                    <a:lstStyle/>
                    <a:p>
                      <a:pPr marL="0" marR="0" lvl="0" indent="0" algn="ctr" defTabSz="640080" rtl="0" eaLnBrk="1" fontAlgn="auto" latinLnBrk="0" hangingPunct="1">
                        <a:lnSpc>
                          <a:spcPct val="100000"/>
                        </a:lnSpc>
                        <a:spcBef>
                          <a:spcPts val="0"/>
                        </a:spcBef>
                        <a:spcAft>
                          <a:spcPts val="0"/>
                        </a:spcAft>
                        <a:buClrTx/>
                        <a:buSzTx/>
                        <a:buFontTx/>
                        <a:buNone/>
                        <a:tabLst/>
                        <a:defRPr/>
                      </a:pPr>
                      <a:r>
                        <a:rPr lang="en-US" sz="700" dirty="0">
                          <a:latin typeface="Arial" panose="020B0604020202020204" pitchFamily="34" charset="0"/>
                          <a:cs typeface="Arial" panose="020B0604020202020204" pitchFamily="34" charset="0"/>
                        </a:rPr>
                        <a:t>A-Rep2</a:t>
                      </a:r>
                    </a:p>
                  </a:txBody>
                  <a:tcPr/>
                </a:tc>
                <a:tc>
                  <a:txBody>
                    <a:bodyPr/>
                    <a:lstStyle/>
                    <a:p>
                      <a:pPr algn="ctr"/>
                      <a:r>
                        <a:rPr lang="en-US" sz="700" dirty="0">
                          <a:latin typeface="Arial" panose="020B0604020202020204" pitchFamily="34" charset="0"/>
                          <a:cs typeface="Arial" panose="020B0604020202020204" pitchFamily="34" charset="0"/>
                        </a:rPr>
                        <a:t>109777160</a:t>
                      </a:r>
                    </a:p>
                  </a:txBody>
                  <a:tcPr/>
                </a:tc>
                <a:tc>
                  <a:txBody>
                    <a:bodyPr/>
                    <a:lstStyle/>
                    <a:p>
                      <a:pPr algn="ctr"/>
                      <a:r>
                        <a:rPr lang="en-US" sz="700" dirty="0">
                          <a:latin typeface="Arial" panose="020B0604020202020204" pitchFamily="34" charset="0"/>
                          <a:cs typeface="Arial" panose="020B0604020202020204" pitchFamily="34" charset="0"/>
                        </a:rPr>
                        <a:t>98.30% </a:t>
                      </a:r>
                    </a:p>
                  </a:txBody>
                  <a:tcPr/>
                </a:tc>
                <a:extLst>
                  <a:ext uri="{0D108BD9-81ED-4DB2-BD59-A6C34878D82A}">
                    <a16:rowId xmlns:a16="http://schemas.microsoft.com/office/drawing/2014/main" val="957255253"/>
                  </a:ext>
                </a:extLst>
              </a:tr>
              <a:tr h="187546">
                <a:tc>
                  <a:txBody>
                    <a:bodyPr/>
                    <a:lstStyle/>
                    <a:p>
                      <a:pPr marL="0" marR="0" lvl="0" indent="0" algn="ctr" defTabSz="640080" rtl="0" eaLnBrk="1" fontAlgn="auto" latinLnBrk="0" hangingPunct="1">
                        <a:lnSpc>
                          <a:spcPct val="100000"/>
                        </a:lnSpc>
                        <a:spcBef>
                          <a:spcPts val="0"/>
                        </a:spcBef>
                        <a:spcAft>
                          <a:spcPts val="0"/>
                        </a:spcAft>
                        <a:buClrTx/>
                        <a:buSzTx/>
                        <a:buFontTx/>
                        <a:buNone/>
                        <a:tabLst/>
                        <a:defRPr/>
                      </a:pPr>
                      <a:r>
                        <a:rPr lang="en-US" sz="700" dirty="0">
                          <a:latin typeface="Arial" panose="020B0604020202020204" pitchFamily="34" charset="0"/>
                          <a:cs typeface="Arial" panose="020B0604020202020204" pitchFamily="34" charset="0"/>
                        </a:rPr>
                        <a:t>Q-Rep1</a:t>
                      </a:r>
                    </a:p>
                  </a:txBody>
                  <a:tcPr/>
                </a:tc>
                <a:tc>
                  <a:txBody>
                    <a:bodyPr/>
                    <a:lstStyle/>
                    <a:p>
                      <a:pPr algn="ctr"/>
                      <a:r>
                        <a:rPr lang="en-US" sz="700" dirty="0">
                          <a:latin typeface="Arial" panose="020B0604020202020204" pitchFamily="34" charset="0"/>
                          <a:cs typeface="Arial" panose="020B0604020202020204" pitchFamily="34" charset="0"/>
                        </a:rPr>
                        <a:t>105288634</a:t>
                      </a:r>
                    </a:p>
                  </a:txBody>
                  <a:tcPr/>
                </a:tc>
                <a:tc>
                  <a:txBody>
                    <a:bodyPr/>
                    <a:lstStyle/>
                    <a:p>
                      <a:pPr algn="ctr"/>
                      <a:r>
                        <a:rPr lang="en-US" sz="700" dirty="0">
                          <a:latin typeface="Arial" panose="020B0604020202020204" pitchFamily="34" charset="0"/>
                          <a:cs typeface="Arial" panose="020B0604020202020204" pitchFamily="34" charset="0"/>
                        </a:rPr>
                        <a:t>98.40% </a:t>
                      </a:r>
                    </a:p>
                  </a:txBody>
                  <a:tcPr/>
                </a:tc>
                <a:extLst>
                  <a:ext uri="{0D108BD9-81ED-4DB2-BD59-A6C34878D82A}">
                    <a16:rowId xmlns:a16="http://schemas.microsoft.com/office/drawing/2014/main" val="3575723828"/>
                  </a:ext>
                </a:extLst>
              </a:tr>
              <a:tr h="187546">
                <a:tc>
                  <a:txBody>
                    <a:bodyPr/>
                    <a:lstStyle/>
                    <a:p>
                      <a:pPr marL="0" marR="0" lvl="0" indent="0" algn="ctr" defTabSz="640080" rtl="0" eaLnBrk="1" fontAlgn="auto" latinLnBrk="0" hangingPunct="1">
                        <a:lnSpc>
                          <a:spcPct val="100000"/>
                        </a:lnSpc>
                        <a:spcBef>
                          <a:spcPts val="0"/>
                        </a:spcBef>
                        <a:spcAft>
                          <a:spcPts val="0"/>
                        </a:spcAft>
                        <a:buClrTx/>
                        <a:buSzTx/>
                        <a:buFontTx/>
                        <a:buNone/>
                        <a:tabLst/>
                        <a:defRPr/>
                      </a:pPr>
                      <a:r>
                        <a:rPr lang="en-US" sz="700" dirty="0">
                          <a:latin typeface="Arial" panose="020B0604020202020204" pitchFamily="34" charset="0"/>
                          <a:cs typeface="Arial" panose="020B0604020202020204" pitchFamily="34" charset="0"/>
                        </a:rPr>
                        <a:t>Q-Rep2</a:t>
                      </a:r>
                    </a:p>
                  </a:txBody>
                  <a:tcPr/>
                </a:tc>
                <a:tc>
                  <a:txBody>
                    <a:bodyPr/>
                    <a:lstStyle/>
                    <a:p>
                      <a:pPr algn="ctr"/>
                      <a:r>
                        <a:rPr lang="en-US" sz="700" dirty="0">
                          <a:latin typeface="Arial" panose="020B0604020202020204" pitchFamily="34" charset="0"/>
                          <a:cs typeface="Arial" panose="020B0604020202020204" pitchFamily="34" charset="0"/>
                        </a:rPr>
                        <a:t>125076450</a:t>
                      </a:r>
                    </a:p>
                  </a:txBody>
                  <a:tcPr/>
                </a:tc>
                <a:tc>
                  <a:txBody>
                    <a:bodyPr/>
                    <a:lstStyle/>
                    <a:p>
                      <a:pPr algn="ctr"/>
                      <a:r>
                        <a:rPr lang="en-US" sz="700" dirty="0">
                          <a:latin typeface="Arial" panose="020B0604020202020204" pitchFamily="34" charset="0"/>
                          <a:cs typeface="Arial" panose="020B0604020202020204" pitchFamily="34" charset="0"/>
                        </a:rPr>
                        <a:t>98.30% </a:t>
                      </a:r>
                    </a:p>
                  </a:txBody>
                  <a:tcPr/>
                </a:tc>
                <a:extLst>
                  <a:ext uri="{0D108BD9-81ED-4DB2-BD59-A6C34878D82A}">
                    <a16:rowId xmlns:a16="http://schemas.microsoft.com/office/drawing/2014/main" val="2146090063"/>
                  </a:ext>
                </a:extLst>
              </a:tr>
              <a:tr h="187546">
                <a:tc>
                  <a:txBody>
                    <a:bodyPr/>
                    <a:lstStyle/>
                    <a:p>
                      <a:pPr marL="0" marR="0" lvl="0" indent="0" algn="ctr" defTabSz="640080" rtl="0" eaLnBrk="1" fontAlgn="auto" latinLnBrk="0" hangingPunct="1">
                        <a:lnSpc>
                          <a:spcPct val="100000"/>
                        </a:lnSpc>
                        <a:spcBef>
                          <a:spcPts val="0"/>
                        </a:spcBef>
                        <a:spcAft>
                          <a:spcPts val="0"/>
                        </a:spcAft>
                        <a:buClrTx/>
                        <a:buSzTx/>
                        <a:buFontTx/>
                        <a:buNone/>
                        <a:tabLst/>
                        <a:defRPr/>
                      </a:pPr>
                      <a:r>
                        <a:rPr lang="en-US" sz="700" dirty="0">
                          <a:latin typeface="Arial" panose="020B0604020202020204" pitchFamily="34" charset="0"/>
                          <a:cs typeface="Arial" panose="020B0604020202020204" pitchFamily="34" charset="0"/>
                        </a:rPr>
                        <a:t>3h-Rep1</a:t>
                      </a:r>
                    </a:p>
                  </a:txBody>
                  <a:tcPr/>
                </a:tc>
                <a:tc>
                  <a:txBody>
                    <a:bodyPr/>
                    <a:lstStyle/>
                    <a:p>
                      <a:pPr algn="ctr"/>
                      <a:r>
                        <a:rPr lang="en-US" sz="700" dirty="0">
                          <a:latin typeface="Arial" panose="020B0604020202020204" pitchFamily="34" charset="0"/>
                          <a:cs typeface="Arial" panose="020B0604020202020204" pitchFamily="34" charset="0"/>
                        </a:rPr>
                        <a:t>120866458</a:t>
                      </a:r>
                    </a:p>
                  </a:txBody>
                  <a:tcPr/>
                </a:tc>
                <a:tc>
                  <a:txBody>
                    <a:bodyPr/>
                    <a:lstStyle/>
                    <a:p>
                      <a:pPr algn="ctr"/>
                      <a:r>
                        <a:rPr lang="en-US" sz="700" dirty="0">
                          <a:latin typeface="Arial" panose="020B0604020202020204" pitchFamily="34" charset="0"/>
                          <a:cs typeface="Arial" panose="020B0604020202020204" pitchFamily="34" charset="0"/>
                        </a:rPr>
                        <a:t>98.06% </a:t>
                      </a:r>
                    </a:p>
                  </a:txBody>
                  <a:tcPr/>
                </a:tc>
                <a:extLst>
                  <a:ext uri="{0D108BD9-81ED-4DB2-BD59-A6C34878D82A}">
                    <a16:rowId xmlns:a16="http://schemas.microsoft.com/office/drawing/2014/main" val="2129010390"/>
                  </a:ext>
                </a:extLst>
              </a:tr>
              <a:tr h="187546">
                <a:tc>
                  <a:txBody>
                    <a:bodyPr/>
                    <a:lstStyle/>
                    <a:p>
                      <a:pPr algn="ctr"/>
                      <a:r>
                        <a:rPr lang="en-US" sz="700" dirty="0">
                          <a:latin typeface="Arial" panose="020B0604020202020204" pitchFamily="34" charset="0"/>
                          <a:cs typeface="Arial" panose="020B0604020202020204" pitchFamily="34" charset="0"/>
                        </a:rPr>
                        <a:t>3h-Rep2</a:t>
                      </a:r>
                    </a:p>
                  </a:txBody>
                  <a:tcPr/>
                </a:tc>
                <a:tc>
                  <a:txBody>
                    <a:bodyPr/>
                    <a:lstStyle/>
                    <a:p>
                      <a:pPr algn="ctr"/>
                      <a:r>
                        <a:rPr lang="en-US" sz="700" dirty="0">
                          <a:latin typeface="Arial" panose="020B0604020202020204" pitchFamily="34" charset="0"/>
                          <a:cs typeface="Arial" panose="020B0604020202020204" pitchFamily="34" charset="0"/>
                        </a:rPr>
                        <a:t>106161388</a:t>
                      </a:r>
                    </a:p>
                  </a:txBody>
                  <a:tcPr/>
                </a:tc>
                <a:tc>
                  <a:txBody>
                    <a:bodyPr/>
                    <a:lstStyle/>
                    <a:p>
                      <a:pPr algn="ctr"/>
                      <a:r>
                        <a:rPr lang="en-US" sz="700" dirty="0">
                          <a:latin typeface="Arial" panose="020B0604020202020204" pitchFamily="34" charset="0"/>
                          <a:cs typeface="Arial" panose="020B0604020202020204" pitchFamily="34" charset="0"/>
                        </a:rPr>
                        <a:t>98.16% </a:t>
                      </a:r>
                    </a:p>
                  </a:txBody>
                  <a:tcPr/>
                </a:tc>
                <a:extLst>
                  <a:ext uri="{0D108BD9-81ED-4DB2-BD59-A6C34878D82A}">
                    <a16:rowId xmlns:a16="http://schemas.microsoft.com/office/drawing/2014/main" val="3983145309"/>
                  </a:ext>
                </a:extLst>
              </a:tr>
              <a:tr h="187546">
                <a:tc>
                  <a:txBody>
                    <a:bodyPr/>
                    <a:lstStyle/>
                    <a:p>
                      <a:pPr algn="ctr"/>
                      <a:r>
                        <a:rPr lang="en-US" sz="700" dirty="0">
                          <a:latin typeface="Arial" panose="020B0604020202020204" pitchFamily="34" charset="0"/>
                          <a:cs typeface="Arial" panose="020B0604020202020204" pitchFamily="34" charset="0"/>
                        </a:rPr>
                        <a:t>6h-Rep1</a:t>
                      </a:r>
                    </a:p>
                  </a:txBody>
                  <a:tcPr/>
                </a:tc>
                <a:tc>
                  <a:txBody>
                    <a:bodyPr/>
                    <a:lstStyle/>
                    <a:p>
                      <a:pPr algn="ctr"/>
                      <a:r>
                        <a:rPr lang="en-US" sz="700" dirty="0">
                          <a:latin typeface="Arial" panose="020B0604020202020204" pitchFamily="34" charset="0"/>
                          <a:cs typeface="Arial" panose="020B0604020202020204" pitchFamily="34" charset="0"/>
                        </a:rPr>
                        <a:t>127658588</a:t>
                      </a:r>
                    </a:p>
                  </a:txBody>
                  <a:tcPr/>
                </a:tc>
                <a:tc>
                  <a:txBody>
                    <a:bodyPr/>
                    <a:lstStyle/>
                    <a:p>
                      <a:pPr algn="ctr"/>
                      <a:r>
                        <a:rPr lang="en-US" sz="700" dirty="0">
                          <a:latin typeface="Arial" panose="020B0604020202020204" pitchFamily="34" charset="0"/>
                          <a:cs typeface="Arial" panose="020B0604020202020204" pitchFamily="34" charset="0"/>
                        </a:rPr>
                        <a:t>97.32% </a:t>
                      </a:r>
                    </a:p>
                  </a:txBody>
                  <a:tcPr/>
                </a:tc>
                <a:extLst>
                  <a:ext uri="{0D108BD9-81ED-4DB2-BD59-A6C34878D82A}">
                    <a16:rowId xmlns:a16="http://schemas.microsoft.com/office/drawing/2014/main" val="3852151598"/>
                  </a:ext>
                </a:extLst>
              </a:tr>
              <a:tr h="187546">
                <a:tc>
                  <a:txBody>
                    <a:bodyPr/>
                    <a:lstStyle/>
                    <a:p>
                      <a:pPr marL="0" marR="0" lvl="0" indent="0" algn="ctr" defTabSz="640080" rtl="0" eaLnBrk="1" fontAlgn="auto" latinLnBrk="0" hangingPunct="1">
                        <a:lnSpc>
                          <a:spcPct val="100000"/>
                        </a:lnSpc>
                        <a:spcBef>
                          <a:spcPts val="0"/>
                        </a:spcBef>
                        <a:spcAft>
                          <a:spcPts val="0"/>
                        </a:spcAft>
                        <a:buClrTx/>
                        <a:buSzTx/>
                        <a:buFontTx/>
                        <a:buNone/>
                        <a:tabLst/>
                        <a:defRPr/>
                      </a:pPr>
                      <a:r>
                        <a:rPr lang="en-US" sz="700" dirty="0">
                          <a:latin typeface="Arial" panose="020B0604020202020204" pitchFamily="34" charset="0"/>
                          <a:cs typeface="Arial" panose="020B0604020202020204" pitchFamily="34" charset="0"/>
                        </a:rPr>
                        <a:t>6h-Rep2</a:t>
                      </a:r>
                    </a:p>
                  </a:txBody>
                  <a:tcPr/>
                </a:tc>
                <a:tc>
                  <a:txBody>
                    <a:bodyPr/>
                    <a:lstStyle/>
                    <a:p>
                      <a:pPr algn="ctr"/>
                      <a:r>
                        <a:rPr lang="en-US" sz="700" dirty="0">
                          <a:latin typeface="Arial" panose="020B0604020202020204" pitchFamily="34" charset="0"/>
                          <a:cs typeface="Arial" panose="020B0604020202020204" pitchFamily="34" charset="0"/>
                        </a:rPr>
                        <a:t>112951921</a:t>
                      </a:r>
                    </a:p>
                  </a:txBody>
                  <a:tcPr/>
                </a:tc>
                <a:tc>
                  <a:txBody>
                    <a:bodyPr/>
                    <a:lstStyle/>
                    <a:p>
                      <a:pPr algn="ctr"/>
                      <a:r>
                        <a:rPr lang="en-US" sz="700" dirty="0">
                          <a:latin typeface="Arial" panose="020B0604020202020204" pitchFamily="34" charset="0"/>
                          <a:cs typeface="Arial" panose="020B0604020202020204" pitchFamily="34" charset="0"/>
                        </a:rPr>
                        <a:t>98.34% </a:t>
                      </a:r>
                    </a:p>
                  </a:txBody>
                  <a:tcPr/>
                </a:tc>
                <a:extLst>
                  <a:ext uri="{0D108BD9-81ED-4DB2-BD59-A6C34878D82A}">
                    <a16:rowId xmlns:a16="http://schemas.microsoft.com/office/drawing/2014/main" val="1197473344"/>
                  </a:ext>
                </a:extLst>
              </a:tr>
            </a:tbl>
          </a:graphicData>
        </a:graphic>
      </p:graphicFrame>
      <p:sp>
        <p:nvSpPr>
          <p:cNvPr id="30" name="Rectangle 29">
            <a:extLst>
              <a:ext uri="{FF2B5EF4-FFF2-40B4-BE49-F238E27FC236}">
                <a16:creationId xmlns:a16="http://schemas.microsoft.com/office/drawing/2014/main" id="{67F3150C-C18F-472E-AF88-6560CD61B275}"/>
              </a:ext>
            </a:extLst>
          </p:cNvPr>
          <p:cNvSpPr/>
          <p:nvPr/>
        </p:nvSpPr>
        <p:spPr>
          <a:xfrm>
            <a:off x="3485247" y="458861"/>
            <a:ext cx="307571" cy="261610"/>
          </a:xfrm>
          <a:prstGeom prst="rect">
            <a:avLst/>
          </a:prstGeom>
        </p:spPr>
        <p:txBody>
          <a:bodyPr wrap="square">
            <a:spAutoFit/>
          </a:bodyPr>
          <a:lstStyle/>
          <a:p>
            <a:r>
              <a:rPr lang="en-US" sz="1100" b="1" dirty="0">
                <a:latin typeface="Arial" panose="020B0604020202020204" pitchFamily="34" charset="0"/>
                <a:cs typeface="Arial" panose="020B0604020202020204" pitchFamily="34" charset="0"/>
              </a:rPr>
              <a:t>B</a:t>
            </a:r>
            <a:endParaRPr lang="en-US" sz="1100" b="1" dirty="0"/>
          </a:p>
        </p:txBody>
      </p:sp>
      <p:graphicFrame>
        <p:nvGraphicFramePr>
          <p:cNvPr id="36" name="Chart 35">
            <a:extLst>
              <a:ext uri="{FF2B5EF4-FFF2-40B4-BE49-F238E27FC236}">
                <a16:creationId xmlns:a16="http://schemas.microsoft.com/office/drawing/2014/main" id="{F6EF72E7-CCC3-4B73-BB7B-23582416B3F1}"/>
              </a:ext>
            </a:extLst>
          </p:cNvPr>
          <p:cNvGraphicFramePr>
            <a:graphicFrameLocks/>
          </p:cNvGraphicFramePr>
          <p:nvPr>
            <p:extLst>
              <p:ext uri="{D42A27DB-BD31-4B8C-83A1-F6EECF244321}">
                <p14:modId xmlns:p14="http://schemas.microsoft.com/office/powerpoint/2010/main" val="1139429252"/>
              </p:ext>
            </p:extLst>
          </p:nvPr>
        </p:nvGraphicFramePr>
        <p:xfrm>
          <a:off x="72670" y="2493285"/>
          <a:ext cx="1907643" cy="3855063"/>
        </p:xfrm>
        <a:graphic>
          <a:graphicData uri="http://schemas.openxmlformats.org/drawingml/2006/chart">
            <c:chart xmlns:c="http://schemas.openxmlformats.org/drawingml/2006/chart" xmlns:r="http://schemas.openxmlformats.org/officeDocument/2006/relationships" r:id="rId3"/>
          </a:graphicData>
        </a:graphic>
      </p:graphicFrame>
      <p:pic>
        <p:nvPicPr>
          <p:cNvPr id="17" name="Picture 16">
            <a:extLst>
              <a:ext uri="{FF2B5EF4-FFF2-40B4-BE49-F238E27FC236}">
                <a16:creationId xmlns:a16="http://schemas.microsoft.com/office/drawing/2014/main" id="{C5E251C6-C25D-41FF-A47B-BEF3FE7C73A4}"/>
              </a:ext>
            </a:extLst>
          </p:cNvPr>
          <p:cNvPicPr>
            <a:picLocks noChangeAspect="1"/>
          </p:cNvPicPr>
          <p:nvPr/>
        </p:nvPicPr>
        <p:blipFill rotWithShape="1">
          <a:blip r:embed="rId4">
            <a:extLst>
              <a:ext uri="{28A0092B-C50C-407E-A947-70E740481C1C}">
                <a14:useLocalDpi xmlns:a14="http://schemas.microsoft.com/office/drawing/2010/main" val="0"/>
              </a:ext>
            </a:extLst>
          </a:blip>
          <a:srcRect l="975"/>
          <a:stretch/>
        </p:blipFill>
        <p:spPr>
          <a:xfrm>
            <a:off x="144405" y="6209546"/>
            <a:ext cx="1806529" cy="1464103"/>
          </a:xfrm>
          <a:prstGeom prst="rect">
            <a:avLst/>
          </a:prstGeom>
        </p:spPr>
      </p:pic>
      <p:pic>
        <p:nvPicPr>
          <p:cNvPr id="18" name="Picture 17">
            <a:extLst>
              <a:ext uri="{FF2B5EF4-FFF2-40B4-BE49-F238E27FC236}">
                <a16:creationId xmlns:a16="http://schemas.microsoft.com/office/drawing/2014/main" id="{EB975DBB-8688-4FE7-8AD5-886E9B341EA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22221" y="6186327"/>
            <a:ext cx="2018868" cy="1526240"/>
          </a:xfrm>
          <a:prstGeom prst="rect">
            <a:avLst/>
          </a:prstGeom>
        </p:spPr>
      </p:pic>
      <p:pic>
        <p:nvPicPr>
          <p:cNvPr id="19" name="Picture 18">
            <a:extLst>
              <a:ext uri="{FF2B5EF4-FFF2-40B4-BE49-F238E27FC236}">
                <a16:creationId xmlns:a16="http://schemas.microsoft.com/office/drawing/2014/main" id="{7B21979A-B074-4BDB-8974-79FA729652B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82756" y="6186327"/>
            <a:ext cx="1907643" cy="1510543"/>
          </a:xfrm>
          <a:prstGeom prst="rect">
            <a:avLst/>
          </a:prstGeom>
        </p:spPr>
      </p:pic>
      <p:sp>
        <p:nvSpPr>
          <p:cNvPr id="21" name="Rectangle 20">
            <a:extLst>
              <a:ext uri="{FF2B5EF4-FFF2-40B4-BE49-F238E27FC236}">
                <a16:creationId xmlns:a16="http://schemas.microsoft.com/office/drawing/2014/main" id="{73DEFC40-EC59-4D6A-A568-EC5297EE2A40}"/>
              </a:ext>
            </a:extLst>
          </p:cNvPr>
          <p:cNvSpPr/>
          <p:nvPr/>
        </p:nvSpPr>
        <p:spPr>
          <a:xfrm>
            <a:off x="12582" y="5802732"/>
            <a:ext cx="547369" cy="261610"/>
          </a:xfrm>
          <a:prstGeom prst="rect">
            <a:avLst/>
          </a:prstGeom>
        </p:spPr>
        <p:txBody>
          <a:bodyPr wrap="square">
            <a:spAutoFit/>
          </a:bodyPr>
          <a:lstStyle/>
          <a:p>
            <a:r>
              <a:rPr lang="en-US" sz="1100" b="1" dirty="0">
                <a:latin typeface="Arial" panose="020B0604020202020204" pitchFamily="34" charset="0"/>
                <a:cs typeface="Arial" panose="020B0604020202020204" pitchFamily="34" charset="0"/>
              </a:rPr>
              <a:t>Fa</a:t>
            </a:r>
            <a:endParaRPr lang="en-US" sz="1100" b="1" dirty="0"/>
          </a:p>
        </p:txBody>
      </p:sp>
      <p:sp>
        <p:nvSpPr>
          <p:cNvPr id="22" name="Rectangle 21">
            <a:extLst>
              <a:ext uri="{FF2B5EF4-FFF2-40B4-BE49-F238E27FC236}">
                <a16:creationId xmlns:a16="http://schemas.microsoft.com/office/drawing/2014/main" id="{EB395E31-BEFB-489F-9D69-B14AEF12AACB}"/>
              </a:ext>
            </a:extLst>
          </p:cNvPr>
          <p:cNvSpPr/>
          <p:nvPr/>
        </p:nvSpPr>
        <p:spPr>
          <a:xfrm>
            <a:off x="2082756" y="5802732"/>
            <a:ext cx="547369" cy="261610"/>
          </a:xfrm>
          <a:prstGeom prst="rect">
            <a:avLst/>
          </a:prstGeom>
        </p:spPr>
        <p:txBody>
          <a:bodyPr wrap="square">
            <a:spAutoFit/>
          </a:bodyPr>
          <a:lstStyle/>
          <a:p>
            <a:r>
              <a:rPr lang="en-US" sz="1100" b="1" dirty="0">
                <a:latin typeface="Arial" panose="020B0604020202020204" pitchFamily="34" charset="0"/>
                <a:cs typeface="Arial" panose="020B0604020202020204" pitchFamily="34" charset="0"/>
              </a:rPr>
              <a:t>Fb</a:t>
            </a:r>
            <a:endParaRPr lang="en-US" sz="1100" b="1" dirty="0"/>
          </a:p>
        </p:txBody>
      </p:sp>
      <p:sp>
        <p:nvSpPr>
          <p:cNvPr id="23" name="Rectangle 22">
            <a:extLst>
              <a:ext uri="{FF2B5EF4-FFF2-40B4-BE49-F238E27FC236}">
                <a16:creationId xmlns:a16="http://schemas.microsoft.com/office/drawing/2014/main" id="{631C82F6-A2FC-42AA-AC00-F894A161908A}"/>
              </a:ext>
            </a:extLst>
          </p:cNvPr>
          <p:cNvSpPr/>
          <p:nvPr/>
        </p:nvSpPr>
        <p:spPr>
          <a:xfrm>
            <a:off x="3779270" y="5802732"/>
            <a:ext cx="547369" cy="261610"/>
          </a:xfrm>
          <a:prstGeom prst="rect">
            <a:avLst/>
          </a:prstGeom>
        </p:spPr>
        <p:txBody>
          <a:bodyPr wrap="square">
            <a:spAutoFit/>
          </a:bodyPr>
          <a:lstStyle/>
          <a:p>
            <a:r>
              <a:rPr lang="en-US" sz="1100" b="1" dirty="0">
                <a:latin typeface="Arial" panose="020B0604020202020204" pitchFamily="34" charset="0"/>
                <a:cs typeface="Arial" panose="020B0604020202020204" pitchFamily="34" charset="0"/>
              </a:rPr>
              <a:t>Fc</a:t>
            </a:r>
            <a:endParaRPr lang="en-US" sz="1100" b="1" dirty="0"/>
          </a:p>
        </p:txBody>
      </p:sp>
      <p:sp>
        <p:nvSpPr>
          <p:cNvPr id="35" name="Rectangle 34">
            <a:extLst>
              <a:ext uri="{FF2B5EF4-FFF2-40B4-BE49-F238E27FC236}">
                <a16:creationId xmlns:a16="http://schemas.microsoft.com/office/drawing/2014/main" id="{1193B209-4F17-49DD-926C-0484C1FA65BA}"/>
              </a:ext>
            </a:extLst>
          </p:cNvPr>
          <p:cNvSpPr/>
          <p:nvPr/>
        </p:nvSpPr>
        <p:spPr>
          <a:xfrm>
            <a:off x="2785125" y="2461282"/>
            <a:ext cx="547369" cy="261610"/>
          </a:xfrm>
          <a:prstGeom prst="rect">
            <a:avLst/>
          </a:prstGeom>
        </p:spPr>
        <p:txBody>
          <a:bodyPr wrap="square">
            <a:spAutoFit/>
          </a:bodyPr>
          <a:lstStyle/>
          <a:p>
            <a:r>
              <a:rPr lang="en-US" sz="1100" b="1" dirty="0" err="1">
                <a:latin typeface="Arial" panose="020B0604020202020204" pitchFamily="34" charset="0"/>
                <a:cs typeface="Arial" panose="020B0604020202020204" pitchFamily="34" charset="0"/>
              </a:rPr>
              <a:t>Ea</a:t>
            </a:r>
            <a:endParaRPr lang="en-US" sz="1100" b="1" dirty="0"/>
          </a:p>
        </p:txBody>
      </p:sp>
      <p:sp>
        <p:nvSpPr>
          <p:cNvPr id="37" name="TextBox 36">
            <a:extLst>
              <a:ext uri="{FF2B5EF4-FFF2-40B4-BE49-F238E27FC236}">
                <a16:creationId xmlns:a16="http://schemas.microsoft.com/office/drawing/2014/main" id="{181A1FFB-43DA-4510-A6C0-587E5DB275C4}"/>
              </a:ext>
            </a:extLst>
          </p:cNvPr>
          <p:cNvSpPr txBox="1"/>
          <p:nvPr/>
        </p:nvSpPr>
        <p:spPr>
          <a:xfrm>
            <a:off x="774998" y="5941786"/>
            <a:ext cx="545342" cy="246221"/>
          </a:xfrm>
          <a:prstGeom prst="rect">
            <a:avLst/>
          </a:prstGeom>
          <a:noFill/>
        </p:spPr>
        <p:txBody>
          <a:bodyPr wrap="none" rtlCol="0">
            <a:spAutoFit/>
          </a:bodyPr>
          <a:lstStyle/>
          <a:p>
            <a:r>
              <a:rPr lang="en-US" sz="1000" dirty="0">
                <a:latin typeface="Arial" panose="020B0604020202020204" pitchFamily="34" charset="0"/>
                <a:cs typeface="Arial" panose="020B0604020202020204" pitchFamily="34" charset="0"/>
              </a:rPr>
              <a:t>A to Q</a:t>
            </a:r>
          </a:p>
        </p:txBody>
      </p:sp>
      <p:sp>
        <p:nvSpPr>
          <p:cNvPr id="38" name="TextBox 37">
            <a:extLst>
              <a:ext uri="{FF2B5EF4-FFF2-40B4-BE49-F238E27FC236}">
                <a16:creationId xmlns:a16="http://schemas.microsoft.com/office/drawing/2014/main" id="{EC837037-E602-4B57-9F0C-B100CDD9394F}"/>
              </a:ext>
            </a:extLst>
          </p:cNvPr>
          <p:cNvSpPr txBox="1"/>
          <p:nvPr/>
        </p:nvSpPr>
        <p:spPr>
          <a:xfrm>
            <a:off x="2540932" y="5941786"/>
            <a:ext cx="601447" cy="246221"/>
          </a:xfrm>
          <a:prstGeom prst="rect">
            <a:avLst/>
          </a:prstGeom>
          <a:noFill/>
        </p:spPr>
        <p:txBody>
          <a:bodyPr wrap="none" rtlCol="0">
            <a:spAutoFit/>
          </a:bodyPr>
          <a:lstStyle/>
          <a:p>
            <a:r>
              <a:rPr lang="en-US" sz="1000" dirty="0">
                <a:latin typeface="Arial" panose="020B0604020202020204" pitchFamily="34" charset="0"/>
                <a:cs typeface="Arial" panose="020B0604020202020204" pitchFamily="34" charset="0"/>
              </a:rPr>
              <a:t>Q to 3h</a:t>
            </a:r>
          </a:p>
        </p:txBody>
      </p:sp>
      <p:sp>
        <p:nvSpPr>
          <p:cNvPr id="39" name="TextBox 38">
            <a:extLst>
              <a:ext uri="{FF2B5EF4-FFF2-40B4-BE49-F238E27FC236}">
                <a16:creationId xmlns:a16="http://schemas.microsoft.com/office/drawing/2014/main" id="{5D0B0A72-7D68-407E-9D77-AFD81AB49F06}"/>
              </a:ext>
            </a:extLst>
          </p:cNvPr>
          <p:cNvSpPr txBox="1"/>
          <p:nvPr/>
        </p:nvSpPr>
        <p:spPr>
          <a:xfrm>
            <a:off x="4659499" y="5941786"/>
            <a:ext cx="601447" cy="246221"/>
          </a:xfrm>
          <a:prstGeom prst="rect">
            <a:avLst/>
          </a:prstGeom>
          <a:noFill/>
        </p:spPr>
        <p:txBody>
          <a:bodyPr wrap="none" rtlCol="0">
            <a:spAutoFit/>
          </a:bodyPr>
          <a:lstStyle/>
          <a:p>
            <a:r>
              <a:rPr lang="en-US" sz="1000" dirty="0">
                <a:latin typeface="Arial" panose="020B0604020202020204" pitchFamily="34" charset="0"/>
                <a:cs typeface="Arial" panose="020B0604020202020204" pitchFamily="34" charset="0"/>
              </a:rPr>
              <a:t>Q to 6h</a:t>
            </a:r>
          </a:p>
        </p:txBody>
      </p:sp>
      <p:sp>
        <p:nvSpPr>
          <p:cNvPr id="40" name="Rectangle 39">
            <a:extLst>
              <a:ext uri="{FF2B5EF4-FFF2-40B4-BE49-F238E27FC236}">
                <a16:creationId xmlns:a16="http://schemas.microsoft.com/office/drawing/2014/main" id="{FDFD8B05-44DB-413D-97D3-85C0F65CC76E}"/>
              </a:ext>
            </a:extLst>
          </p:cNvPr>
          <p:cNvSpPr/>
          <p:nvPr/>
        </p:nvSpPr>
        <p:spPr>
          <a:xfrm>
            <a:off x="4429054" y="2461282"/>
            <a:ext cx="547369" cy="261610"/>
          </a:xfrm>
          <a:prstGeom prst="rect">
            <a:avLst/>
          </a:prstGeom>
        </p:spPr>
        <p:txBody>
          <a:bodyPr wrap="square">
            <a:spAutoFit/>
          </a:bodyPr>
          <a:lstStyle/>
          <a:p>
            <a:r>
              <a:rPr lang="en-US" sz="1100" b="1" dirty="0">
                <a:latin typeface="Arial" panose="020B0604020202020204" pitchFamily="34" charset="0"/>
                <a:cs typeface="Arial" panose="020B0604020202020204" pitchFamily="34" charset="0"/>
              </a:rPr>
              <a:t>Eb</a:t>
            </a:r>
            <a:endParaRPr lang="en-US" sz="1100" b="1" dirty="0"/>
          </a:p>
        </p:txBody>
      </p:sp>
      <p:sp>
        <p:nvSpPr>
          <p:cNvPr id="41" name="Rectangle 40">
            <a:extLst>
              <a:ext uri="{FF2B5EF4-FFF2-40B4-BE49-F238E27FC236}">
                <a16:creationId xmlns:a16="http://schemas.microsoft.com/office/drawing/2014/main" id="{F93A8B63-13F9-463E-A408-5147C143ABDD}"/>
              </a:ext>
            </a:extLst>
          </p:cNvPr>
          <p:cNvSpPr/>
          <p:nvPr/>
        </p:nvSpPr>
        <p:spPr>
          <a:xfrm>
            <a:off x="2783277" y="4115901"/>
            <a:ext cx="547369" cy="261610"/>
          </a:xfrm>
          <a:prstGeom prst="rect">
            <a:avLst/>
          </a:prstGeom>
        </p:spPr>
        <p:txBody>
          <a:bodyPr wrap="square">
            <a:spAutoFit/>
          </a:bodyPr>
          <a:lstStyle/>
          <a:p>
            <a:r>
              <a:rPr lang="en-US" sz="1100" b="1" dirty="0" err="1">
                <a:latin typeface="Arial" panose="020B0604020202020204" pitchFamily="34" charset="0"/>
                <a:cs typeface="Arial" panose="020B0604020202020204" pitchFamily="34" charset="0"/>
              </a:rPr>
              <a:t>Ec</a:t>
            </a:r>
            <a:endParaRPr lang="en-US" sz="1100" b="1" dirty="0"/>
          </a:p>
        </p:txBody>
      </p:sp>
      <p:sp>
        <p:nvSpPr>
          <p:cNvPr id="42" name="Rectangle 41">
            <a:extLst>
              <a:ext uri="{FF2B5EF4-FFF2-40B4-BE49-F238E27FC236}">
                <a16:creationId xmlns:a16="http://schemas.microsoft.com/office/drawing/2014/main" id="{D75AB867-519E-4468-8751-C8BAAD9C23A5}"/>
              </a:ext>
            </a:extLst>
          </p:cNvPr>
          <p:cNvSpPr/>
          <p:nvPr/>
        </p:nvSpPr>
        <p:spPr>
          <a:xfrm>
            <a:off x="4456731" y="4141463"/>
            <a:ext cx="547369" cy="261610"/>
          </a:xfrm>
          <a:prstGeom prst="rect">
            <a:avLst/>
          </a:prstGeom>
        </p:spPr>
        <p:txBody>
          <a:bodyPr wrap="square">
            <a:spAutoFit/>
          </a:bodyPr>
          <a:lstStyle/>
          <a:p>
            <a:r>
              <a:rPr lang="en-US" sz="1100" b="1" dirty="0">
                <a:latin typeface="Arial" panose="020B0604020202020204" pitchFamily="34" charset="0"/>
                <a:cs typeface="Arial" panose="020B0604020202020204" pitchFamily="34" charset="0"/>
              </a:rPr>
              <a:t>Ed</a:t>
            </a:r>
            <a:endParaRPr lang="en-US" sz="1100" b="1" dirty="0"/>
          </a:p>
        </p:txBody>
      </p:sp>
      <p:sp>
        <p:nvSpPr>
          <p:cNvPr id="49" name="Rectangle 48">
            <a:extLst>
              <a:ext uri="{FF2B5EF4-FFF2-40B4-BE49-F238E27FC236}">
                <a16:creationId xmlns:a16="http://schemas.microsoft.com/office/drawing/2014/main" id="{AE44691D-4346-4877-A521-0B83C8FAD87E}"/>
              </a:ext>
            </a:extLst>
          </p:cNvPr>
          <p:cNvSpPr/>
          <p:nvPr/>
        </p:nvSpPr>
        <p:spPr>
          <a:xfrm>
            <a:off x="1480691" y="2381791"/>
            <a:ext cx="287258" cy="261610"/>
          </a:xfrm>
          <a:prstGeom prst="rect">
            <a:avLst/>
          </a:prstGeom>
        </p:spPr>
        <p:txBody>
          <a:bodyPr wrap="none">
            <a:spAutoFit/>
          </a:bodyPr>
          <a:lstStyle/>
          <a:p>
            <a:r>
              <a:rPr lang="en-US" sz="1100" b="1" dirty="0">
                <a:latin typeface="Arial"/>
                <a:cs typeface="Arial"/>
              </a:rPr>
              <a:t>D</a:t>
            </a:r>
            <a:endParaRPr lang="en-US" sz="1100" b="1" dirty="0"/>
          </a:p>
        </p:txBody>
      </p:sp>
      <p:grpSp>
        <p:nvGrpSpPr>
          <p:cNvPr id="3" name="Group 2">
            <a:extLst>
              <a:ext uri="{FF2B5EF4-FFF2-40B4-BE49-F238E27FC236}">
                <a16:creationId xmlns:a16="http://schemas.microsoft.com/office/drawing/2014/main" id="{D6CC5BF5-043E-4971-8560-B9B32B42FCCA}"/>
              </a:ext>
            </a:extLst>
          </p:cNvPr>
          <p:cNvGrpSpPr/>
          <p:nvPr/>
        </p:nvGrpSpPr>
        <p:grpSpPr>
          <a:xfrm>
            <a:off x="1654530" y="2517071"/>
            <a:ext cx="1196161" cy="2864230"/>
            <a:chOff x="1708647" y="2187120"/>
            <a:chExt cx="1196161" cy="2864230"/>
          </a:xfrm>
        </p:grpSpPr>
        <p:pic>
          <p:nvPicPr>
            <p:cNvPr id="43" name="Picture 42">
              <a:extLst>
                <a:ext uri="{FF2B5EF4-FFF2-40B4-BE49-F238E27FC236}">
                  <a16:creationId xmlns:a16="http://schemas.microsoft.com/office/drawing/2014/main" id="{BC37E19D-1980-4EA3-8B18-F26767EF8112}"/>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26746" t="26559" r="6939" b="2581"/>
            <a:stretch/>
          </p:blipFill>
          <p:spPr>
            <a:xfrm>
              <a:off x="1851879" y="2514708"/>
              <a:ext cx="857147" cy="2289747"/>
            </a:xfrm>
            <a:prstGeom prst="rect">
              <a:avLst/>
            </a:prstGeom>
          </p:spPr>
        </p:pic>
        <p:grpSp>
          <p:nvGrpSpPr>
            <p:cNvPr id="44" name="Group 43">
              <a:extLst>
                <a:ext uri="{FF2B5EF4-FFF2-40B4-BE49-F238E27FC236}">
                  <a16:creationId xmlns:a16="http://schemas.microsoft.com/office/drawing/2014/main" id="{F543372C-FE9E-428E-86E9-5BF3DBFBEB5C}"/>
                </a:ext>
              </a:extLst>
            </p:cNvPr>
            <p:cNvGrpSpPr/>
            <p:nvPr/>
          </p:nvGrpSpPr>
          <p:grpSpPr>
            <a:xfrm>
              <a:off x="1835774" y="2367444"/>
              <a:ext cx="932826" cy="215444"/>
              <a:chOff x="3807503" y="2459603"/>
              <a:chExt cx="876655" cy="215444"/>
            </a:xfrm>
          </p:grpSpPr>
          <p:sp>
            <p:nvSpPr>
              <p:cNvPr id="45" name="Rectangle 44">
                <a:extLst>
                  <a:ext uri="{FF2B5EF4-FFF2-40B4-BE49-F238E27FC236}">
                    <a16:creationId xmlns:a16="http://schemas.microsoft.com/office/drawing/2014/main" id="{3BC257C4-1173-475A-A8FC-086E7C4C6A0B}"/>
                  </a:ext>
                </a:extLst>
              </p:cNvPr>
              <p:cNvSpPr/>
              <p:nvPr/>
            </p:nvSpPr>
            <p:spPr>
              <a:xfrm>
                <a:off x="3807503" y="2459603"/>
                <a:ext cx="253596" cy="215444"/>
              </a:xfrm>
              <a:prstGeom prst="rect">
                <a:avLst/>
              </a:prstGeom>
            </p:spPr>
            <p:txBody>
              <a:bodyPr wrap="none">
                <a:spAutoFit/>
              </a:bodyPr>
              <a:lstStyle/>
              <a:p>
                <a:r>
                  <a:rPr lang="en-US" sz="800" dirty="0">
                    <a:latin typeface="Arial" panose="020B0604020202020204" pitchFamily="34" charset="0"/>
                    <a:cs typeface="Arial" panose="020B0604020202020204" pitchFamily="34" charset="0"/>
                  </a:rPr>
                  <a:t>A</a:t>
                </a:r>
              </a:p>
            </p:txBody>
          </p:sp>
          <p:sp>
            <p:nvSpPr>
              <p:cNvPr id="46" name="Rectangle 45">
                <a:extLst>
                  <a:ext uri="{FF2B5EF4-FFF2-40B4-BE49-F238E27FC236}">
                    <a16:creationId xmlns:a16="http://schemas.microsoft.com/office/drawing/2014/main" id="{5D25F01B-1587-4C31-8869-189541B813FF}"/>
                  </a:ext>
                </a:extLst>
              </p:cNvPr>
              <p:cNvSpPr/>
              <p:nvPr/>
            </p:nvSpPr>
            <p:spPr>
              <a:xfrm>
                <a:off x="4003075" y="2459603"/>
                <a:ext cx="264816" cy="215444"/>
              </a:xfrm>
              <a:prstGeom prst="rect">
                <a:avLst/>
              </a:prstGeom>
            </p:spPr>
            <p:txBody>
              <a:bodyPr wrap="none">
                <a:spAutoFit/>
              </a:bodyPr>
              <a:lstStyle/>
              <a:p>
                <a:r>
                  <a:rPr lang="en-US" sz="800" dirty="0">
                    <a:latin typeface="Arial" panose="020B0604020202020204" pitchFamily="34" charset="0"/>
                    <a:cs typeface="Arial" panose="020B0604020202020204" pitchFamily="34" charset="0"/>
                  </a:rPr>
                  <a:t>Q</a:t>
                </a:r>
              </a:p>
            </p:txBody>
          </p:sp>
          <p:sp>
            <p:nvSpPr>
              <p:cNvPr id="47" name="Rectangle 46">
                <a:extLst>
                  <a:ext uri="{FF2B5EF4-FFF2-40B4-BE49-F238E27FC236}">
                    <a16:creationId xmlns:a16="http://schemas.microsoft.com/office/drawing/2014/main" id="{A9C4E9F3-9DCB-48DC-AA48-7A0EF343E3E4}"/>
                  </a:ext>
                </a:extLst>
              </p:cNvPr>
              <p:cNvSpPr/>
              <p:nvPr/>
            </p:nvSpPr>
            <p:spPr>
              <a:xfrm>
                <a:off x="4186622" y="2459603"/>
                <a:ext cx="300082" cy="215444"/>
              </a:xfrm>
              <a:prstGeom prst="rect">
                <a:avLst/>
              </a:prstGeom>
            </p:spPr>
            <p:txBody>
              <a:bodyPr wrap="none">
                <a:spAutoFit/>
              </a:bodyPr>
              <a:lstStyle/>
              <a:p>
                <a:r>
                  <a:rPr lang="en-US" sz="800" dirty="0">
                    <a:latin typeface="Arial" panose="020B0604020202020204" pitchFamily="34" charset="0"/>
                    <a:cs typeface="Arial" panose="020B0604020202020204" pitchFamily="34" charset="0"/>
                  </a:rPr>
                  <a:t>3h</a:t>
                </a:r>
              </a:p>
            </p:txBody>
          </p:sp>
          <p:sp>
            <p:nvSpPr>
              <p:cNvPr id="48" name="Rectangle 47">
                <a:extLst>
                  <a:ext uri="{FF2B5EF4-FFF2-40B4-BE49-F238E27FC236}">
                    <a16:creationId xmlns:a16="http://schemas.microsoft.com/office/drawing/2014/main" id="{8236469C-9A67-4472-8333-339D2A284C03}"/>
                  </a:ext>
                </a:extLst>
              </p:cNvPr>
              <p:cNvSpPr/>
              <p:nvPr/>
            </p:nvSpPr>
            <p:spPr>
              <a:xfrm>
                <a:off x="4384076" y="2459603"/>
                <a:ext cx="300082" cy="215444"/>
              </a:xfrm>
              <a:prstGeom prst="rect">
                <a:avLst/>
              </a:prstGeom>
            </p:spPr>
            <p:txBody>
              <a:bodyPr wrap="none">
                <a:spAutoFit/>
              </a:bodyPr>
              <a:lstStyle/>
              <a:p>
                <a:r>
                  <a:rPr lang="en-US" sz="800" dirty="0">
                    <a:latin typeface="Arial" panose="020B0604020202020204" pitchFamily="34" charset="0"/>
                    <a:cs typeface="Arial" panose="020B0604020202020204" pitchFamily="34" charset="0"/>
                  </a:rPr>
                  <a:t>6h</a:t>
                </a:r>
              </a:p>
            </p:txBody>
          </p:sp>
        </p:grpSp>
        <p:sp>
          <p:nvSpPr>
            <p:cNvPr id="50" name="Rectangle 49">
              <a:extLst>
                <a:ext uri="{FF2B5EF4-FFF2-40B4-BE49-F238E27FC236}">
                  <a16:creationId xmlns:a16="http://schemas.microsoft.com/office/drawing/2014/main" id="{AB8D0C06-98DF-41A8-B780-DBB0E73C6F5A}"/>
                </a:ext>
              </a:extLst>
            </p:cNvPr>
            <p:cNvSpPr/>
            <p:nvPr/>
          </p:nvSpPr>
          <p:spPr>
            <a:xfrm>
              <a:off x="1708647" y="2187120"/>
              <a:ext cx="1196161" cy="215444"/>
            </a:xfrm>
            <a:prstGeom prst="rect">
              <a:avLst/>
            </a:prstGeom>
          </p:spPr>
          <p:txBody>
            <a:bodyPr wrap="none">
              <a:spAutoFit/>
            </a:bodyPr>
            <a:lstStyle/>
            <a:p>
              <a:r>
                <a:rPr lang="en-US" sz="800" dirty="0">
                  <a:latin typeface="Arial" panose="020B0604020202020204" pitchFamily="34" charset="0"/>
                  <a:cs typeface="Arial" panose="020B0604020202020204" pitchFamily="34" charset="0"/>
                </a:rPr>
                <a:t>17640 genes in WI-38</a:t>
              </a:r>
            </a:p>
          </p:txBody>
        </p:sp>
        <p:pic>
          <p:nvPicPr>
            <p:cNvPr id="51" name="Picture 50">
              <a:extLst>
                <a:ext uri="{FF2B5EF4-FFF2-40B4-BE49-F238E27FC236}">
                  <a16:creationId xmlns:a16="http://schemas.microsoft.com/office/drawing/2014/main" id="{7BE1FBEE-B2BC-4B0F-A9F1-2B1B1B27FBC5}"/>
                </a:ext>
              </a:extLst>
            </p:cNvPr>
            <p:cNvPicPr>
              <a:picLocks noChangeAspect="1"/>
            </p:cNvPicPr>
            <p:nvPr/>
          </p:nvPicPr>
          <p:blipFill rotWithShape="1">
            <a:blip r:embed="rId8">
              <a:extLst>
                <a:ext uri="{28A0092B-C50C-407E-A947-70E740481C1C}">
                  <a14:useLocalDpi xmlns:a14="http://schemas.microsoft.com/office/drawing/2010/main" val="0"/>
                </a:ext>
              </a:extLst>
            </a:blip>
            <a:srcRect r="-4526" b="20674"/>
            <a:stretch/>
          </p:blipFill>
          <p:spPr>
            <a:xfrm>
              <a:off x="1973454" y="4789741"/>
              <a:ext cx="376414" cy="261609"/>
            </a:xfrm>
            <a:prstGeom prst="rect">
              <a:avLst/>
            </a:prstGeom>
          </p:spPr>
        </p:pic>
        <p:sp>
          <p:nvSpPr>
            <p:cNvPr id="52" name="Rectangle 51">
              <a:extLst>
                <a:ext uri="{FF2B5EF4-FFF2-40B4-BE49-F238E27FC236}">
                  <a16:creationId xmlns:a16="http://schemas.microsoft.com/office/drawing/2014/main" id="{6ED62F95-B152-4CCB-9552-D01AD6187EB6}"/>
                </a:ext>
              </a:extLst>
            </p:cNvPr>
            <p:cNvSpPr/>
            <p:nvPr/>
          </p:nvSpPr>
          <p:spPr>
            <a:xfrm>
              <a:off x="2272406" y="4788247"/>
              <a:ext cx="532518" cy="215444"/>
            </a:xfrm>
            <a:prstGeom prst="rect">
              <a:avLst/>
            </a:prstGeom>
          </p:spPr>
          <p:txBody>
            <a:bodyPr wrap="none">
              <a:spAutoFit/>
            </a:bodyPr>
            <a:lstStyle/>
            <a:p>
              <a:r>
                <a:rPr lang="en-US" sz="800" dirty="0">
                  <a:latin typeface="Arial" panose="020B0604020202020204" pitchFamily="34" charset="0"/>
                  <a:cs typeface="Arial" panose="020B0604020202020204" pitchFamily="34" charset="0"/>
                </a:rPr>
                <a:t>Z-score</a:t>
              </a:r>
            </a:p>
          </p:txBody>
        </p:sp>
      </p:grpSp>
      <p:grpSp>
        <p:nvGrpSpPr>
          <p:cNvPr id="8" name="Group 7">
            <a:extLst>
              <a:ext uri="{FF2B5EF4-FFF2-40B4-BE49-F238E27FC236}">
                <a16:creationId xmlns:a16="http://schemas.microsoft.com/office/drawing/2014/main" id="{10FA9065-7374-4F88-BE0C-7A3336506891}"/>
              </a:ext>
            </a:extLst>
          </p:cNvPr>
          <p:cNvGrpSpPr/>
          <p:nvPr/>
        </p:nvGrpSpPr>
        <p:grpSpPr>
          <a:xfrm>
            <a:off x="2780971" y="2425135"/>
            <a:ext cx="3619829" cy="3258942"/>
            <a:chOff x="2835088" y="2179828"/>
            <a:chExt cx="3619829" cy="3258942"/>
          </a:xfrm>
        </p:grpSpPr>
        <p:grpSp>
          <p:nvGrpSpPr>
            <p:cNvPr id="2" name="Group 1">
              <a:extLst>
                <a:ext uri="{FF2B5EF4-FFF2-40B4-BE49-F238E27FC236}">
                  <a16:creationId xmlns:a16="http://schemas.microsoft.com/office/drawing/2014/main" id="{E2B5BB19-C8E9-4978-815D-96EBEB736F02}"/>
                </a:ext>
              </a:extLst>
            </p:cNvPr>
            <p:cNvGrpSpPr/>
            <p:nvPr/>
          </p:nvGrpSpPr>
          <p:grpSpPr>
            <a:xfrm>
              <a:off x="2917710" y="2179828"/>
              <a:ext cx="3357398" cy="3258942"/>
              <a:chOff x="3050366" y="2112170"/>
              <a:chExt cx="3357398" cy="3258942"/>
            </a:xfrm>
          </p:grpSpPr>
          <p:pic>
            <p:nvPicPr>
              <p:cNvPr id="24" name="Picture 23">
                <a:extLst>
                  <a:ext uri="{FF2B5EF4-FFF2-40B4-BE49-F238E27FC236}">
                    <a16:creationId xmlns:a16="http://schemas.microsoft.com/office/drawing/2014/main" id="{A3D82BC1-ABF2-40BA-ACDA-9A72F958E75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050366" y="2389324"/>
                <a:ext cx="1593138" cy="1318459"/>
              </a:xfrm>
              <a:prstGeom prst="rect">
                <a:avLst/>
              </a:prstGeom>
            </p:spPr>
          </p:pic>
          <p:pic>
            <p:nvPicPr>
              <p:cNvPr id="25" name="Picture 24">
                <a:extLst>
                  <a:ext uri="{FF2B5EF4-FFF2-40B4-BE49-F238E27FC236}">
                    <a16:creationId xmlns:a16="http://schemas.microsoft.com/office/drawing/2014/main" id="{AB90C763-E384-4FF4-8D7F-EB9268A32F5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791171" y="2365907"/>
                <a:ext cx="1593139" cy="1318459"/>
              </a:xfrm>
              <a:prstGeom prst="rect">
                <a:avLst/>
              </a:prstGeom>
            </p:spPr>
          </p:pic>
          <p:sp>
            <p:nvSpPr>
              <p:cNvPr id="26" name="TextBox 25">
                <a:extLst>
                  <a:ext uri="{FF2B5EF4-FFF2-40B4-BE49-F238E27FC236}">
                    <a16:creationId xmlns:a16="http://schemas.microsoft.com/office/drawing/2014/main" id="{59178A9A-A5E5-4F71-B80E-FDF076A26337}"/>
                  </a:ext>
                </a:extLst>
              </p:cNvPr>
              <p:cNvSpPr txBox="1"/>
              <p:nvPr/>
            </p:nvSpPr>
            <p:spPr>
              <a:xfrm>
                <a:off x="3695480" y="2130961"/>
                <a:ext cx="545342" cy="246221"/>
              </a:xfrm>
              <a:prstGeom prst="rect">
                <a:avLst/>
              </a:prstGeom>
              <a:noFill/>
            </p:spPr>
            <p:txBody>
              <a:bodyPr wrap="none" rtlCol="0">
                <a:spAutoFit/>
              </a:bodyPr>
              <a:lstStyle/>
              <a:p>
                <a:r>
                  <a:rPr lang="en-US" sz="1000" dirty="0">
                    <a:latin typeface="Arial" panose="020B0604020202020204" pitchFamily="34" charset="0"/>
                    <a:cs typeface="Arial" panose="020B0604020202020204" pitchFamily="34" charset="0"/>
                  </a:rPr>
                  <a:t>A to Q</a:t>
                </a:r>
              </a:p>
            </p:txBody>
          </p:sp>
          <p:sp>
            <p:nvSpPr>
              <p:cNvPr id="27" name="TextBox 26">
                <a:extLst>
                  <a:ext uri="{FF2B5EF4-FFF2-40B4-BE49-F238E27FC236}">
                    <a16:creationId xmlns:a16="http://schemas.microsoft.com/office/drawing/2014/main" id="{013A2EED-9D44-4348-A003-8A4473FDCBFB}"/>
                  </a:ext>
                </a:extLst>
              </p:cNvPr>
              <p:cNvSpPr txBox="1"/>
              <p:nvPr/>
            </p:nvSpPr>
            <p:spPr>
              <a:xfrm>
                <a:off x="5159720" y="2112170"/>
                <a:ext cx="601447" cy="246221"/>
              </a:xfrm>
              <a:prstGeom prst="rect">
                <a:avLst/>
              </a:prstGeom>
              <a:noFill/>
            </p:spPr>
            <p:txBody>
              <a:bodyPr wrap="none" rtlCol="0">
                <a:spAutoFit/>
              </a:bodyPr>
              <a:lstStyle/>
              <a:p>
                <a:r>
                  <a:rPr lang="en-US" sz="1000" dirty="0">
                    <a:latin typeface="Arial" panose="020B0604020202020204" pitchFamily="34" charset="0"/>
                    <a:cs typeface="Arial" panose="020B0604020202020204" pitchFamily="34" charset="0"/>
                  </a:rPr>
                  <a:t>Q to 6h</a:t>
                </a:r>
              </a:p>
            </p:txBody>
          </p:sp>
          <p:pic>
            <p:nvPicPr>
              <p:cNvPr id="31" name="Picture 30">
                <a:extLst>
                  <a:ext uri="{FF2B5EF4-FFF2-40B4-BE49-F238E27FC236}">
                    <a16:creationId xmlns:a16="http://schemas.microsoft.com/office/drawing/2014/main" id="{679FBA28-D011-4CCF-9D3F-18F2240B37EB}"/>
                  </a:ext>
                </a:extLst>
              </p:cNvPr>
              <p:cNvPicPr>
                <a:picLocks noChangeAspect="1"/>
              </p:cNvPicPr>
              <p:nvPr/>
            </p:nvPicPr>
            <p:blipFill rotWithShape="1">
              <a:blip r:embed="rId11">
                <a:extLst>
                  <a:ext uri="{28A0092B-C50C-407E-A947-70E740481C1C}">
                    <a14:useLocalDpi xmlns:a14="http://schemas.microsoft.com/office/drawing/2010/main" val="0"/>
                  </a:ext>
                </a:extLst>
              </a:blip>
              <a:srcRect t="7387"/>
              <a:stretch/>
            </p:blipFill>
            <p:spPr>
              <a:xfrm>
                <a:off x="3054870" y="4136124"/>
                <a:ext cx="1593139" cy="1221066"/>
              </a:xfrm>
              <a:prstGeom prst="rect">
                <a:avLst/>
              </a:prstGeom>
            </p:spPr>
          </p:pic>
          <p:sp>
            <p:nvSpPr>
              <p:cNvPr id="32" name="TextBox 31">
                <a:extLst>
                  <a:ext uri="{FF2B5EF4-FFF2-40B4-BE49-F238E27FC236}">
                    <a16:creationId xmlns:a16="http://schemas.microsoft.com/office/drawing/2014/main" id="{90225352-3D47-45C9-85C1-A183A266F619}"/>
                  </a:ext>
                </a:extLst>
              </p:cNvPr>
              <p:cNvSpPr txBox="1"/>
              <p:nvPr/>
            </p:nvSpPr>
            <p:spPr>
              <a:xfrm>
                <a:off x="3645787" y="3818325"/>
                <a:ext cx="601447" cy="246221"/>
              </a:xfrm>
              <a:prstGeom prst="rect">
                <a:avLst/>
              </a:prstGeom>
              <a:noFill/>
            </p:spPr>
            <p:txBody>
              <a:bodyPr wrap="none" rtlCol="0">
                <a:spAutoFit/>
              </a:bodyPr>
              <a:lstStyle/>
              <a:p>
                <a:r>
                  <a:rPr lang="en-US" sz="1000" dirty="0">
                    <a:latin typeface="Arial" panose="020B0604020202020204" pitchFamily="34" charset="0"/>
                    <a:cs typeface="Arial" panose="020B0604020202020204" pitchFamily="34" charset="0"/>
                  </a:rPr>
                  <a:t>Q to 3h</a:t>
                </a:r>
              </a:p>
            </p:txBody>
          </p:sp>
          <p:pic>
            <p:nvPicPr>
              <p:cNvPr id="33" name="Picture 32">
                <a:extLst>
                  <a:ext uri="{FF2B5EF4-FFF2-40B4-BE49-F238E27FC236}">
                    <a16:creationId xmlns:a16="http://schemas.microsoft.com/office/drawing/2014/main" id="{E21C3841-D410-4CB4-A3D8-7554DE2C529C}"/>
                  </a:ext>
                </a:extLst>
              </p:cNvPr>
              <p:cNvPicPr>
                <a:picLocks noChangeAspect="1"/>
              </p:cNvPicPr>
              <p:nvPr/>
            </p:nvPicPr>
            <p:blipFill rotWithShape="1">
              <a:blip r:embed="rId12">
                <a:extLst>
                  <a:ext uri="{28A0092B-C50C-407E-A947-70E740481C1C}">
                    <a14:useLocalDpi xmlns:a14="http://schemas.microsoft.com/office/drawing/2010/main" val="0"/>
                  </a:ext>
                </a:extLst>
              </a:blip>
              <a:srcRect t="7387"/>
              <a:stretch/>
            </p:blipFill>
            <p:spPr>
              <a:xfrm>
                <a:off x="4814626" y="4150046"/>
                <a:ext cx="1593138" cy="1221066"/>
              </a:xfrm>
              <a:prstGeom prst="rect">
                <a:avLst/>
              </a:prstGeom>
            </p:spPr>
          </p:pic>
          <p:sp>
            <p:nvSpPr>
              <p:cNvPr id="34" name="TextBox 33">
                <a:extLst>
                  <a:ext uri="{FF2B5EF4-FFF2-40B4-BE49-F238E27FC236}">
                    <a16:creationId xmlns:a16="http://schemas.microsoft.com/office/drawing/2014/main" id="{577ECA8A-E377-498A-96F2-22D55D9C434F}"/>
                  </a:ext>
                </a:extLst>
              </p:cNvPr>
              <p:cNvSpPr txBox="1"/>
              <p:nvPr/>
            </p:nvSpPr>
            <p:spPr>
              <a:xfrm>
                <a:off x="5140670" y="3818325"/>
                <a:ext cx="601447" cy="246221"/>
              </a:xfrm>
              <a:prstGeom prst="rect">
                <a:avLst/>
              </a:prstGeom>
              <a:noFill/>
            </p:spPr>
            <p:txBody>
              <a:bodyPr wrap="none" rtlCol="0">
                <a:spAutoFit/>
              </a:bodyPr>
              <a:lstStyle/>
              <a:p>
                <a:r>
                  <a:rPr lang="en-US" sz="1000" dirty="0">
                    <a:latin typeface="Arial" panose="020B0604020202020204" pitchFamily="34" charset="0"/>
                    <a:cs typeface="Arial" panose="020B0604020202020204" pitchFamily="34" charset="0"/>
                  </a:rPr>
                  <a:t>Q to 6h</a:t>
                </a:r>
              </a:p>
            </p:txBody>
          </p:sp>
        </p:grpSp>
        <p:sp>
          <p:nvSpPr>
            <p:cNvPr id="4" name="Rectangle 3">
              <a:extLst>
                <a:ext uri="{FF2B5EF4-FFF2-40B4-BE49-F238E27FC236}">
                  <a16:creationId xmlns:a16="http://schemas.microsoft.com/office/drawing/2014/main" id="{4D911ED7-D7A3-4A3E-9496-E283587DBC42}"/>
                </a:ext>
              </a:extLst>
            </p:cNvPr>
            <p:cNvSpPr/>
            <p:nvPr/>
          </p:nvSpPr>
          <p:spPr>
            <a:xfrm>
              <a:off x="2835088" y="4078245"/>
              <a:ext cx="2014168" cy="184666"/>
            </a:xfrm>
            <a:prstGeom prst="rect">
              <a:avLst/>
            </a:prstGeom>
          </p:spPr>
          <p:txBody>
            <a:bodyPr wrap="square">
              <a:spAutoFit/>
            </a:bodyPr>
            <a:lstStyle/>
            <a:p>
              <a:r>
                <a:rPr lang="en-US" sz="600" dirty="0">
                  <a:latin typeface="Arial" panose="020B0604020202020204" pitchFamily="34" charset="0"/>
                  <a:cs typeface="Arial" panose="020B0604020202020204" pitchFamily="34" charset="0"/>
                </a:rPr>
                <a:t>positive regulation of MAPK cascade(GO:0043410)</a:t>
              </a:r>
            </a:p>
          </p:txBody>
        </p:sp>
        <p:sp>
          <p:nvSpPr>
            <p:cNvPr id="5" name="Rectangle 4">
              <a:extLst>
                <a:ext uri="{FF2B5EF4-FFF2-40B4-BE49-F238E27FC236}">
                  <a16:creationId xmlns:a16="http://schemas.microsoft.com/office/drawing/2014/main" id="{34FE65FB-CD6F-4A27-81B9-07DC0A2A0592}"/>
                </a:ext>
              </a:extLst>
            </p:cNvPr>
            <p:cNvSpPr/>
            <p:nvPr/>
          </p:nvSpPr>
          <p:spPr>
            <a:xfrm>
              <a:off x="4669448" y="4074512"/>
              <a:ext cx="1785469" cy="184666"/>
            </a:xfrm>
            <a:prstGeom prst="rect">
              <a:avLst/>
            </a:prstGeom>
          </p:spPr>
          <p:txBody>
            <a:bodyPr wrap="square">
              <a:spAutoFit/>
            </a:bodyPr>
            <a:lstStyle/>
            <a:p>
              <a:r>
                <a:rPr lang="en-US" sz="600" dirty="0">
                  <a:latin typeface="Arial" panose="020B0604020202020204" pitchFamily="34" charset="0"/>
                  <a:cs typeface="Arial" panose="020B0604020202020204" pitchFamily="34" charset="0"/>
                </a:rPr>
                <a:t>extracellular matrix organization(GO:0030198)</a:t>
              </a:r>
            </a:p>
          </p:txBody>
        </p:sp>
      </p:grpSp>
      <p:sp>
        <p:nvSpPr>
          <p:cNvPr id="53" name="Rectangle 52">
            <a:extLst>
              <a:ext uri="{FF2B5EF4-FFF2-40B4-BE49-F238E27FC236}">
                <a16:creationId xmlns:a16="http://schemas.microsoft.com/office/drawing/2014/main" id="{1574F801-F1E6-402B-9736-2469E1227B49}"/>
              </a:ext>
            </a:extLst>
          </p:cNvPr>
          <p:cNvSpPr/>
          <p:nvPr/>
        </p:nvSpPr>
        <p:spPr>
          <a:xfrm>
            <a:off x="90918" y="131849"/>
            <a:ext cx="6184656" cy="276614"/>
          </a:xfrm>
          <a:prstGeom prst="rect">
            <a:avLst/>
          </a:prstGeom>
        </p:spPr>
        <p:txBody>
          <a:bodyPr wrap="square">
            <a:spAutoFit/>
          </a:bodyPr>
          <a:lstStyle/>
          <a:p>
            <a:pPr>
              <a:lnSpc>
                <a:spcPct val="107000"/>
              </a:lnSpc>
              <a:spcAft>
                <a:spcPts val="800"/>
              </a:spcAft>
            </a:pPr>
            <a:r>
              <a:rPr lang="en-US" sz="1200" b="1" dirty="0">
                <a:latin typeface="Times New Roman" panose="02020603050405020304" pitchFamily="18" charset="0"/>
                <a:ea typeface="DengXian" panose="02010600030101010101" pitchFamily="2" charset="-122"/>
                <a:cs typeface="Times New Roman" panose="02020603050405020304" pitchFamily="18" charset="0"/>
              </a:rPr>
              <a:t>Supplemental Fig. S1 </a:t>
            </a:r>
            <a:endParaRPr lang="en-US" sz="1200" dirty="0">
              <a:effectLst/>
              <a:latin typeface="Times New Roman" panose="02020603050405020304" pitchFamily="18" charset="0"/>
              <a:ea typeface="DengXia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31977489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10EE172-821C-45B3-BEF2-E617C0654DB2}"/>
              </a:ext>
            </a:extLst>
          </p:cNvPr>
          <p:cNvSpPr/>
          <p:nvPr/>
        </p:nvSpPr>
        <p:spPr>
          <a:xfrm>
            <a:off x="356951" y="363536"/>
            <a:ext cx="5686898" cy="4127861"/>
          </a:xfrm>
          <a:prstGeom prst="rect">
            <a:avLst/>
          </a:prstGeom>
        </p:spPr>
        <p:txBody>
          <a:bodyPr wrap="square">
            <a:spAutoFit/>
          </a:bodyPr>
          <a:lstStyle/>
          <a:p>
            <a:pPr>
              <a:lnSpc>
                <a:spcPct val="150000"/>
              </a:lnSpc>
              <a:spcAft>
                <a:spcPts val="800"/>
              </a:spcAft>
            </a:pPr>
            <a:r>
              <a:rPr lang="en-US" sz="1100" b="1" dirty="0">
                <a:latin typeface="Times New Roman" panose="02020603050405020304" pitchFamily="18" charset="0"/>
                <a:ea typeface="DengXian" panose="02010600030101010101" pitchFamily="2" charset="-122"/>
                <a:cs typeface="Times New Roman" panose="02020603050405020304" pitchFamily="18" charset="0"/>
              </a:rPr>
              <a:t>Supplemental Fig. S1.</a:t>
            </a:r>
            <a:r>
              <a:rPr lang="en-US" sz="1100" dirty="0">
                <a:latin typeface="Times New Roman" panose="02020603050405020304" pitchFamily="18" charset="0"/>
                <a:ea typeface="DengXian" panose="02010600030101010101" pitchFamily="2" charset="-122"/>
                <a:cs typeface="Times New Roman" panose="02020603050405020304" pitchFamily="18" charset="0"/>
              </a:rPr>
              <a:t> </a:t>
            </a:r>
            <a:r>
              <a:rPr lang="en-US" sz="1100" b="1" dirty="0">
                <a:latin typeface="Times New Roman" panose="02020603050405020304" pitchFamily="18" charset="0"/>
                <a:ea typeface="DengXian" panose="02010600030101010101" pitchFamily="2" charset="-122"/>
                <a:cs typeface="Times New Roman" panose="02020603050405020304" pitchFamily="18" charset="0"/>
              </a:rPr>
              <a:t>Transcriptome landscape of human lung fibroblasts during quiescence and cell cycle re-entry. </a:t>
            </a:r>
            <a:r>
              <a:rPr lang="en-US" sz="1100" dirty="0">
                <a:latin typeface="Times New Roman" panose="02020603050405020304" pitchFamily="18" charset="0"/>
                <a:ea typeface="DengXian" panose="02010600030101010101" pitchFamily="2" charset="-122"/>
                <a:cs typeface="Times New Roman" panose="02020603050405020304" pitchFamily="18" charset="0"/>
              </a:rPr>
              <a:t>(A) Table representing the number of paired-end reads and alignment rate of each RNA-seq sample. (B) Principle component analysis (PCA) of 8 RNA-seq samples. Plot showing PC1 and PC2, biological duplicates are marked using the same color. (C) Categorization of 17640 expressed genes in RNA-seq. Detailed gene category information is available in Supplementary Table S1. (D) Heatmaps showing the relative expression levels of all 17640 genes detected from RNA-seq. Biological duplicates from four time points are represented. Genes (rows of heatmap) are hierarchically clustered using average-linkage clustering method. (E) Representative significant events from GSEA analyses including: rRNA processing from (a) asynchronous to quiescent and (b) quiescent to 6h serum stimulation, (c) MAPK cascade from quiescent to 3h serum stimulation, and (d) ECM organization from quiescent to 6h serum stimulation. Detailed GSEA results are available in Supplementary Table S3. (F) Top events from </a:t>
            </a:r>
            <a:r>
              <a:rPr lang="en-US" sz="1100" dirty="0" err="1">
                <a:latin typeface="Times New Roman" panose="02020603050405020304" pitchFamily="18" charset="0"/>
                <a:ea typeface="DengXian" panose="02010600030101010101" pitchFamily="2" charset="-122"/>
                <a:cs typeface="Times New Roman" panose="02020603050405020304" pitchFamily="18" charset="0"/>
              </a:rPr>
              <a:t>Kegg</a:t>
            </a:r>
            <a:r>
              <a:rPr lang="en-US" sz="1100" dirty="0">
                <a:latin typeface="Times New Roman" panose="02020603050405020304" pitchFamily="18" charset="0"/>
                <a:ea typeface="DengXian" panose="02010600030101010101" pitchFamily="2" charset="-122"/>
                <a:cs typeface="Times New Roman" panose="02020603050405020304" pitchFamily="18" charset="0"/>
              </a:rPr>
              <a:t> pathway analyses of DEGs from: (a) asynchronous to quiescent, (b) quiescent to 3h serum stimulation, and (c) quiescent to 6h serum stimulation. Nodes represent the gene size in each biological process, edges represent the overlapping of genes in different processes. Detailed analysis results are available in Supplementary Table S3. </a:t>
            </a:r>
            <a:endParaRPr lang="en-US" sz="1100" dirty="0">
              <a:effectLst/>
              <a:latin typeface="Calibri" panose="020F0502020204030204" pitchFamily="34" charset="0"/>
              <a:ea typeface="DengXia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339621316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26200</TotalTime>
  <Words>369</Words>
  <Application>Microsoft Office PowerPoint</Application>
  <PresentationFormat>Custom</PresentationFormat>
  <Paragraphs>56</Paragraphs>
  <Slides>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Arial</vt:lpstr>
      <vt:lpstr>Calibri</vt:lpstr>
      <vt:lpstr>Calibri Light</vt:lpstr>
      <vt:lpstr>Times New Roman</vt:lpstr>
      <vt:lpstr>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Sun, Qinyu</dc:creator>
  <cp:lastModifiedBy>Qinyu Sun</cp:lastModifiedBy>
  <cp:revision>950</cp:revision>
  <cp:lastPrinted>2020-02-10T00:46:49Z</cp:lastPrinted>
  <dcterms:created xsi:type="dcterms:W3CDTF">2016-10-30T17:57:24Z</dcterms:created>
  <dcterms:modified xsi:type="dcterms:W3CDTF">2020-06-16T19:01:09Z</dcterms:modified>
</cp:coreProperties>
</file>