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44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41B73-A7D8-46B6-9E04-08C247459D3A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ED29D-F98E-4694-95C8-75D733114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2536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41B73-A7D8-46B6-9E04-08C247459D3A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ED29D-F98E-4694-95C8-75D733114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1379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41B73-A7D8-46B6-9E04-08C247459D3A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ED29D-F98E-4694-95C8-75D733114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819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41B73-A7D8-46B6-9E04-08C247459D3A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ED29D-F98E-4694-95C8-75D733114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2646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41B73-A7D8-46B6-9E04-08C247459D3A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ED29D-F98E-4694-95C8-75D733114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1597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41B73-A7D8-46B6-9E04-08C247459D3A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ED29D-F98E-4694-95C8-75D733114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557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41B73-A7D8-46B6-9E04-08C247459D3A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ED29D-F98E-4694-95C8-75D733114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684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41B73-A7D8-46B6-9E04-08C247459D3A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ED29D-F98E-4694-95C8-75D733114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8033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41B73-A7D8-46B6-9E04-08C247459D3A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ED29D-F98E-4694-95C8-75D733114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295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41B73-A7D8-46B6-9E04-08C247459D3A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ED29D-F98E-4694-95C8-75D733114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0692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41B73-A7D8-46B6-9E04-08C247459D3A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ED29D-F98E-4694-95C8-75D733114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902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441B73-A7D8-46B6-9E04-08C247459D3A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7ED29D-F98E-4694-95C8-75D733114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500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4019" y="902825"/>
            <a:ext cx="4801557" cy="505327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3696" y="22706"/>
            <a:ext cx="350243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 b="1" dirty="0" err="1"/>
              <a:t>Keidel</a:t>
            </a:r>
            <a:r>
              <a:rPr lang="cs-CZ" sz="1600" b="1" dirty="0"/>
              <a:t> </a:t>
            </a:r>
            <a:r>
              <a:rPr lang="cs-CZ" sz="1600" b="1" i="1" dirty="0"/>
              <a:t>et al</a:t>
            </a:r>
            <a:r>
              <a:rPr lang="cs-CZ" sz="1600" b="1" dirty="0"/>
              <a:t>. </a:t>
            </a:r>
            <a:r>
              <a:rPr lang="cs-CZ" sz="1600" b="1" cap="all" dirty="0" err="1" smtClean="0"/>
              <a:t>Supplemental</a:t>
            </a:r>
            <a:r>
              <a:rPr lang="cs-CZ" sz="1600" b="1" cap="all" dirty="0" smtClean="0"/>
              <a:t> </a:t>
            </a:r>
            <a:r>
              <a:rPr lang="cs-CZ" sz="1600" b="1" cap="all" dirty="0" err="1" smtClean="0"/>
              <a:t>Figure</a:t>
            </a:r>
            <a:r>
              <a:rPr lang="cs-CZ" sz="1600" b="1" cap="all" dirty="0" smtClean="0"/>
              <a:t> </a:t>
            </a:r>
            <a:r>
              <a:rPr lang="cs-CZ" sz="1600" b="1" dirty="0" smtClean="0"/>
              <a:t>S2</a:t>
            </a:r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37931043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7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Institute of Microbiology of the CAS, v.v.i.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Večerek Branko</dc:creator>
  <cp:lastModifiedBy>Večerek Branko</cp:lastModifiedBy>
  <cp:revision>2</cp:revision>
  <dcterms:created xsi:type="dcterms:W3CDTF">2018-07-13T12:19:19Z</dcterms:created>
  <dcterms:modified xsi:type="dcterms:W3CDTF">2018-07-23T10:51:38Z</dcterms:modified>
</cp:coreProperties>
</file>