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20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 snapToGrid="0" snapToObjects="1" showGuides="1">
      <p:cViewPr varScale="1">
        <p:scale>
          <a:sx n="134" d="100"/>
          <a:sy n="134" d="100"/>
        </p:scale>
        <p:origin x="1376" y="192"/>
      </p:cViewPr>
      <p:guideLst>
        <p:guide orient="horz" pos="2448"/>
        <p:guide pos="20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8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942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8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93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16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21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542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95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21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090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A7CCB-66DA-6A46-A59C-31CD19E118EA}" type="datetimeFigureOut">
              <a:rPr lang="en-US" smtClean="0"/>
              <a:t>9/5/17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FBED4-084B-EB44-8E62-149478BD77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53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6155" y="-77484"/>
            <a:ext cx="4333875" cy="370281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3137297"/>
            <a:ext cx="4333875" cy="343495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52447" y="50285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9" name="Rectangle 8"/>
          <p:cNvSpPr/>
          <p:nvPr/>
        </p:nvSpPr>
        <p:spPr>
          <a:xfrm>
            <a:off x="2785970" y="3625334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smtClean="0"/>
              <a:t>B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615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Sarnow</dc:creator>
  <cp:lastModifiedBy>Peter Sarnow</cp:lastModifiedBy>
  <cp:revision>2</cp:revision>
  <cp:lastPrinted>2017-09-05T20:14:00Z</cp:lastPrinted>
  <dcterms:created xsi:type="dcterms:W3CDTF">2017-09-05T18:19:19Z</dcterms:created>
  <dcterms:modified xsi:type="dcterms:W3CDTF">2017-09-05T20:15:36Z</dcterms:modified>
</cp:coreProperties>
</file>